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91"/>
  </p:notesMasterIdLst>
  <p:handoutMasterIdLst>
    <p:handoutMasterId r:id="rId192"/>
  </p:handoutMasterIdLst>
  <p:sldIdLst>
    <p:sldId id="365" r:id="rId2"/>
    <p:sldId id="495" r:id="rId3"/>
    <p:sldId id="1102" r:id="rId4"/>
    <p:sldId id="1667" r:id="rId5"/>
    <p:sldId id="1094" r:id="rId6"/>
    <p:sldId id="1354" r:id="rId7"/>
    <p:sldId id="1095" r:id="rId8"/>
    <p:sldId id="1096" r:id="rId9"/>
    <p:sldId id="1665" r:id="rId10"/>
    <p:sldId id="1666" r:id="rId11"/>
    <p:sldId id="697" r:id="rId12"/>
    <p:sldId id="1097" r:id="rId13"/>
    <p:sldId id="1100" r:id="rId14"/>
    <p:sldId id="1588" r:id="rId15"/>
    <p:sldId id="1593" r:id="rId16"/>
    <p:sldId id="1596" r:id="rId17"/>
    <p:sldId id="1595" r:id="rId18"/>
    <p:sldId id="1594" r:id="rId19"/>
    <p:sldId id="1597" r:id="rId20"/>
    <p:sldId id="1598" r:id="rId21"/>
    <p:sldId id="1599" r:id="rId22"/>
    <p:sldId id="1600" r:id="rId23"/>
    <p:sldId id="1601" r:id="rId24"/>
    <p:sldId id="1668" r:id="rId25"/>
    <p:sldId id="1669" r:id="rId26"/>
    <p:sldId id="1203" r:id="rId27"/>
    <p:sldId id="1098" r:id="rId28"/>
    <p:sldId id="1099" r:id="rId29"/>
    <p:sldId id="913" r:id="rId30"/>
    <p:sldId id="651" r:id="rId31"/>
    <p:sldId id="916" r:id="rId32"/>
    <p:sldId id="1639" r:id="rId33"/>
    <p:sldId id="917" r:id="rId34"/>
    <p:sldId id="1304" r:id="rId35"/>
    <p:sldId id="1228" r:id="rId36"/>
    <p:sldId id="1558" r:id="rId37"/>
    <p:sldId id="1559" r:id="rId38"/>
    <p:sldId id="1232" r:id="rId39"/>
    <p:sldId id="1233" r:id="rId40"/>
    <p:sldId id="1234" r:id="rId41"/>
    <p:sldId id="1235" r:id="rId42"/>
    <p:sldId id="1630" r:id="rId43"/>
    <p:sldId id="1236" r:id="rId44"/>
    <p:sldId id="1239" r:id="rId45"/>
    <p:sldId id="1238" r:id="rId46"/>
    <p:sldId id="1237" r:id="rId47"/>
    <p:sldId id="655" r:id="rId48"/>
    <p:sldId id="1240" r:id="rId49"/>
    <p:sldId id="1241" r:id="rId50"/>
    <p:sldId id="1242" r:id="rId51"/>
    <p:sldId id="1243" r:id="rId52"/>
    <p:sldId id="1244" r:id="rId53"/>
    <p:sldId id="1245" r:id="rId54"/>
    <p:sldId id="1246" r:id="rId55"/>
    <p:sldId id="1247" r:id="rId56"/>
    <p:sldId id="921" r:id="rId57"/>
    <p:sldId id="924" r:id="rId58"/>
    <p:sldId id="926" r:id="rId59"/>
    <p:sldId id="927" r:id="rId60"/>
    <p:sldId id="678" r:id="rId61"/>
    <p:sldId id="1248" r:id="rId62"/>
    <p:sldId id="670" r:id="rId63"/>
    <p:sldId id="664" r:id="rId64"/>
    <p:sldId id="1560" r:id="rId65"/>
    <p:sldId id="1602" r:id="rId66"/>
    <p:sldId id="1603" r:id="rId67"/>
    <p:sldId id="1562" r:id="rId68"/>
    <p:sldId id="1249" r:id="rId69"/>
    <p:sldId id="1250" r:id="rId70"/>
    <p:sldId id="1251" r:id="rId71"/>
    <p:sldId id="1205" r:id="rId72"/>
    <p:sldId id="1563" r:id="rId73"/>
    <p:sldId id="1564" r:id="rId74"/>
    <p:sldId id="1312" r:id="rId75"/>
    <p:sldId id="1565" r:id="rId76"/>
    <p:sldId id="930" r:id="rId77"/>
    <p:sldId id="928" r:id="rId78"/>
    <p:sldId id="679" r:id="rId79"/>
    <p:sldId id="1262" r:id="rId80"/>
    <p:sldId id="1259" r:id="rId81"/>
    <p:sldId id="1260" r:id="rId82"/>
    <p:sldId id="1261" r:id="rId83"/>
    <p:sldId id="1324" r:id="rId84"/>
    <p:sldId id="692" r:id="rId85"/>
    <p:sldId id="1315" r:id="rId86"/>
    <p:sldId id="681" r:id="rId87"/>
    <p:sldId id="1631" r:id="rId88"/>
    <p:sldId id="1264" r:id="rId89"/>
    <p:sldId id="1632" r:id="rId90"/>
    <p:sldId id="800" r:id="rId91"/>
    <p:sldId id="1443" r:id="rId92"/>
    <p:sldId id="929" r:id="rId93"/>
    <p:sldId id="1670" r:id="rId94"/>
    <p:sldId id="695" r:id="rId95"/>
    <p:sldId id="1664" r:id="rId96"/>
    <p:sldId id="729" r:id="rId97"/>
    <p:sldId id="939" r:id="rId98"/>
    <p:sldId id="1633" r:id="rId99"/>
    <p:sldId id="1634" r:id="rId100"/>
    <p:sldId id="1635" r:id="rId101"/>
    <p:sldId id="1618" r:id="rId102"/>
    <p:sldId id="731" r:id="rId103"/>
    <p:sldId id="730" r:id="rId104"/>
    <p:sldId id="1494" r:id="rId105"/>
    <p:sldId id="1628" r:id="rId106"/>
    <p:sldId id="1517" r:id="rId107"/>
    <p:sldId id="1518" r:id="rId108"/>
    <p:sldId id="1622" r:id="rId109"/>
    <p:sldId id="1520" r:id="rId110"/>
    <p:sldId id="1521" r:id="rId111"/>
    <p:sldId id="1526" r:id="rId112"/>
    <p:sldId id="1524" r:id="rId113"/>
    <p:sldId id="1525" r:id="rId114"/>
    <p:sldId id="1523" r:id="rId115"/>
    <p:sldId id="1527" r:id="rId116"/>
    <p:sldId id="1626" r:id="rId117"/>
    <p:sldId id="1627" r:id="rId118"/>
    <p:sldId id="1629" r:id="rId119"/>
    <p:sldId id="1516" r:id="rId120"/>
    <p:sldId id="732" r:id="rId121"/>
    <p:sldId id="1636" r:id="rId122"/>
    <p:sldId id="942" r:id="rId123"/>
    <p:sldId id="733" r:id="rId124"/>
    <p:sldId id="735" r:id="rId125"/>
    <p:sldId id="734" r:id="rId126"/>
    <p:sldId id="736" r:id="rId127"/>
    <p:sldId id="737" r:id="rId128"/>
    <p:sldId id="738" r:id="rId129"/>
    <p:sldId id="739" r:id="rId130"/>
    <p:sldId id="740" r:id="rId131"/>
    <p:sldId id="1318" r:id="rId132"/>
    <p:sldId id="1530" r:id="rId133"/>
    <p:sldId id="1319" r:id="rId134"/>
    <p:sldId id="943" r:id="rId135"/>
    <p:sldId id="1475" r:id="rId136"/>
    <p:sldId id="741" r:id="rId137"/>
    <p:sldId id="743" r:id="rId138"/>
    <p:sldId id="748" r:id="rId139"/>
    <p:sldId id="1637" r:id="rId140"/>
    <p:sldId id="944" r:id="rId141"/>
    <p:sldId id="744" r:id="rId142"/>
    <p:sldId id="1404" r:id="rId143"/>
    <p:sldId id="1534" r:id="rId144"/>
    <p:sldId id="745" r:id="rId145"/>
    <p:sldId id="1481" r:id="rId146"/>
    <p:sldId id="947" r:id="rId147"/>
    <p:sldId id="1638" r:id="rId148"/>
    <p:sldId id="747" r:id="rId149"/>
    <p:sldId id="945" r:id="rId150"/>
    <p:sldId id="948" r:id="rId151"/>
    <p:sldId id="950" r:id="rId152"/>
    <p:sldId id="951" r:id="rId153"/>
    <p:sldId id="952" r:id="rId154"/>
    <p:sldId id="953" r:id="rId155"/>
    <p:sldId id="954" r:id="rId156"/>
    <p:sldId id="1484" r:id="rId157"/>
    <p:sldId id="1485" r:id="rId158"/>
    <p:sldId id="1351" r:id="rId159"/>
    <p:sldId id="1292" r:id="rId160"/>
    <p:sldId id="1314" r:id="rId161"/>
    <p:sldId id="1536" r:id="rId162"/>
    <p:sldId id="1537" r:id="rId163"/>
    <p:sldId id="1294" r:id="rId164"/>
    <p:sldId id="1554" r:id="rId165"/>
    <p:sldId id="1302" r:id="rId166"/>
    <p:sldId id="1317" r:id="rId167"/>
    <p:sldId id="1623" r:id="rId168"/>
    <p:sldId id="1296" r:id="rId169"/>
    <p:sldId id="1313" r:id="rId170"/>
    <p:sldId id="1305" r:id="rId171"/>
    <p:sldId id="1308" r:id="rId172"/>
    <p:sldId id="1306" r:id="rId173"/>
    <p:sldId id="1307" r:id="rId174"/>
    <p:sldId id="1298" r:id="rId175"/>
    <p:sldId id="1311" r:id="rId176"/>
    <p:sldId id="1624" r:id="rId177"/>
    <p:sldId id="1625" r:id="rId178"/>
    <p:sldId id="1609" r:id="rId179"/>
    <p:sldId id="1610" r:id="rId180"/>
    <p:sldId id="1611" r:id="rId181"/>
    <p:sldId id="1612" r:id="rId182"/>
    <p:sldId id="1616" r:id="rId183"/>
    <p:sldId id="1617" r:id="rId184"/>
    <p:sldId id="1613" r:id="rId185"/>
    <p:sldId id="1614" r:id="rId186"/>
    <p:sldId id="1615" r:id="rId187"/>
    <p:sldId id="957" r:id="rId188"/>
    <p:sldId id="1607" r:id="rId189"/>
    <p:sldId id="1506" r:id="rId190"/>
  </p:sldIdLst>
  <p:sldSz cx="12198350" cy="6858000"/>
  <p:notesSz cx="6875463" cy="10002838"/>
  <p:defaultTextStyle>
    <a:defPPr>
      <a:defRPr lang="en-US"/>
    </a:defPPr>
    <a:lvl1pPr marL="0" algn="l" defTabSz="952805" rtl="0" eaLnBrk="1" latinLnBrk="0" hangingPunct="1">
      <a:defRPr sz="1900" kern="1200">
        <a:solidFill>
          <a:schemeClr val="tx1"/>
        </a:solidFill>
        <a:latin typeface="+mn-lt"/>
        <a:ea typeface="+mn-ea"/>
        <a:cs typeface="+mn-cs"/>
      </a:defRPr>
    </a:lvl1pPr>
    <a:lvl2pPr marL="476402" algn="l" defTabSz="952805" rtl="0" eaLnBrk="1" latinLnBrk="0" hangingPunct="1">
      <a:defRPr sz="1900" kern="1200">
        <a:solidFill>
          <a:schemeClr val="tx1"/>
        </a:solidFill>
        <a:latin typeface="+mn-lt"/>
        <a:ea typeface="+mn-ea"/>
        <a:cs typeface="+mn-cs"/>
      </a:defRPr>
    </a:lvl2pPr>
    <a:lvl3pPr marL="952805" algn="l" defTabSz="952805" rtl="0" eaLnBrk="1" latinLnBrk="0" hangingPunct="1">
      <a:defRPr sz="1900" kern="1200">
        <a:solidFill>
          <a:schemeClr val="tx1"/>
        </a:solidFill>
        <a:latin typeface="+mn-lt"/>
        <a:ea typeface="+mn-ea"/>
        <a:cs typeface="+mn-cs"/>
      </a:defRPr>
    </a:lvl3pPr>
    <a:lvl4pPr marL="1429207" algn="l" defTabSz="952805" rtl="0" eaLnBrk="1" latinLnBrk="0" hangingPunct="1">
      <a:defRPr sz="1900" kern="1200">
        <a:solidFill>
          <a:schemeClr val="tx1"/>
        </a:solidFill>
        <a:latin typeface="+mn-lt"/>
        <a:ea typeface="+mn-ea"/>
        <a:cs typeface="+mn-cs"/>
      </a:defRPr>
    </a:lvl4pPr>
    <a:lvl5pPr marL="1905610" algn="l" defTabSz="952805" rtl="0" eaLnBrk="1" latinLnBrk="0" hangingPunct="1">
      <a:defRPr sz="1900" kern="1200">
        <a:solidFill>
          <a:schemeClr val="tx1"/>
        </a:solidFill>
        <a:latin typeface="+mn-lt"/>
        <a:ea typeface="+mn-ea"/>
        <a:cs typeface="+mn-cs"/>
      </a:defRPr>
    </a:lvl5pPr>
    <a:lvl6pPr marL="2382012" algn="l" defTabSz="952805" rtl="0" eaLnBrk="1" latinLnBrk="0" hangingPunct="1">
      <a:defRPr sz="1900" kern="1200">
        <a:solidFill>
          <a:schemeClr val="tx1"/>
        </a:solidFill>
        <a:latin typeface="+mn-lt"/>
        <a:ea typeface="+mn-ea"/>
        <a:cs typeface="+mn-cs"/>
      </a:defRPr>
    </a:lvl6pPr>
    <a:lvl7pPr marL="2858414" algn="l" defTabSz="952805" rtl="0" eaLnBrk="1" latinLnBrk="0" hangingPunct="1">
      <a:defRPr sz="1900" kern="1200">
        <a:solidFill>
          <a:schemeClr val="tx1"/>
        </a:solidFill>
        <a:latin typeface="+mn-lt"/>
        <a:ea typeface="+mn-ea"/>
        <a:cs typeface="+mn-cs"/>
      </a:defRPr>
    </a:lvl7pPr>
    <a:lvl8pPr marL="3334817" algn="l" defTabSz="952805" rtl="0" eaLnBrk="1" latinLnBrk="0" hangingPunct="1">
      <a:defRPr sz="1900" kern="1200">
        <a:solidFill>
          <a:schemeClr val="tx1"/>
        </a:solidFill>
        <a:latin typeface="+mn-lt"/>
        <a:ea typeface="+mn-ea"/>
        <a:cs typeface="+mn-cs"/>
      </a:defRPr>
    </a:lvl8pPr>
    <a:lvl9pPr marL="3811219" algn="l" defTabSz="9528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rik Oddens" initials="RO" lastIdx="1" clrIdx="0">
    <p:extLst>
      <p:ext uri="{19B8F6BF-5375-455C-9EA6-DF929625EA0E}">
        <p15:presenceInfo xmlns:p15="http://schemas.microsoft.com/office/powerpoint/2012/main" userId="Roderik Odde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F81BD"/>
    <a:srgbClr val="E51937"/>
    <a:srgbClr val="000000"/>
    <a:srgbClr val="0070C0"/>
    <a:srgbClr val="E41C38"/>
    <a:srgbClr val="B8002E"/>
    <a:srgbClr val="970026"/>
    <a:srgbClr val="00B0F0"/>
    <a:srgbClr val="FA4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95499" autoAdjust="0"/>
  </p:normalViewPr>
  <p:slideViewPr>
    <p:cSldViewPr snapToGrid="0">
      <p:cViewPr varScale="1">
        <p:scale>
          <a:sx n="81" d="100"/>
          <a:sy n="81" d="100"/>
        </p:scale>
        <p:origin x="475" y="62"/>
      </p:cViewPr>
      <p:guideLst>
        <p:guide orient="horz" pos="2160"/>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408"/>
    </p:cViewPr>
  </p:sorterViewPr>
  <p:notesViewPr>
    <p:cSldViewPr snapToGrid="0">
      <p:cViewPr varScale="1">
        <p:scale>
          <a:sx n="77" d="100"/>
          <a:sy n="77"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notesMaster" Target="notesMasters/notesMaster1.xml"/><Relationship Id="rId196"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handoutMaster" Target="handoutMasters/handoutMaster1.xml"/><Relationship Id="rId19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0C4BFF-25F8-4C77-AEE4-95FFC9148A7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685159A-3683-41F5-847B-133AB3599F92}">
      <dgm:prSet phldrT="[Tekst]"/>
      <dgm:spPr/>
      <dgm:t>
        <a:bodyPr/>
        <a:lstStyle/>
        <a:p>
          <a:pPr algn="l">
            <a:buFont typeface="Arial" panose="020B0604020202020204" pitchFamily="34" charset="0"/>
            <a:buNone/>
          </a:pPr>
          <a:r>
            <a:rPr lang="nl-NL" dirty="0"/>
            <a:t>* Woonkamer</a:t>
          </a:r>
        </a:p>
        <a:p>
          <a:pPr algn="l">
            <a:buFont typeface="Arial" panose="020B0604020202020204" pitchFamily="34" charset="0"/>
            <a:buNone/>
          </a:pPr>
          <a:r>
            <a:rPr lang="nl-NL" dirty="0"/>
            <a:t>* Slaapkamers</a:t>
          </a:r>
        </a:p>
        <a:p>
          <a:pPr algn="l">
            <a:buFont typeface="Arial" panose="020B0604020202020204" pitchFamily="34" charset="0"/>
            <a:buNone/>
          </a:pPr>
          <a:r>
            <a:rPr lang="nl-NL" dirty="0"/>
            <a:t>* Keukens </a:t>
          </a:r>
        </a:p>
        <a:p>
          <a:pPr algn="l">
            <a:buFont typeface="Arial" panose="020B0604020202020204" pitchFamily="34" charset="0"/>
            <a:buNone/>
          </a:pPr>
          <a:r>
            <a:rPr lang="nl-NL" dirty="0"/>
            <a:t>* Overige ruimten</a:t>
          </a:r>
        </a:p>
      </dgm:t>
    </dgm:pt>
    <dgm:pt modelId="{8E8AE914-245C-4844-8BC1-C256B05E407B}" type="parTrans" cxnId="{2BBD0949-4967-44A0-A5A5-041A0EF1F35D}">
      <dgm:prSet/>
      <dgm:spPr/>
      <dgm:t>
        <a:bodyPr/>
        <a:lstStyle/>
        <a:p>
          <a:endParaRPr lang="nl-NL"/>
        </a:p>
      </dgm:t>
    </dgm:pt>
    <dgm:pt modelId="{34B40CD1-6EEA-4088-8855-651581D1BC8B}" type="sibTrans" cxnId="{2BBD0949-4967-44A0-A5A5-041A0EF1F35D}">
      <dgm:prSet/>
      <dgm:spPr/>
      <dgm:t>
        <a:bodyPr/>
        <a:lstStyle/>
        <a:p>
          <a:endParaRPr lang="nl-NL"/>
        </a:p>
      </dgm:t>
    </dgm:pt>
    <dgm:pt modelId="{1DCE59E3-F691-4EE3-808F-E69CEFCD0079}">
      <dgm:prSet phldrT="[Tekst]"/>
      <dgm:spPr/>
      <dgm:t>
        <a:bodyPr/>
        <a:lstStyle/>
        <a:p>
          <a:pPr algn="l"/>
          <a:r>
            <a:rPr lang="nl-NL" dirty="0"/>
            <a:t>Rest van de woning</a:t>
          </a:r>
        </a:p>
        <a:p>
          <a:pPr algn="l"/>
          <a:r>
            <a:rPr lang="nl-NL" dirty="0"/>
            <a:t>* verwarming</a:t>
          </a:r>
        </a:p>
      </dgm:t>
    </dgm:pt>
    <dgm:pt modelId="{1079FB81-9729-4971-B0D9-517BFF0629AF}" type="parTrans" cxnId="{CECFE437-EDCC-409F-8972-CD800447B38A}">
      <dgm:prSet/>
      <dgm:spPr/>
      <dgm:t>
        <a:bodyPr/>
        <a:lstStyle/>
        <a:p>
          <a:endParaRPr lang="nl-NL"/>
        </a:p>
      </dgm:t>
    </dgm:pt>
    <dgm:pt modelId="{36F8A031-F24F-4798-A36E-AAEAA2A7C5E4}" type="sibTrans" cxnId="{CECFE437-EDCC-409F-8972-CD800447B38A}">
      <dgm:prSet/>
      <dgm:spPr/>
      <dgm:t>
        <a:bodyPr/>
        <a:lstStyle/>
        <a:p>
          <a:endParaRPr lang="nl-NL"/>
        </a:p>
      </dgm:t>
    </dgm:pt>
    <dgm:pt modelId="{DA33B7CB-EF79-4659-9B44-B9F7B68EEB5E}">
      <dgm:prSet phldrT="[Tekst]"/>
      <dgm:spPr/>
      <dgm:t>
        <a:bodyPr/>
        <a:lstStyle/>
        <a:p>
          <a:pPr algn="l"/>
          <a:r>
            <a:rPr lang="nl-NL" dirty="0"/>
            <a:t>Rest van de woning</a:t>
          </a:r>
        </a:p>
        <a:p>
          <a:pPr algn="l"/>
          <a:r>
            <a:rPr lang="nl-NL" dirty="0"/>
            <a:t>* Verwarming</a:t>
          </a:r>
        </a:p>
        <a:p>
          <a:pPr algn="l"/>
          <a:r>
            <a:rPr lang="nl-NL" dirty="0"/>
            <a:t>* 450 kJ/m²*K </a:t>
          </a:r>
        </a:p>
      </dgm:t>
    </dgm:pt>
    <dgm:pt modelId="{FC8AEAE6-B631-42AC-A157-5C001FA8C28D}" type="parTrans" cxnId="{34CA3FB4-A20D-4B2F-B62A-1A4C0F6541EE}">
      <dgm:prSet/>
      <dgm:spPr/>
      <dgm:t>
        <a:bodyPr/>
        <a:lstStyle/>
        <a:p>
          <a:endParaRPr lang="nl-NL"/>
        </a:p>
      </dgm:t>
    </dgm:pt>
    <dgm:pt modelId="{9850C87C-7AF8-498F-9D40-D480145730A0}" type="sibTrans" cxnId="{34CA3FB4-A20D-4B2F-B62A-1A4C0F6541EE}">
      <dgm:prSet/>
      <dgm:spPr/>
      <dgm:t>
        <a:bodyPr/>
        <a:lstStyle/>
        <a:p>
          <a:endParaRPr lang="nl-NL"/>
        </a:p>
      </dgm:t>
    </dgm:pt>
    <dgm:pt modelId="{331BBB2D-15EE-42CB-A890-6ABAFCBC3193}">
      <dgm:prSet phldrT="[Tekst]"/>
      <dgm:spPr/>
      <dgm:t>
        <a:bodyPr/>
        <a:lstStyle/>
        <a:p>
          <a:pPr algn="l"/>
          <a:r>
            <a:rPr lang="nl-NL" dirty="0"/>
            <a:t>Hoofdslaapkamer (opbouw)</a:t>
          </a:r>
        </a:p>
        <a:p>
          <a:pPr algn="l"/>
          <a:r>
            <a:rPr lang="nl-NL" dirty="0"/>
            <a:t>* Verwarming</a:t>
          </a:r>
        </a:p>
        <a:p>
          <a:pPr algn="l"/>
          <a:r>
            <a:rPr lang="nl-NL" dirty="0"/>
            <a:t>* 80  kJ/m²*K </a:t>
          </a:r>
        </a:p>
      </dgm:t>
    </dgm:pt>
    <dgm:pt modelId="{E4FB9040-E602-4085-BBEF-D97E563BC662}" type="parTrans" cxnId="{1C4A2D04-63FA-41A9-A57E-23DDDA66F180}">
      <dgm:prSet/>
      <dgm:spPr/>
      <dgm:t>
        <a:bodyPr/>
        <a:lstStyle/>
        <a:p>
          <a:endParaRPr lang="nl-NL"/>
        </a:p>
      </dgm:t>
    </dgm:pt>
    <dgm:pt modelId="{DD06CEA5-9372-4EFA-9024-3263002A20C1}" type="sibTrans" cxnId="{1C4A2D04-63FA-41A9-A57E-23DDDA66F180}">
      <dgm:prSet/>
      <dgm:spPr/>
      <dgm:t>
        <a:bodyPr/>
        <a:lstStyle/>
        <a:p>
          <a:endParaRPr lang="nl-NL"/>
        </a:p>
      </dgm:t>
    </dgm:pt>
    <dgm:pt modelId="{08DC82BF-ED29-4AAD-B434-EB17DC08D925}">
      <dgm:prSet phldrT="[Tekst]"/>
      <dgm:spPr/>
      <dgm:t>
        <a:bodyPr/>
        <a:lstStyle/>
        <a:p>
          <a:pPr algn="l"/>
          <a:r>
            <a:rPr lang="nl-NL" dirty="0"/>
            <a:t>Woonkamer</a:t>
          </a:r>
        </a:p>
        <a:p>
          <a:pPr algn="l"/>
          <a:r>
            <a:rPr lang="nl-NL" dirty="0"/>
            <a:t>* Verwarming + koeling</a:t>
          </a:r>
        </a:p>
      </dgm:t>
    </dgm:pt>
    <dgm:pt modelId="{74868F35-A758-4751-A522-0FD2D6EB314D}" type="parTrans" cxnId="{0839E608-0239-4B24-8BF2-36FA3D71A724}">
      <dgm:prSet/>
      <dgm:spPr/>
      <dgm:t>
        <a:bodyPr/>
        <a:lstStyle/>
        <a:p>
          <a:endParaRPr lang="nl-NL"/>
        </a:p>
      </dgm:t>
    </dgm:pt>
    <dgm:pt modelId="{E7ACBD5B-30E8-43D6-8CC1-DD9A05B8E1AE}" type="sibTrans" cxnId="{0839E608-0239-4B24-8BF2-36FA3D71A724}">
      <dgm:prSet/>
      <dgm:spPr/>
      <dgm:t>
        <a:bodyPr/>
        <a:lstStyle/>
        <a:p>
          <a:endParaRPr lang="nl-NL"/>
        </a:p>
      </dgm:t>
    </dgm:pt>
    <dgm:pt modelId="{CF59E789-5420-4D7B-98D7-6041E9B144E8}">
      <dgm:prSet phldrT="[Tekst]"/>
      <dgm:spPr/>
      <dgm:t>
        <a:bodyPr/>
        <a:lstStyle/>
        <a:p>
          <a:pPr algn="l"/>
          <a:r>
            <a:rPr lang="nl-NL" dirty="0"/>
            <a:t>Woonkamer</a:t>
          </a:r>
        </a:p>
        <a:p>
          <a:pPr algn="l"/>
          <a:r>
            <a:rPr lang="nl-NL" dirty="0"/>
            <a:t>* Verwarming + koeling</a:t>
          </a:r>
        </a:p>
        <a:p>
          <a:pPr algn="l"/>
          <a:r>
            <a:rPr lang="nl-NL" dirty="0"/>
            <a:t>* 450 kJ/m²*K  </a:t>
          </a:r>
        </a:p>
      </dgm:t>
    </dgm:pt>
    <dgm:pt modelId="{AA6D59FE-4CF6-4856-8658-55C96AB4170E}" type="parTrans" cxnId="{9F1CDAE2-9DCD-4C82-9030-7DB842BC6B43}">
      <dgm:prSet/>
      <dgm:spPr/>
      <dgm:t>
        <a:bodyPr/>
        <a:lstStyle/>
        <a:p>
          <a:endParaRPr lang="nl-NL"/>
        </a:p>
      </dgm:t>
    </dgm:pt>
    <dgm:pt modelId="{443ADB26-8976-4E5B-B262-7727EC27E00D}" type="sibTrans" cxnId="{9F1CDAE2-9DCD-4C82-9030-7DB842BC6B43}">
      <dgm:prSet/>
      <dgm:spPr/>
      <dgm:t>
        <a:bodyPr/>
        <a:lstStyle/>
        <a:p>
          <a:endParaRPr lang="nl-NL"/>
        </a:p>
      </dgm:t>
    </dgm:pt>
    <dgm:pt modelId="{3EAF4C09-179B-445E-BFBA-D38944F25907}">
      <dgm:prSet phldrT="[Tekst]"/>
      <dgm:spPr/>
      <dgm:t>
        <a:bodyPr/>
        <a:lstStyle/>
        <a:p>
          <a:r>
            <a:rPr lang="nl-NL" dirty="0"/>
            <a:t>Rekenzone</a:t>
          </a:r>
        </a:p>
      </dgm:t>
    </dgm:pt>
    <dgm:pt modelId="{11330A04-64BC-441F-A775-DB59B521B334}" type="parTrans" cxnId="{8E5413F4-E85F-4533-97E8-B8A21B189B2B}">
      <dgm:prSet/>
      <dgm:spPr/>
      <dgm:t>
        <a:bodyPr/>
        <a:lstStyle/>
        <a:p>
          <a:endParaRPr lang="nl-NL"/>
        </a:p>
      </dgm:t>
    </dgm:pt>
    <dgm:pt modelId="{26669ECD-5734-412A-A1B5-9F70FAC7C675}" type="sibTrans" cxnId="{8E5413F4-E85F-4533-97E8-B8A21B189B2B}">
      <dgm:prSet/>
      <dgm:spPr/>
      <dgm:t>
        <a:bodyPr/>
        <a:lstStyle/>
        <a:p>
          <a:endParaRPr lang="nl-NL"/>
        </a:p>
      </dgm:t>
    </dgm:pt>
    <dgm:pt modelId="{7AB5135F-830B-4BDE-993F-24B5D021C8F6}">
      <dgm:prSet phldrT="[Tekst]"/>
      <dgm:spPr/>
      <dgm:t>
        <a:bodyPr/>
        <a:lstStyle/>
        <a:p>
          <a:r>
            <a:rPr lang="nl-NL" dirty="0"/>
            <a:t>Thermische zone</a:t>
          </a:r>
        </a:p>
      </dgm:t>
    </dgm:pt>
    <dgm:pt modelId="{9CE8DC62-3045-414C-B9B2-98D2FEB2DA77}" type="parTrans" cxnId="{6AD7A351-E417-4AD4-AD18-726B07444BEC}">
      <dgm:prSet/>
      <dgm:spPr/>
      <dgm:t>
        <a:bodyPr/>
        <a:lstStyle/>
        <a:p>
          <a:endParaRPr lang="nl-NL"/>
        </a:p>
      </dgm:t>
    </dgm:pt>
    <dgm:pt modelId="{2B7563B7-234E-4F73-B724-C4963EFCA460}" type="sibTrans" cxnId="{6AD7A351-E417-4AD4-AD18-726B07444BEC}">
      <dgm:prSet/>
      <dgm:spPr/>
      <dgm:t>
        <a:bodyPr/>
        <a:lstStyle/>
        <a:p>
          <a:endParaRPr lang="nl-NL"/>
        </a:p>
      </dgm:t>
    </dgm:pt>
    <dgm:pt modelId="{019A5CC9-383B-41CD-B07A-943B14D01B15}">
      <dgm:prSet phldrT="[Tekst]"/>
      <dgm:spPr/>
      <dgm:t>
        <a:bodyPr/>
        <a:lstStyle/>
        <a:p>
          <a:r>
            <a:rPr lang="nl-NL" dirty="0" err="1"/>
            <a:t>Klimatiserings</a:t>
          </a:r>
          <a:r>
            <a:rPr lang="nl-NL" dirty="0"/>
            <a:t>-</a:t>
          </a:r>
        </a:p>
        <a:p>
          <a:r>
            <a:rPr lang="nl-NL" dirty="0"/>
            <a:t>zone</a:t>
          </a:r>
        </a:p>
      </dgm:t>
    </dgm:pt>
    <dgm:pt modelId="{C0E4604F-29F8-440B-94FE-131198174A29}" type="parTrans" cxnId="{74118E2E-E5BB-48A7-807F-69B44D06BF54}">
      <dgm:prSet/>
      <dgm:spPr/>
      <dgm:t>
        <a:bodyPr/>
        <a:lstStyle/>
        <a:p>
          <a:endParaRPr lang="nl-NL"/>
        </a:p>
      </dgm:t>
    </dgm:pt>
    <dgm:pt modelId="{F1D1997D-E711-46C5-A7F0-973FE3D28D5C}" type="sibTrans" cxnId="{74118E2E-E5BB-48A7-807F-69B44D06BF54}">
      <dgm:prSet/>
      <dgm:spPr/>
      <dgm:t>
        <a:bodyPr/>
        <a:lstStyle/>
        <a:p>
          <a:endParaRPr lang="nl-NL"/>
        </a:p>
      </dgm:t>
    </dgm:pt>
    <dgm:pt modelId="{B94760C6-A9D0-47E6-AC88-3A69A4D57BB4}">
      <dgm:prSet/>
      <dgm:spPr/>
      <dgm:t>
        <a:bodyPr/>
        <a:lstStyle/>
        <a:p>
          <a:r>
            <a:rPr lang="nl-NL" dirty="0"/>
            <a:t>Woning</a:t>
          </a:r>
        </a:p>
      </dgm:t>
    </dgm:pt>
    <dgm:pt modelId="{E61EACA5-9242-4B55-8759-05A5F5BF5783}" type="parTrans" cxnId="{E8074BFA-AA0E-465A-AA75-9D6044FC06BD}">
      <dgm:prSet/>
      <dgm:spPr/>
      <dgm:t>
        <a:bodyPr/>
        <a:lstStyle/>
        <a:p>
          <a:endParaRPr lang="nl-NL"/>
        </a:p>
      </dgm:t>
    </dgm:pt>
    <dgm:pt modelId="{2A546260-E4D6-4CF7-9573-87DAE6C5B36E}" type="sibTrans" cxnId="{E8074BFA-AA0E-465A-AA75-9D6044FC06BD}">
      <dgm:prSet/>
      <dgm:spPr/>
      <dgm:t>
        <a:bodyPr/>
        <a:lstStyle/>
        <a:p>
          <a:endParaRPr lang="nl-NL"/>
        </a:p>
      </dgm:t>
    </dgm:pt>
    <dgm:pt modelId="{AD72CB83-878C-478D-BF2D-B81A3E2713D6}">
      <dgm:prSet/>
      <dgm:spPr/>
      <dgm:t>
        <a:bodyPr/>
        <a:lstStyle/>
        <a:p>
          <a:pPr algn="l">
            <a:buFont typeface="Arial" panose="020B0604020202020204" pitchFamily="34" charset="0"/>
            <a:buChar char="•"/>
          </a:pPr>
          <a:r>
            <a:rPr lang="nl-NL" dirty="0"/>
            <a:t>Niet </a:t>
          </a:r>
          <a:r>
            <a:rPr lang="nl-NL" dirty="0" err="1"/>
            <a:t>labelplichte</a:t>
          </a:r>
          <a:r>
            <a:rPr lang="nl-NL" dirty="0"/>
            <a:t> ruimten:</a:t>
          </a:r>
          <a:br>
            <a:rPr lang="nl-NL" dirty="0"/>
          </a:br>
          <a:r>
            <a:rPr lang="nl-NL" dirty="0"/>
            <a:t>* Losstaande berging</a:t>
          </a:r>
          <a:br>
            <a:rPr lang="nl-NL" dirty="0"/>
          </a:br>
          <a:r>
            <a:rPr lang="nl-NL" dirty="0"/>
            <a:t>* Onverwarmde vliering</a:t>
          </a:r>
        </a:p>
      </dgm:t>
    </dgm:pt>
    <dgm:pt modelId="{A24501E7-2D45-4112-8E5E-E47B09FE6A2F}" type="parTrans" cxnId="{D9123C37-0F90-4228-BB07-6B1686736006}">
      <dgm:prSet/>
      <dgm:spPr/>
      <dgm:t>
        <a:bodyPr/>
        <a:lstStyle/>
        <a:p>
          <a:endParaRPr lang="nl-NL"/>
        </a:p>
      </dgm:t>
    </dgm:pt>
    <dgm:pt modelId="{53F0BAD3-C7A7-4C7D-B132-2A47DBC3D83A}" type="sibTrans" cxnId="{D9123C37-0F90-4228-BB07-6B1686736006}">
      <dgm:prSet/>
      <dgm:spPr/>
      <dgm:t>
        <a:bodyPr/>
        <a:lstStyle/>
        <a:p>
          <a:endParaRPr lang="nl-NL"/>
        </a:p>
      </dgm:t>
    </dgm:pt>
    <dgm:pt modelId="{D0AADC0B-F11F-4AE7-9401-CA8332501A65}" type="pres">
      <dgm:prSet presAssocID="{010C4BFF-25F8-4C77-AEE4-95FFC9148A7D}" presName="mainComposite" presStyleCnt="0">
        <dgm:presLayoutVars>
          <dgm:chPref val="1"/>
          <dgm:dir/>
          <dgm:animOne val="branch"/>
          <dgm:animLvl val="lvl"/>
          <dgm:resizeHandles val="exact"/>
        </dgm:presLayoutVars>
      </dgm:prSet>
      <dgm:spPr/>
    </dgm:pt>
    <dgm:pt modelId="{5EB485F2-FABE-4B84-ACE4-1F47939E31EE}" type="pres">
      <dgm:prSet presAssocID="{010C4BFF-25F8-4C77-AEE4-95FFC9148A7D}" presName="hierFlow" presStyleCnt="0"/>
      <dgm:spPr/>
    </dgm:pt>
    <dgm:pt modelId="{C05E0A1A-4C56-43CA-821A-01F86635EF6E}" type="pres">
      <dgm:prSet presAssocID="{010C4BFF-25F8-4C77-AEE4-95FFC9148A7D}" presName="firstBuf" presStyleCnt="0"/>
      <dgm:spPr/>
    </dgm:pt>
    <dgm:pt modelId="{B110811D-4E8B-405D-9EEF-3A100860EE99}" type="pres">
      <dgm:prSet presAssocID="{010C4BFF-25F8-4C77-AEE4-95FFC9148A7D}" presName="hierChild1" presStyleCnt="0">
        <dgm:presLayoutVars>
          <dgm:chPref val="1"/>
          <dgm:animOne val="branch"/>
          <dgm:animLvl val="lvl"/>
        </dgm:presLayoutVars>
      </dgm:prSet>
      <dgm:spPr/>
    </dgm:pt>
    <dgm:pt modelId="{B0A5027F-E7E9-44B7-9CC6-C28B7C455DD3}" type="pres">
      <dgm:prSet presAssocID="{B94760C6-A9D0-47E6-AC88-3A69A4D57BB4}" presName="Name14" presStyleCnt="0"/>
      <dgm:spPr/>
    </dgm:pt>
    <dgm:pt modelId="{9566308F-3620-4ED2-B0CC-392A9DF4D2F3}" type="pres">
      <dgm:prSet presAssocID="{B94760C6-A9D0-47E6-AC88-3A69A4D57BB4}" presName="level1Shape" presStyleLbl="node0" presStyleIdx="0" presStyleCnt="1">
        <dgm:presLayoutVars>
          <dgm:chPref val="3"/>
        </dgm:presLayoutVars>
      </dgm:prSet>
      <dgm:spPr/>
    </dgm:pt>
    <dgm:pt modelId="{D7DB9EF2-D0EA-49FA-AC8F-5347EACC178A}" type="pres">
      <dgm:prSet presAssocID="{B94760C6-A9D0-47E6-AC88-3A69A4D57BB4}" presName="hierChild2" presStyleCnt="0"/>
      <dgm:spPr/>
    </dgm:pt>
    <dgm:pt modelId="{3B8E7670-CF66-495A-883A-F0EE1832F0D4}" type="pres">
      <dgm:prSet presAssocID="{A24501E7-2D45-4112-8E5E-E47B09FE6A2F}" presName="Name19" presStyleLbl="parChTrans1D2" presStyleIdx="0" presStyleCnt="2"/>
      <dgm:spPr/>
    </dgm:pt>
    <dgm:pt modelId="{9175CB22-D24A-4A9F-9A80-8758AA16C7C4}" type="pres">
      <dgm:prSet presAssocID="{AD72CB83-878C-478D-BF2D-B81A3E2713D6}" presName="Name21" presStyleCnt="0"/>
      <dgm:spPr/>
    </dgm:pt>
    <dgm:pt modelId="{61F88BD8-8664-4841-8F0B-164F8F59AD92}" type="pres">
      <dgm:prSet presAssocID="{AD72CB83-878C-478D-BF2D-B81A3E2713D6}" presName="level2Shape" presStyleLbl="node2" presStyleIdx="0" presStyleCnt="2" custLinFactNeighborX="-50135" custLinFactNeighborY="235"/>
      <dgm:spPr/>
    </dgm:pt>
    <dgm:pt modelId="{EF30FA7C-22A7-4EFE-A1F1-B3FD94E1BC82}" type="pres">
      <dgm:prSet presAssocID="{AD72CB83-878C-478D-BF2D-B81A3E2713D6}" presName="hierChild3" presStyleCnt="0"/>
      <dgm:spPr/>
    </dgm:pt>
    <dgm:pt modelId="{E17B23D2-5122-4562-9987-6BF5E2A02259}" type="pres">
      <dgm:prSet presAssocID="{8E8AE914-245C-4844-8BC1-C256B05E407B}" presName="Name19" presStyleLbl="parChTrans1D2" presStyleIdx="1" presStyleCnt="2"/>
      <dgm:spPr/>
    </dgm:pt>
    <dgm:pt modelId="{B030B3F1-1307-4497-AFF9-2CF1EC47FEEC}" type="pres">
      <dgm:prSet presAssocID="{B685159A-3683-41F5-847B-133AB3599F92}" presName="Name21" presStyleCnt="0"/>
      <dgm:spPr/>
    </dgm:pt>
    <dgm:pt modelId="{E8D30224-9305-4B01-819F-DBC9EB1C1673}" type="pres">
      <dgm:prSet presAssocID="{B685159A-3683-41F5-847B-133AB3599F92}" presName="level2Shape" presStyleLbl="node2" presStyleIdx="1" presStyleCnt="2"/>
      <dgm:spPr/>
    </dgm:pt>
    <dgm:pt modelId="{FB13B2BE-1875-4910-8B3E-6502A7EBCF29}" type="pres">
      <dgm:prSet presAssocID="{B685159A-3683-41F5-847B-133AB3599F92}" presName="hierChild3" presStyleCnt="0"/>
      <dgm:spPr/>
    </dgm:pt>
    <dgm:pt modelId="{130EE034-C136-4025-B4BA-74A61A6BF1C3}" type="pres">
      <dgm:prSet presAssocID="{1079FB81-9729-4971-B0D9-517BFF0629AF}" presName="Name19" presStyleLbl="parChTrans1D3" presStyleIdx="0" presStyleCnt="2"/>
      <dgm:spPr/>
    </dgm:pt>
    <dgm:pt modelId="{14ABFBDD-0DC3-46EE-8329-E48B48552F45}" type="pres">
      <dgm:prSet presAssocID="{1DCE59E3-F691-4EE3-808F-E69CEFCD0079}" presName="Name21" presStyleCnt="0"/>
      <dgm:spPr/>
    </dgm:pt>
    <dgm:pt modelId="{67653852-D5F8-4108-A325-AA72B9303799}" type="pres">
      <dgm:prSet presAssocID="{1DCE59E3-F691-4EE3-808F-E69CEFCD0079}" presName="level2Shape" presStyleLbl="node3" presStyleIdx="0" presStyleCnt="2"/>
      <dgm:spPr/>
    </dgm:pt>
    <dgm:pt modelId="{461B9B0F-6CC9-48FB-8813-426EE33ACEDD}" type="pres">
      <dgm:prSet presAssocID="{1DCE59E3-F691-4EE3-808F-E69CEFCD0079}" presName="hierChild3" presStyleCnt="0"/>
      <dgm:spPr/>
    </dgm:pt>
    <dgm:pt modelId="{FBD0BB41-0715-4BE3-9BF3-ECC3671972FC}" type="pres">
      <dgm:prSet presAssocID="{FC8AEAE6-B631-42AC-A157-5C001FA8C28D}" presName="Name19" presStyleLbl="parChTrans1D4" presStyleIdx="0" presStyleCnt="3"/>
      <dgm:spPr/>
    </dgm:pt>
    <dgm:pt modelId="{2A6D20D5-6CB2-4BA0-A753-8486AE847D5E}" type="pres">
      <dgm:prSet presAssocID="{DA33B7CB-EF79-4659-9B44-B9F7B68EEB5E}" presName="Name21" presStyleCnt="0"/>
      <dgm:spPr/>
    </dgm:pt>
    <dgm:pt modelId="{5E38969F-9C93-467D-B78E-225CA02AFCC0}" type="pres">
      <dgm:prSet presAssocID="{DA33B7CB-EF79-4659-9B44-B9F7B68EEB5E}" presName="level2Shape" presStyleLbl="node4" presStyleIdx="0" presStyleCnt="3"/>
      <dgm:spPr/>
    </dgm:pt>
    <dgm:pt modelId="{2EDB2513-8B35-4CE0-8157-9AD85273D311}" type="pres">
      <dgm:prSet presAssocID="{DA33B7CB-EF79-4659-9B44-B9F7B68EEB5E}" presName="hierChild3" presStyleCnt="0"/>
      <dgm:spPr/>
    </dgm:pt>
    <dgm:pt modelId="{83844BFE-FBC6-4350-B5A0-95D35C68FDE5}" type="pres">
      <dgm:prSet presAssocID="{E4FB9040-E602-4085-BBEF-D97E563BC662}" presName="Name19" presStyleLbl="parChTrans1D4" presStyleIdx="1" presStyleCnt="3"/>
      <dgm:spPr/>
    </dgm:pt>
    <dgm:pt modelId="{7D8CDA38-E6CE-4D98-9E94-260D88B7CEA0}" type="pres">
      <dgm:prSet presAssocID="{331BBB2D-15EE-42CB-A890-6ABAFCBC3193}" presName="Name21" presStyleCnt="0"/>
      <dgm:spPr/>
    </dgm:pt>
    <dgm:pt modelId="{AF02A39A-A95F-49EA-9664-78A30200E836}" type="pres">
      <dgm:prSet presAssocID="{331BBB2D-15EE-42CB-A890-6ABAFCBC3193}" presName="level2Shape" presStyleLbl="node4" presStyleIdx="1" presStyleCnt="3"/>
      <dgm:spPr/>
    </dgm:pt>
    <dgm:pt modelId="{1F099D4D-ECAB-4601-AFC5-01BBB26DAD5E}" type="pres">
      <dgm:prSet presAssocID="{331BBB2D-15EE-42CB-A890-6ABAFCBC3193}" presName="hierChild3" presStyleCnt="0"/>
      <dgm:spPr/>
    </dgm:pt>
    <dgm:pt modelId="{76D08333-905D-4051-AB75-6EA5C0E09575}" type="pres">
      <dgm:prSet presAssocID="{74868F35-A758-4751-A522-0FD2D6EB314D}" presName="Name19" presStyleLbl="parChTrans1D3" presStyleIdx="1" presStyleCnt="2"/>
      <dgm:spPr/>
    </dgm:pt>
    <dgm:pt modelId="{7B372C0F-A462-4332-BB4E-E9F2A5904DBC}" type="pres">
      <dgm:prSet presAssocID="{08DC82BF-ED29-4AAD-B434-EB17DC08D925}" presName="Name21" presStyleCnt="0"/>
      <dgm:spPr/>
    </dgm:pt>
    <dgm:pt modelId="{D5C554D9-C7B1-4B1E-A6CD-BECC9D6CE665}" type="pres">
      <dgm:prSet presAssocID="{08DC82BF-ED29-4AAD-B434-EB17DC08D925}" presName="level2Shape" presStyleLbl="node3" presStyleIdx="1" presStyleCnt="2"/>
      <dgm:spPr/>
    </dgm:pt>
    <dgm:pt modelId="{E0D79989-6B48-45D0-A286-0DCC1681F962}" type="pres">
      <dgm:prSet presAssocID="{08DC82BF-ED29-4AAD-B434-EB17DC08D925}" presName="hierChild3" presStyleCnt="0"/>
      <dgm:spPr/>
    </dgm:pt>
    <dgm:pt modelId="{60AD0BEA-0EBD-405A-8D45-529809D926E9}" type="pres">
      <dgm:prSet presAssocID="{AA6D59FE-4CF6-4856-8658-55C96AB4170E}" presName="Name19" presStyleLbl="parChTrans1D4" presStyleIdx="2" presStyleCnt="3"/>
      <dgm:spPr/>
    </dgm:pt>
    <dgm:pt modelId="{B7C59BE4-2890-46B1-96E2-B57813BE803A}" type="pres">
      <dgm:prSet presAssocID="{CF59E789-5420-4D7B-98D7-6041E9B144E8}" presName="Name21" presStyleCnt="0"/>
      <dgm:spPr/>
    </dgm:pt>
    <dgm:pt modelId="{2B69E52D-7103-47AD-B6E9-CBDED8484FBC}" type="pres">
      <dgm:prSet presAssocID="{CF59E789-5420-4D7B-98D7-6041E9B144E8}" presName="level2Shape" presStyleLbl="node4" presStyleIdx="2" presStyleCnt="3"/>
      <dgm:spPr/>
    </dgm:pt>
    <dgm:pt modelId="{AD29B27C-693A-4EC7-ADBB-7824743DE0FE}" type="pres">
      <dgm:prSet presAssocID="{CF59E789-5420-4D7B-98D7-6041E9B144E8}" presName="hierChild3" presStyleCnt="0"/>
      <dgm:spPr/>
    </dgm:pt>
    <dgm:pt modelId="{863D5EDC-C282-4E43-8841-47C1B33A2B60}" type="pres">
      <dgm:prSet presAssocID="{010C4BFF-25F8-4C77-AEE4-95FFC9148A7D}" presName="bgShapesFlow" presStyleCnt="0"/>
      <dgm:spPr/>
    </dgm:pt>
    <dgm:pt modelId="{CEFAC97E-9E57-4BD6-B5C0-9933B2A4B3B5}" type="pres">
      <dgm:prSet presAssocID="{3EAF4C09-179B-445E-BFBA-D38944F25907}" presName="rectComp" presStyleCnt="0"/>
      <dgm:spPr/>
    </dgm:pt>
    <dgm:pt modelId="{47224F29-6A79-4115-BB2A-14171EC02646}" type="pres">
      <dgm:prSet presAssocID="{3EAF4C09-179B-445E-BFBA-D38944F25907}" presName="bgRect" presStyleLbl="bgShp" presStyleIdx="0" presStyleCnt="3" custLinFactY="150812" custLinFactNeighborY="200000"/>
      <dgm:spPr/>
    </dgm:pt>
    <dgm:pt modelId="{30299031-718B-4652-BBDA-03BF4B9DF06C}" type="pres">
      <dgm:prSet presAssocID="{3EAF4C09-179B-445E-BFBA-D38944F25907}" presName="bgRectTx" presStyleLbl="bgShp" presStyleIdx="0" presStyleCnt="3">
        <dgm:presLayoutVars>
          <dgm:bulletEnabled val="1"/>
        </dgm:presLayoutVars>
      </dgm:prSet>
      <dgm:spPr/>
    </dgm:pt>
    <dgm:pt modelId="{96D9457B-712B-4FCA-BFD1-1A2801AB3B67}" type="pres">
      <dgm:prSet presAssocID="{3EAF4C09-179B-445E-BFBA-D38944F25907}" presName="spComp" presStyleCnt="0"/>
      <dgm:spPr/>
    </dgm:pt>
    <dgm:pt modelId="{6386B416-01F1-4656-8510-26AF0D1FF0CE}" type="pres">
      <dgm:prSet presAssocID="{3EAF4C09-179B-445E-BFBA-D38944F25907}" presName="vSp" presStyleCnt="0"/>
      <dgm:spPr/>
    </dgm:pt>
    <dgm:pt modelId="{C4E2CC7B-9BF3-444D-AC18-0513147CFEF7}" type="pres">
      <dgm:prSet presAssocID="{7AB5135F-830B-4BDE-993F-24B5D021C8F6}" presName="rectComp" presStyleCnt="0"/>
      <dgm:spPr/>
    </dgm:pt>
    <dgm:pt modelId="{4B2DE163-EE89-4792-A873-B8A39E44D303}" type="pres">
      <dgm:prSet presAssocID="{7AB5135F-830B-4BDE-993F-24B5D021C8F6}" presName="bgRect" presStyleLbl="bgShp" presStyleIdx="1" presStyleCnt="3"/>
      <dgm:spPr/>
    </dgm:pt>
    <dgm:pt modelId="{B094F0A7-D9D6-423A-BB43-0CC65E7BC9C2}" type="pres">
      <dgm:prSet presAssocID="{7AB5135F-830B-4BDE-993F-24B5D021C8F6}" presName="bgRectTx" presStyleLbl="bgShp" presStyleIdx="1" presStyleCnt="3">
        <dgm:presLayoutVars>
          <dgm:bulletEnabled val="1"/>
        </dgm:presLayoutVars>
      </dgm:prSet>
      <dgm:spPr/>
    </dgm:pt>
    <dgm:pt modelId="{A9A01B90-BF8F-4FFC-94D0-B6F22D9F4A79}" type="pres">
      <dgm:prSet presAssocID="{7AB5135F-830B-4BDE-993F-24B5D021C8F6}" presName="spComp" presStyleCnt="0"/>
      <dgm:spPr/>
    </dgm:pt>
    <dgm:pt modelId="{0C2C5806-7DF4-4B70-B955-799C3A0262B2}" type="pres">
      <dgm:prSet presAssocID="{7AB5135F-830B-4BDE-993F-24B5D021C8F6}" presName="vSp" presStyleCnt="0"/>
      <dgm:spPr/>
    </dgm:pt>
    <dgm:pt modelId="{DBC96087-D6A2-482E-AE8A-4B17085B478B}" type="pres">
      <dgm:prSet presAssocID="{019A5CC9-383B-41CD-B07A-943B14D01B15}" presName="rectComp" presStyleCnt="0"/>
      <dgm:spPr/>
    </dgm:pt>
    <dgm:pt modelId="{202F3F18-AB0F-4EAB-8252-5BA676649E39}" type="pres">
      <dgm:prSet presAssocID="{019A5CC9-383B-41CD-B07A-943B14D01B15}" presName="bgRect" presStyleLbl="bgShp" presStyleIdx="2" presStyleCnt="3"/>
      <dgm:spPr/>
    </dgm:pt>
    <dgm:pt modelId="{4F6FF6CC-E233-4E5E-A169-AD578787B1B2}" type="pres">
      <dgm:prSet presAssocID="{019A5CC9-383B-41CD-B07A-943B14D01B15}" presName="bgRectTx" presStyleLbl="bgShp" presStyleIdx="2" presStyleCnt="3">
        <dgm:presLayoutVars>
          <dgm:bulletEnabled val="1"/>
        </dgm:presLayoutVars>
      </dgm:prSet>
      <dgm:spPr/>
    </dgm:pt>
  </dgm:ptLst>
  <dgm:cxnLst>
    <dgm:cxn modelId="{1C4A2D04-63FA-41A9-A57E-23DDDA66F180}" srcId="{1DCE59E3-F691-4EE3-808F-E69CEFCD0079}" destId="{331BBB2D-15EE-42CB-A890-6ABAFCBC3193}" srcOrd="1" destOrd="0" parTransId="{E4FB9040-E602-4085-BBEF-D97E563BC662}" sibTransId="{DD06CEA5-9372-4EFA-9024-3263002A20C1}"/>
    <dgm:cxn modelId="{0839E608-0239-4B24-8BF2-36FA3D71A724}" srcId="{B685159A-3683-41F5-847B-133AB3599F92}" destId="{08DC82BF-ED29-4AAD-B434-EB17DC08D925}" srcOrd="1" destOrd="0" parTransId="{74868F35-A758-4751-A522-0FD2D6EB314D}" sibTransId="{E7ACBD5B-30E8-43D6-8CC1-DD9A05B8E1AE}"/>
    <dgm:cxn modelId="{0C875916-E36E-4153-B685-10AF1D010778}" type="presOf" srcId="{1DCE59E3-F691-4EE3-808F-E69CEFCD0079}" destId="{67653852-D5F8-4108-A325-AA72B9303799}" srcOrd="0" destOrd="0" presId="urn:microsoft.com/office/officeart/2005/8/layout/hierarchy6"/>
    <dgm:cxn modelId="{42DA3023-6F78-4869-B57E-AC3795DBB9EA}" type="presOf" srcId="{AA6D59FE-4CF6-4856-8658-55C96AB4170E}" destId="{60AD0BEA-0EBD-405A-8D45-529809D926E9}" srcOrd="0" destOrd="0" presId="urn:microsoft.com/office/officeart/2005/8/layout/hierarchy6"/>
    <dgm:cxn modelId="{B28FF023-A6E5-42BB-9412-C44623FFA5D9}" type="presOf" srcId="{FC8AEAE6-B631-42AC-A157-5C001FA8C28D}" destId="{FBD0BB41-0715-4BE3-9BF3-ECC3671972FC}" srcOrd="0" destOrd="0" presId="urn:microsoft.com/office/officeart/2005/8/layout/hierarchy6"/>
    <dgm:cxn modelId="{74118E2E-E5BB-48A7-807F-69B44D06BF54}" srcId="{010C4BFF-25F8-4C77-AEE4-95FFC9148A7D}" destId="{019A5CC9-383B-41CD-B07A-943B14D01B15}" srcOrd="3" destOrd="0" parTransId="{C0E4604F-29F8-440B-94FE-131198174A29}" sibTransId="{F1D1997D-E711-46C5-A7F0-973FE3D28D5C}"/>
    <dgm:cxn modelId="{B7E4DA2F-3F14-452A-8748-A064E6845A6A}" type="presOf" srcId="{7AB5135F-830B-4BDE-993F-24B5D021C8F6}" destId="{4B2DE163-EE89-4792-A873-B8A39E44D303}" srcOrd="0" destOrd="0" presId="urn:microsoft.com/office/officeart/2005/8/layout/hierarchy6"/>
    <dgm:cxn modelId="{23BC7830-88F5-40DA-A59F-0F520545425A}" type="presOf" srcId="{8E8AE914-245C-4844-8BC1-C256B05E407B}" destId="{E17B23D2-5122-4562-9987-6BF5E2A02259}" srcOrd="0" destOrd="0" presId="urn:microsoft.com/office/officeart/2005/8/layout/hierarchy6"/>
    <dgm:cxn modelId="{D9123C37-0F90-4228-BB07-6B1686736006}" srcId="{B94760C6-A9D0-47E6-AC88-3A69A4D57BB4}" destId="{AD72CB83-878C-478D-BF2D-B81A3E2713D6}" srcOrd="0" destOrd="0" parTransId="{A24501E7-2D45-4112-8E5E-E47B09FE6A2F}" sibTransId="{53F0BAD3-C7A7-4C7D-B132-2A47DBC3D83A}"/>
    <dgm:cxn modelId="{CECFE437-EDCC-409F-8972-CD800447B38A}" srcId="{B685159A-3683-41F5-847B-133AB3599F92}" destId="{1DCE59E3-F691-4EE3-808F-E69CEFCD0079}" srcOrd="0" destOrd="0" parTransId="{1079FB81-9729-4971-B0D9-517BFF0629AF}" sibTransId="{36F8A031-F24F-4798-A36E-AAEAA2A7C5E4}"/>
    <dgm:cxn modelId="{71E9D53E-D1AE-4CA6-9325-B408B07C6270}" type="presOf" srcId="{AD72CB83-878C-478D-BF2D-B81A3E2713D6}" destId="{61F88BD8-8664-4841-8F0B-164F8F59AD92}" srcOrd="0" destOrd="0" presId="urn:microsoft.com/office/officeart/2005/8/layout/hierarchy6"/>
    <dgm:cxn modelId="{989DC05D-F53C-4397-B4F8-175589376C4E}" type="presOf" srcId="{A24501E7-2D45-4112-8E5E-E47B09FE6A2F}" destId="{3B8E7670-CF66-495A-883A-F0EE1832F0D4}" srcOrd="0" destOrd="0" presId="urn:microsoft.com/office/officeart/2005/8/layout/hierarchy6"/>
    <dgm:cxn modelId="{2BBD0949-4967-44A0-A5A5-041A0EF1F35D}" srcId="{B94760C6-A9D0-47E6-AC88-3A69A4D57BB4}" destId="{B685159A-3683-41F5-847B-133AB3599F92}" srcOrd="1" destOrd="0" parTransId="{8E8AE914-245C-4844-8BC1-C256B05E407B}" sibTransId="{34B40CD1-6EEA-4088-8855-651581D1BC8B}"/>
    <dgm:cxn modelId="{F9828C4E-F9FC-4E1C-95AE-5A5D0C4367F4}" type="presOf" srcId="{1079FB81-9729-4971-B0D9-517BFF0629AF}" destId="{130EE034-C136-4025-B4BA-74A61A6BF1C3}" srcOrd="0" destOrd="0" presId="urn:microsoft.com/office/officeart/2005/8/layout/hierarchy6"/>
    <dgm:cxn modelId="{6A597E70-DF25-45BC-88F8-82E095511C95}" type="presOf" srcId="{DA33B7CB-EF79-4659-9B44-B9F7B68EEB5E}" destId="{5E38969F-9C93-467D-B78E-225CA02AFCC0}" srcOrd="0" destOrd="0" presId="urn:microsoft.com/office/officeart/2005/8/layout/hierarchy6"/>
    <dgm:cxn modelId="{6AD7A351-E417-4AD4-AD18-726B07444BEC}" srcId="{010C4BFF-25F8-4C77-AEE4-95FFC9148A7D}" destId="{7AB5135F-830B-4BDE-993F-24B5D021C8F6}" srcOrd="2" destOrd="0" parTransId="{9CE8DC62-3045-414C-B9B2-98D2FEB2DA77}" sibTransId="{2B7563B7-234E-4F73-B724-C4963EFCA460}"/>
    <dgm:cxn modelId="{2BB64157-7A69-4693-8216-7EB884A68A65}" type="presOf" srcId="{B94760C6-A9D0-47E6-AC88-3A69A4D57BB4}" destId="{9566308F-3620-4ED2-B0CC-392A9DF4D2F3}" srcOrd="0" destOrd="0" presId="urn:microsoft.com/office/officeart/2005/8/layout/hierarchy6"/>
    <dgm:cxn modelId="{BB34547A-3AB9-451B-8110-EE52B7099DE3}" type="presOf" srcId="{CF59E789-5420-4D7B-98D7-6041E9B144E8}" destId="{2B69E52D-7103-47AD-B6E9-CBDED8484FBC}" srcOrd="0" destOrd="0" presId="urn:microsoft.com/office/officeart/2005/8/layout/hierarchy6"/>
    <dgm:cxn modelId="{F3EEA67A-786C-478D-8141-3C5C5C56B94B}" type="presOf" srcId="{7AB5135F-830B-4BDE-993F-24B5D021C8F6}" destId="{B094F0A7-D9D6-423A-BB43-0CC65E7BC9C2}" srcOrd="1" destOrd="0" presId="urn:microsoft.com/office/officeart/2005/8/layout/hierarchy6"/>
    <dgm:cxn modelId="{F56AC47D-4F34-4F0D-8719-923F69B97613}" type="presOf" srcId="{019A5CC9-383B-41CD-B07A-943B14D01B15}" destId="{202F3F18-AB0F-4EAB-8252-5BA676649E39}" srcOrd="0" destOrd="0" presId="urn:microsoft.com/office/officeart/2005/8/layout/hierarchy6"/>
    <dgm:cxn modelId="{678D7083-899A-495E-AC00-C24D791AC2AD}" type="presOf" srcId="{019A5CC9-383B-41CD-B07A-943B14D01B15}" destId="{4F6FF6CC-E233-4E5E-A169-AD578787B1B2}" srcOrd="1" destOrd="0" presId="urn:microsoft.com/office/officeart/2005/8/layout/hierarchy6"/>
    <dgm:cxn modelId="{328C3D8F-E6BE-4F44-94A4-B37626A37208}" type="presOf" srcId="{010C4BFF-25F8-4C77-AEE4-95FFC9148A7D}" destId="{D0AADC0B-F11F-4AE7-9401-CA8332501A65}" srcOrd="0" destOrd="0" presId="urn:microsoft.com/office/officeart/2005/8/layout/hierarchy6"/>
    <dgm:cxn modelId="{D625BD91-05BA-46C2-8C3D-289F96354285}" type="presOf" srcId="{E4FB9040-E602-4085-BBEF-D97E563BC662}" destId="{83844BFE-FBC6-4350-B5A0-95D35C68FDE5}" srcOrd="0" destOrd="0" presId="urn:microsoft.com/office/officeart/2005/8/layout/hierarchy6"/>
    <dgm:cxn modelId="{CD40309D-C7E0-42A4-A96D-11226157E2C8}" type="presOf" srcId="{331BBB2D-15EE-42CB-A890-6ABAFCBC3193}" destId="{AF02A39A-A95F-49EA-9664-78A30200E836}" srcOrd="0" destOrd="0" presId="urn:microsoft.com/office/officeart/2005/8/layout/hierarchy6"/>
    <dgm:cxn modelId="{D37236A2-67A1-4A1C-A048-5ABFCA75B8A6}" type="presOf" srcId="{08DC82BF-ED29-4AAD-B434-EB17DC08D925}" destId="{D5C554D9-C7B1-4B1E-A6CD-BECC9D6CE665}" srcOrd="0" destOrd="0" presId="urn:microsoft.com/office/officeart/2005/8/layout/hierarchy6"/>
    <dgm:cxn modelId="{763D50AE-9757-42AF-AA9D-22BA51AA8A3C}" type="presOf" srcId="{3EAF4C09-179B-445E-BFBA-D38944F25907}" destId="{47224F29-6A79-4115-BB2A-14171EC02646}" srcOrd="0" destOrd="0" presId="urn:microsoft.com/office/officeart/2005/8/layout/hierarchy6"/>
    <dgm:cxn modelId="{34CA3FB4-A20D-4B2F-B62A-1A4C0F6541EE}" srcId="{1DCE59E3-F691-4EE3-808F-E69CEFCD0079}" destId="{DA33B7CB-EF79-4659-9B44-B9F7B68EEB5E}" srcOrd="0" destOrd="0" parTransId="{FC8AEAE6-B631-42AC-A157-5C001FA8C28D}" sibTransId="{9850C87C-7AF8-498F-9D40-D480145730A0}"/>
    <dgm:cxn modelId="{BBC18CBC-9C35-4A65-8203-C8946F5BDE8F}" type="presOf" srcId="{3EAF4C09-179B-445E-BFBA-D38944F25907}" destId="{30299031-718B-4652-BBDA-03BF4B9DF06C}" srcOrd="1" destOrd="0" presId="urn:microsoft.com/office/officeart/2005/8/layout/hierarchy6"/>
    <dgm:cxn modelId="{9E7F44CD-35E8-48A1-9BA2-1DD1361564C2}" type="presOf" srcId="{B685159A-3683-41F5-847B-133AB3599F92}" destId="{E8D30224-9305-4B01-819F-DBC9EB1C1673}" srcOrd="0" destOrd="0" presId="urn:microsoft.com/office/officeart/2005/8/layout/hierarchy6"/>
    <dgm:cxn modelId="{9F1CDAE2-9DCD-4C82-9030-7DB842BC6B43}" srcId="{08DC82BF-ED29-4AAD-B434-EB17DC08D925}" destId="{CF59E789-5420-4D7B-98D7-6041E9B144E8}" srcOrd="0" destOrd="0" parTransId="{AA6D59FE-4CF6-4856-8658-55C96AB4170E}" sibTransId="{443ADB26-8976-4E5B-B262-7727EC27E00D}"/>
    <dgm:cxn modelId="{AEA1C3F2-4DB3-46E0-8605-C32CA7B7A8F5}" type="presOf" srcId="{74868F35-A758-4751-A522-0FD2D6EB314D}" destId="{76D08333-905D-4051-AB75-6EA5C0E09575}" srcOrd="0" destOrd="0" presId="urn:microsoft.com/office/officeart/2005/8/layout/hierarchy6"/>
    <dgm:cxn modelId="{8E5413F4-E85F-4533-97E8-B8A21B189B2B}" srcId="{010C4BFF-25F8-4C77-AEE4-95FFC9148A7D}" destId="{3EAF4C09-179B-445E-BFBA-D38944F25907}" srcOrd="1" destOrd="0" parTransId="{11330A04-64BC-441F-A775-DB59B521B334}" sibTransId="{26669ECD-5734-412A-A1B5-9F70FAC7C675}"/>
    <dgm:cxn modelId="{E8074BFA-AA0E-465A-AA75-9D6044FC06BD}" srcId="{010C4BFF-25F8-4C77-AEE4-95FFC9148A7D}" destId="{B94760C6-A9D0-47E6-AC88-3A69A4D57BB4}" srcOrd="0" destOrd="0" parTransId="{E61EACA5-9242-4B55-8759-05A5F5BF5783}" sibTransId="{2A546260-E4D6-4CF7-9573-87DAE6C5B36E}"/>
    <dgm:cxn modelId="{0C38EA6E-F57A-459D-B267-B8B195DEF437}" type="presParOf" srcId="{D0AADC0B-F11F-4AE7-9401-CA8332501A65}" destId="{5EB485F2-FABE-4B84-ACE4-1F47939E31EE}" srcOrd="0" destOrd="0" presId="urn:microsoft.com/office/officeart/2005/8/layout/hierarchy6"/>
    <dgm:cxn modelId="{A9D617EF-243A-4DFC-9013-B32EBFA61AA5}" type="presParOf" srcId="{5EB485F2-FABE-4B84-ACE4-1F47939E31EE}" destId="{C05E0A1A-4C56-43CA-821A-01F86635EF6E}" srcOrd="0" destOrd="0" presId="urn:microsoft.com/office/officeart/2005/8/layout/hierarchy6"/>
    <dgm:cxn modelId="{2FC936DB-9C12-4E55-A1CB-B688B2B16919}" type="presParOf" srcId="{5EB485F2-FABE-4B84-ACE4-1F47939E31EE}" destId="{B110811D-4E8B-405D-9EEF-3A100860EE99}" srcOrd="1" destOrd="0" presId="urn:microsoft.com/office/officeart/2005/8/layout/hierarchy6"/>
    <dgm:cxn modelId="{2C3D0BD9-73FC-49E0-AD3B-8737CF58373D}" type="presParOf" srcId="{B110811D-4E8B-405D-9EEF-3A100860EE99}" destId="{B0A5027F-E7E9-44B7-9CC6-C28B7C455DD3}" srcOrd="0" destOrd="0" presId="urn:microsoft.com/office/officeart/2005/8/layout/hierarchy6"/>
    <dgm:cxn modelId="{84247849-761B-4A72-A1E6-11F6349C6E71}" type="presParOf" srcId="{B0A5027F-E7E9-44B7-9CC6-C28B7C455DD3}" destId="{9566308F-3620-4ED2-B0CC-392A9DF4D2F3}" srcOrd="0" destOrd="0" presId="urn:microsoft.com/office/officeart/2005/8/layout/hierarchy6"/>
    <dgm:cxn modelId="{163B99A7-CD14-4B8F-BA35-4DCA66E93C4F}" type="presParOf" srcId="{B0A5027F-E7E9-44B7-9CC6-C28B7C455DD3}" destId="{D7DB9EF2-D0EA-49FA-AC8F-5347EACC178A}" srcOrd="1" destOrd="0" presId="urn:microsoft.com/office/officeart/2005/8/layout/hierarchy6"/>
    <dgm:cxn modelId="{ACFC763B-C6C4-46A9-A7A5-B5A3B042B9F4}" type="presParOf" srcId="{D7DB9EF2-D0EA-49FA-AC8F-5347EACC178A}" destId="{3B8E7670-CF66-495A-883A-F0EE1832F0D4}" srcOrd="0" destOrd="0" presId="urn:microsoft.com/office/officeart/2005/8/layout/hierarchy6"/>
    <dgm:cxn modelId="{7415C226-CBFB-45E9-8F39-3D123B93C7F7}" type="presParOf" srcId="{D7DB9EF2-D0EA-49FA-AC8F-5347EACC178A}" destId="{9175CB22-D24A-4A9F-9A80-8758AA16C7C4}" srcOrd="1" destOrd="0" presId="urn:microsoft.com/office/officeart/2005/8/layout/hierarchy6"/>
    <dgm:cxn modelId="{7874D7DA-9976-4E1B-B925-16619F6FF21B}" type="presParOf" srcId="{9175CB22-D24A-4A9F-9A80-8758AA16C7C4}" destId="{61F88BD8-8664-4841-8F0B-164F8F59AD92}" srcOrd="0" destOrd="0" presId="urn:microsoft.com/office/officeart/2005/8/layout/hierarchy6"/>
    <dgm:cxn modelId="{39AFB6E4-52E5-4753-95AE-446D2DF78E51}" type="presParOf" srcId="{9175CB22-D24A-4A9F-9A80-8758AA16C7C4}" destId="{EF30FA7C-22A7-4EFE-A1F1-B3FD94E1BC82}" srcOrd="1" destOrd="0" presId="urn:microsoft.com/office/officeart/2005/8/layout/hierarchy6"/>
    <dgm:cxn modelId="{8F397DC4-1B7A-4902-90BB-DF810BC33265}" type="presParOf" srcId="{D7DB9EF2-D0EA-49FA-AC8F-5347EACC178A}" destId="{E17B23D2-5122-4562-9987-6BF5E2A02259}" srcOrd="2" destOrd="0" presId="urn:microsoft.com/office/officeart/2005/8/layout/hierarchy6"/>
    <dgm:cxn modelId="{7A9191B8-EB11-4A82-B63D-12C5298542B4}" type="presParOf" srcId="{D7DB9EF2-D0EA-49FA-AC8F-5347EACC178A}" destId="{B030B3F1-1307-4497-AFF9-2CF1EC47FEEC}" srcOrd="3" destOrd="0" presId="urn:microsoft.com/office/officeart/2005/8/layout/hierarchy6"/>
    <dgm:cxn modelId="{A73F4A3A-208E-48DA-A536-4F341F37A258}" type="presParOf" srcId="{B030B3F1-1307-4497-AFF9-2CF1EC47FEEC}" destId="{E8D30224-9305-4B01-819F-DBC9EB1C1673}" srcOrd="0" destOrd="0" presId="urn:microsoft.com/office/officeart/2005/8/layout/hierarchy6"/>
    <dgm:cxn modelId="{5723D44A-62AA-4A15-95EE-3A077619C0F2}" type="presParOf" srcId="{B030B3F1-1307-4497-AFF9-2CF1EC47FEEC}" destId="{FB13B2BE-1875-4910-8B3E-6502A7EBCF29}" srcOrd="1" destOrd="0" presId="urn:microsoft.com/office/officeart/2005/8/layout/hierarchy6"/>
    <dgm:cxn modelId="{114191BA-87C3-4F2A-AD8B-8E7EC7607337}" type="presParOf" srcId="{FB13B2BE-1875-4910-8B3E-6502A7EBCF29}" destId="{130EE034-C136-4025-B4BA-74A61A6BF1C3}" srcOrd="0" destOrd="0" presId="urn:microsoft.com/office/officeart/2005/8/layout/hierarchy6"/>
    <dgm:cxn modelId="{F7461321-229D-4D4F-8B57-21E49798FE09}" type="presParOf" srcId="{FB13B2BE-1875-4910-8B3E-6502A7EBCF29}" destId="{14ABFBDD-0DC3-46EE-8329-E48B48552F45}" srcOrd="1" destOrd="0" presId="urn:microsoft.com/office/officeart/2005/8/layout/hierarchy6"/>
    <dgm:cxn modelId="{EDE3F72F-8C6B-4369-AE71-30EAB1EDC067}" type="presParOf" srcId="{14ABFBDD-0DC3-46EE-8329-E48B48552F45}" destId="{67653852-D5F8-4108-A325-AA72B9303799}" srcOrd="0" destOrd="0" presId="urn:microsoft.com/office/officeart/2005/8/layout/hierarchy6"/>
    <dgm:cxn modelId="{032A3053-80AF-47D9-876B-357DEB79BB11}" type="presParOf" srcId="{14ABFBDD-0DC3-46EE-8329-E48B48552F45}" destId="{461B9B0F-6CC9-48FB-8813-426EE33ACEDD}" srcOrd="1" destOrd="0" presId="urn:microsoft.com/office/officeart/2005/8/layout/hierarchy6"/>
    <dgm:cxn modelId="{3D9D9E80-FB5F-42EA-9028-7F350B5582D1}" type="presParOf" srcId="{461B9B0F-6CC9-48FB-8813-426EE33ACEDD}" destId="{FBD0BB41-0715-4BE3-9BF3-ECC3671972FC}" srcOrd="0" destOrd="0" presId="urn:microsoft.com/office/officeart/2005/8/layout/hierarchy6"/>
    <dgm:cxn modelId="{D77E797C-E99E-4EE4-9639-0286C6D65A52}" type="presParOf" srcId="{461B9B0F-6CC9-48FB-8813-426EE33ACEDD}" destId="{2A6D20D5-6CB2-4BA0-A753-8486AE847D5E}" srcOrd="1" destOrd="0" presId="urn:microsoft.com/office/officeart/2005/8/layout/hierarchy6"/>
    <dgm:cxn modelId="{E2900CF1-BA7C-409F-8062-D4300773E65B}" type="presParOf" srcId="{2A6D20D5-6CB2-4BA0-A753-8486AE847D5E}" destId="{5E38969F-9C93-467D-B78E-225CA02AFCC0}" srcOrd="0" destOrd="0" presId="urn:microsoft.com/office/officeart/2005/8/layout/hierarchy6"/>
    <dgm:cxn modelId="{7277F465-50D2-4305-A44E-FB8F4B8FBA0B}" type="presParOf" srcId="{2A6D20D5-6CB2-4BA0-A753-8486AE847D5E}" destId="{2EDB2513-8B35-4CE0-8157-9AD85273D311}" srcOrd="1" destOrd="0" presId="urn:microsoft.com/office/officeart/2005/8/layout/hierarchy6"/>
    <dgm:cxn modelId="{55912112-B36C-43CF-916A-35F56CD6CBE2}" type="presParOf" srcId="{461B9B0F-6CC9-48FB-8813-426EE33ACEDD}" destId="{83844BFE-FBC6-4350-B5A0-95D35C68FDE5}" srcOrd="2" destOrd="0" presId="urn:microsoft.com/office/officeart/2005/8/layout/hierarchy6"/>
    <dgm:cxn modelId="{D2F8BB1E-D466-4D9B-AC1E-1EFFFA6C3250}" type="presParOf" srcId="{461B9B0F-6CC9-48FB-8813-426EE33ACEDD}" destId="{7D8CDA38-E6CE-4D98-9E94-260D88B7CEA0}" srcOrd="3" destOrd="0" presId="urn:microsoft.com/office/officeart/2005/8/layout/hierarchy6"/>
    <dgm:cxn modelId="{090AE2E9-8A62-4B75-B205-6CACEE9A9EC7}" type="presParOf" srcId="{7D8CDA38-E6CE-4D98-9E94-260D88B7CEA0}" destId="{AF02A39A-A95F-49EA-9664-78A30200E836}" srcOrd="0" destOrd="0" presId="urn:microsoft.com/office/officeart/2005/8/layout/hierarchy6"/>
    <dgm:cxn modelId="{7D62CCA2-B754-4BD2-87B2-ED05FE655EDF}" type="presParOf" srcId="{7D8CDA38-E6CE-4D98-9E94-260D88B7CEA0}" destId="{1F099D4D-ECAB-4601-AFC5-01BBB26DAD5E}" srcOrd="1" destOrd="0" presId="urn:microsoft.com/office/officeart/2005/8/layout/hierarchy6"/>
    <dgm:cxn modelId="{6552E30C-07FC-4E0A-97C4-DF8C880A5D61}" type="presParOf" srcId="{FB13B2BE-1875-4910-8B3E-6502A7EBCF29}" destId="{76D08333-905D-4051-AB75-6EA5C0E09575}" srcOrd="2" destOrd="0" presId="urn:microsoft.com/office/officeart/2005/8/layout/hierarchy6"/>
    <dgm:cxn modelId="{10D86105-B700-4721-A37D-E6E8399E73D1}" type="presParOf" srcId="{FB13B2BE-1875-4910-8B3E-6502A7EBCF29}" destId="{7B372C0F-A462-4332-BB4E-E9F2A5904DBC}" srcOrd="3" destOrd="0" presId="urn:microsoft.com/office/officeart/2005/8/layout/hierarchy6"/>
    <dgm:cxn modelId="{F647061C-6785-46D6-9322-4EF4188F8459}" type="presParOf" srcId="{7B372C0F-A462-4332-BB4E-E9F2A5904DBC}" destId="{D5C554D9-C7B1-4B1E-A6CD-BECC9D6CE665}" srcOrd="0" destOrd="0" presId="urn:microsoft.com/office/officeart/2005/8/layout/hierarchy6"/>
    <dgm:cxn modelId="{3BD30D8F-87E8-483E-BC79-12A9672C4D94}" type="presParOf" srcId="{7B372C0F-A462-4332-BB4E-E9F2A5904DBC}" destId="{E0D79989-6B48-45D0-A286-0DCC1681F962}" srcOrd="1" destOrd="0" presId="urn:microsoft.com/office/officeart/2005/8/layout/hierarchy6"/>
    <dgm:cxn modelId="{D3C3E595-4BBB-4508-BB2E-F3D13F7056FF}" type="presParOf" srcId="{E0D79989-6B48-45D0-A286-0DCC1681F962}" destId="{60AD0BEA-0EBD-405A-8D45-529809D926E9}" srcOrd="0" destOrd="0" presId="urn:microsoft.com/office/officeart/2005/8/layout/hierarchy6"/>
    <dgm:cxn modelId="{8BBE6929-1B03-4568-A0C0-B97503D48263}" type="presParOf" srcId="{E0D79989-6B48-45D0-A286-0DCC1681F962}" destId="{B7C59BE4-2890-46B1-96E2-B57813BE803A}" srcOrd="1" destOrd="0" presId="urn:microsoft.com/office/officeart/2005/8/layout/hierarchy6"/>
    <dgm:cxn modelId="{41B84D65-FA27-447D-8E3D-A0F40F512671}" type="presParOf" srcId="{B7C59BE4-2890-46B1-96E2-B57813BE803A}" destId="{2B69E52D-7103-47AD-B6E9-CBDED8484FBC}" srcOrd="0" destOrd="0" presId="urn:microsoft.com/office/officeart/2005/8/layout/hierarchy6"/>
    <dgm:cxn modelId="{1446AA86-F7A1-496B-B703-007CE1B960FC}" type="presParOf" srcId="{B7C59BE4-2890-46B1-96E2-B57813BE803A}" destId="{AD29B27C-693A-4EC7-ADBB-7824743DE0FE}" srcOrd="1" destOrd="0" presId="urn:microsoft.com/office/officeart/2005/8/layout/hierarchy6"/>
    <dgm:cxn modelId="{E3F9FA93-5751-4208-9056-5D3F816B02E3}" type="presParOf" srcId="{D0AADC0B-F11F-4AE7-9401-CA8332501A65}" destId="{863D5EDC-C282-4E43-8841-47C1B33A2B60}" srcOrd="1" destOrd="0" presId="urn:microsoft.com/office/officeart/2005/8/layout/hierarchy6"/>
    <dgm:cxn modelId="{7BB2E797-36CD-4A50-ADDB-F4B59769DCCC}" type="presParOf" srcId="{863D5EDC-C282-4E43-8841-47C1B33A2B60}" destId="{CEFAC97E-9E57-4BD6-B5C0-9933B2A4B3B5}" srcOrd="0" destOrd="0" presId="urn:microsoft.com/office/officeart/2005/8/layout/hierarchy6"/>
    <dgm:cxn modelId="{C5817C99-7000-4053-B57A-4EAE87D025EB}" type="presParOf" srcId="{CEFAC97E-9E57-4BD6-B5C0-9933B2A4B3B5}" destId="{47224F29-6A79-4115-BB2A-14171EC02646}" srcOrd="0" destOrd="0" presId="urn:microsoft.com/office/officeart/2005/8/layout/hierarchy6"/>
    <dgm:cxn modelId="{0B05F952-218A-4208-AA9D-47185E79FCB7}" type="presParOf" srcId="{CEFAC97E-9E57-4BD6-B5C0-9933B2A4B3B5}" destId="{30299031-718B-4652-BBDA-03BF4B9DF06C}" srcOrd="1" destOrd="0" presId="urn:microsoft.com/office/officeart/2005/8/layout/hierarchy6"/>
    <dgm:cxn modelId="{5B69F2AA-56A0-4D13-A692-1E0ED130E4F5}" type="presParOf" srcId="{863D5EDC-C282-4E43-8841-47C1B33A2B60}" destId="{96D9457B-712B-4FCA-BFD1-1A2801AB3B67}" srcOrd="1" destOrd="0" presId="urn:microsoft.com/office/officeart/2005/8/layout/hierarchy6"/>
    <dgm:cxn modelId="{8C4CFAB3-1373-4C54-9610-624437942ABA}" type="presParOf" srcId="{96D9457B-712B-4FCA-BFD1-1A2801AB3B67}" destId="{6386B416-01F1-4656-8510-26AF0D1FF0CE}" srcOrd="0" destOrd="0" presId="urn:microsoft.com/office/officeart/2005/8/layout/hierarchy6"/>
    <dgm:cxn modelId="{9DF249B8-3C88-4BB5-80D2-6D626FBDA2AF}" type="presParOf" srcId="{863D5EDC-C282-4E43-8841-47C1B33A2B60}" destId="{C4E2CC7B-9BF3-444D-AC18-0513147CFEF7}" srcOrd="2" destOrd="0" presId="urn:microsoft.com/office/officeart/2005/8/layout/hierarchy6"/>
    <dgm:cxn modelId="{FD1F067B-3CF2-462D-A86D-6C79C738DFDC}" type="presParOf" srcId="{C4E2CC7B-9BF3-444D-AC18-0513147CFEF7}" destId="{4B2DE163-EE89-4792-A873-B8A39E44D303}" srcOrd="0" destOrd="0" presId="urn:microsoft.com/office/officeart/2005/8/layout/hierarchy6"/>
    <dgm:cxn modelId="{2F564AEC-9C6D-4887-8665-A421A275EC16}" type="presParOf" srcId="{C4E2CC7B-9BF3-444D-AC18-0513147CFEF7}" destId="{B094F0A7-D9D6-423A-BB43-0CC65E7BC9C2}" srcOrd="1" destOrd="0" presId="urn:microsoft.com/office/officeart/2005/8/layout/hierarchy6"/>
    <dgm:cxn modelId="{2C9DC2A7-5B7F-42E0-9257-016A393B07FD}" type="presParOf" srcId="{863D5EDC-C282-4E43-8841-47C1B33A2B60}" destId="{A9A01B90-BF8F-4FFC-94D0-B6F22D9F4A79}" srcOrd="3" destOrd="0" presId="urn:microsoft.com/office/officeart/2005/8/layout/hierarchy6"/>
    <dgm:cxn modelId="{FAE77446-ACEF-46E1-A552-602366C9B821}" type="presParOf" srcId="{A9A01B90-BF8F-4FFC-94D0-B6F22D9F4A79}" destId="{0C2C5806-7DF4-4B70-B955-799C3A0262B2}" srcOrd="0" destOrd="0" presId="urn:microsoft.com/office/officeart/2005/8/layout/hierarchy6"/>
    <dgm:cxn modelId="{3D143416-B915-4CC0-83EB-3F523501FE8F}" type="presParOf" srcId="{863D5EDC-C282-4E43-8841-47C1B33A2B60}" destId="{DBC96087-D6A2-482E-AE8A-4B17085B478B}" srcOrd="4" destOrd="0" presId="urn:microsoft.com/office/officeart/2005/8/layout/hierarchy6"/>
    <dgm:cxn modelId="{84BF1B85-83FB-41DF-8597-3FE2FC7175A7}" type="presParOf" srcId="{DBC96087-D6A2-482E-AE8A-4B17085B478B}" destId="{202F3F18-AB0F-4EAB-8252-5BA676649E39}" srcOrd="0" destOrd="0" presId="urn:microsoft.com/office/officeart/2005/8/layout/hierarchy6"/>
    <dgm:cxn modelId="{8FD94A89-AEDA-4033-8A15-0929FABCCA26}" type="presParOf" srcId="{DBC96087-D6A2-482E-AE8A-4B17085B478B}" destId="{4F6FF6CC-E233-4E5E-A169-AD578787B1B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4 (H9)</a:t>
          </a:r>
        </a:p>
        <a:p>
          <a:r>
            <a:rPr lang="nl-NL" sz="1400" dirty="0"/>
            <a:t>ruimteverwarming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Systeem 			</a:t>
          </a:r>
          <a:r>
            <a:rPr lang="nl-NL" sz="1400" dirty="0" err="1"/>
            <a:t>Klimatiseringszones</a:t>
          </a:r>
          <a:r>
            <a:rPr lang="nl-NL" sz="1400" dirty="0"/>
            <a:t> en rekenzones 	(9.2)</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5 (H10)</a:t>
          </a:r>
        </a:p>
        <a:p>
          <a:r>
            <a:rPr lang="nl-NL" sz="1400" dirty="0"/>
            <a:t>ruimtekoeling</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6 (H11)</a:t>
          </a:r>
        </a:p>
        <a:p>
          <a:r>
            <a:rPr lang="nl-NL" sz="1400" dirty="0"/>
            <a:t>ventilatie</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Systeem 			</a:t>
          </a:r>
          <a:r>
            <a:rPr lang="nl-NL" sz="1400" dirty="0" err="1">
              <a:solidFill>
                <a:prstClr val="black">
                  <a:hueOff val="0"/>
                  <a:satOff val="0"/>
                  <a:lumOff val="0"/>
                  <a:alphaOff val="0"/>
                </a:prstClr>
              </a:solidFill>
              <a:latin typeface="Calibri" panose="020F0502020204030204"/>
              <a:ea typeface="+mn-ea"/>
              <a:cs typeface="+mn-cs"/>
            </a:rPr>
            <a:t>Klimatiseringszones</a:t>
          </a:r>
          <a:r>
            <a:rPr lang="nl-NL" sz="1400" dirty="0">
              <a:solidFill>
                <a:prstClr val="black">
                  <a:hueOff val="0"/>
                  <a:satOff val="0"/>
                  <a:lumOff val="0"/>
                  <a:alphaOff val="0"/>
                </a:prstClr>
              </a:solidFill>
              <a:latin typeface="Calibri" panose="020F0502020204030204"/>
              <a:ea typeface="+mn-ea"/>
              <a:cs typeface="+mn-cs"/>
            </a:rPr>
            <a:t> en rekenzones 	(11.2)</a:t>
          </a:r>
          <a:endParaRPr lang="nl-NL" sz="1400" dirty="0"/>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DC06532A-F03C-48D9-97EE-077B723CA0AA}">
      <dgm:prSet phldrT="[Tekst]" custT="1"/>
      <dgm:spPr/>
      <dgm:t>
        <a:bodyPr/>
        <a:lstStyle/>
        <a:p>
          <a:endParaRPr lang="nl-NL" sz="1200" dirty="0"/>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AEB59B6F-CB92-41F0-9B6B-30408589D0C2}">
      <dgm:prSet custT="1"/>
      <dgm:spPr/>
      <dgm:t>
        <a:bodyPr/>
        <a:lstStyle/>
        <a:p>
          <a:r>
            <a:rPr lang="nl-NL" sz="1400" dirty="0"/>
            <a:t>Opwekking 			Type opwekking 				(9.3)</a:t>
          </a:r>
        </a:p>
      </dgm:t>
    </dgm:pt>
    <dgm:pt modelId="{6003D9D4-B7ED-4766-8264-22653F0D374D}" type="parTrans" cxnId="{7ADA6A98-2F73-4073-8752-82E601F2F910}">
      <dgm:prSet/>
      <dgm:spPr/>
      <dgm:t>
        <a:bodyPr/>
        <a:lstStyle/>
        <a:p>
          <a:endParaRPr lang="nl-NL"/>
        </a:p>
      </dgm:t>
    </dgm:pt>
    <dgm:pt modelId="{1AAB95D9-33EF-4756-B093-FFC3FBF5D53F}" type="sibTrans" cxnId="{7ADA6A98-2F73-4073-8752-82E601F2F910}">
      <dgm:prSet/>
      <dgm:spPr/>
      <dgm:t>
        <a:bodyPr/>
        <a:lstStyle/>
        <a:p>
          <a:endParaRPr lang="nl-NL"/>
        </a:p>
      </dgm:t>
    </dgm:pt>
    <dgm:pt modelId="{D45BD636-998E-44D8-985A-EE9DA37131D5}">
      <dgm:prSet custT="1"/>
      <dgm:spPr/>
      <dgm:t>
        <a:bodyPr/>
        <a:lstStyle/>
        <a:p>
          <a:r>
            <a:rPr lang="nl-NL" sz="1400" dirty="0"/>
            <a:t>Distributie 			Medium, leidingen, pompen 		(9.4)</a:t>
          </a:r>
        </a:p>
      </dgm:t>
    </dgm:pt>
    <dgm:pt modelId="{AE65BCCB-03AE-4C80-BBE4-183340D9E3D0}" type="parTrans" cxnId="{C1C64C82-0ED9-4DDF-B55D-8BFF271E364C}">
      <dgm:prSet/>
      <dgm:spPr/>
      <dgm:t>
        <a:bodyPr/>
        <a:lstStyle/>
        <a:p>
          <a:endParaRPr lang="nl-NL"/>
        </a:p>
      </dgm:t>
    </dgm:pt>
    <dgm:pt modelId="{6692E2A3-AD56-4883-8EC0-98A72E7E23A5}" type="sibTrans" cxnId="{C1C64C82-0ED9-4DDF-B55D-8BFF271E364C}">
      <dgm:prSet/>
      <dgm:spPr/>
      <dgm:t>
        <a:bodyPr/>
        <a:lstStyle/>
        <a:p>
          <a:endParaRPr lang="nl-NL"/>
        </a:p>
      </dgm:t>
    </dgm:pt>
    <dgm:pt modelId="{D73ACD49-EDBA-4243-BF38-EEC54FD6DA0A}">
      <dgm:prSet custT="1"/>
      <dgm:spPr/>
      <dgm:t>
        <a:bodyPr/>
        <a:lstStyle/>
        <a:p>
          <a:r>
            <a:rPr lang="nl-NL" sz="1400" dirty="0"/>
            <a:t>Afgifte				Afgiftesysteem  en regeling		(9.5)</a:t>
          </a:r>
        </a:p>
      </dgm:t>
    </dgm:pt>
    <dgm:pt modelId="{84B2E488-B2DB-4B8B-A2AC-17273C6F158C}" type="parTrans" cxnId="{D72C1145-0ECB-4382-AF20-9BA6E5BF36EE}">
      <dgm:prSet/>
      <dgm:spPr/>
      <dgm:t>
        <a:bodyPr/>
        <a:lstStyle/>
        <a:p>
          <a:endParaRPr lang="nl-NL"/>
        </a:p>
      </dgm:t>
    </dgm:pt>
    <dgm:pt modelId="{2953B5E6-3D82-4505-AB95-2542681362F0}" type="sibTrans" cxnId="{D72C1145-0ECB-4382-AF20-9BA6E5BF36EE}">
      <dgm:prSet/>
      <dgm:spPr/>
      <dgm:t>
        <a:bodyPr/>
        <a:lstStyle/>
        <a:p>
          <a:endParaRPr lang="nl-NL"/>
        </a:p>
      </dgm:t>
    </dgm:pt>
    <dgm:pt modelId="{6BF1FB13-BE9E-4C38-8720-E60A035DB51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Opwekking 			Type opwekking 				(10.3)</a:t>
          </a:r>
        </a:p>
      </dgm:t>
    </dgm:pt>
    <dgm:pt modelId="{943B9BED-37C5-49B7-A086-FAE828BCFC31}" type="parTrans" cxnId="{64ABC4CC-58C1-4D8A-9920-748D398D543B}">
      <dgm:prSet/>
      <dgm:spPr/>
      <dgm:t>
        <a:bodyPr/>
        <a:lstStyle/>
        <a:p>
          <a:endParaRPr lang="nl-NL"/>
        </a:p>
      </dgm:t>
    </dgm:pt>
    <dgm:pt modelId="{5C057D53-FB4A-4267-B7E8-D96E4F61E23A}" type="sibTrans" cxnId="{64ABC4CC-58C1-4D8A-9920-748D398D543B}">
      <dgm:prSet/>
      <dgm:spPr/>
      <dgm:t>
        <a:bodyPr/>
        <a:lstStyle/>
        <a:p>
          <a:endParaRPr lang="nl-NL"/>
        </a:p>
      </dgm:t>
    </dgm:pt>
    <dgm:pt modelId="{B9B9041F-0336-4218-86E3-2FB2FC3A7C34}">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dgm:t>
    </dgm:pt>
    <dgm:pt modelId="{0957FE0D-F1ED-460E-A252-71D72FAAC43A}" type="parTrans" cxnId="{29017C94-11FA-46B7-A123-CC1DBF1AFCC3}">
      <dgm:prSet/>
      <dgm:spPr/>
      <dgm:t>
        <a:bodyPr/>
        <a:lstStyle/>
        <a:p>
          <a:endParaRPr lang="nl-NL"/>
        </a:p>
      </dgm:t>
    </dgm:pt>
    <dgm:pt modelId="{3E952D58-0383-4F28-853E-5334B86A4CB2}" type="sibTrans" cxnId="{29017C94-11FA-46B7-A123-CC1DBF1AFCC3}">
      <dgm:prSet/>
      <dgm:spPr/>
      <dgm:t>
        <a:bodyPr/>
        <a:lstStyle/>
        <a:p>
          <a:endParaRPr lang="nl-NL"/>
        </a:p>
      </dgm:t>
    </dgm:pt>
    <dgm:pt modelId="{FE67F432-0D7A-4911-B360-58882FEAAF76}">
      <dgm:prSet custT="1"/>
      <dgm:spPr/>
      <dgm:t>
        <a:bodyPr/>
        <a:lstStyle/>
        <a:p>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gm:t>
    </dgm:pt>
    <dgm:pt modelId="{EE280E3C-809A-4946-B7DA-CA4D440F0276}" type="parTrans" cxnId="{32486071-EE5B-43EC-AFBC-A09448C0EF34}">
      <dgm:prSet/>
      <dgm:spPr/>
      <dgm:t>
        <a:bodyPr/>
        <a:lstStyle/>
        <a:p>
          <a:endParaRPr lang="nl-NL"/>
        </a:p>
      </dgm:t>
    </dgm:pt>
    <dgm:pt modelId="{D20FC086-4650-4EAE-9AB3-5B88E0F1FCCF}" type="sibTrans" cxnId="{32486071-EE5B-43EC-AFBC-A09448C0EF34}">
      <dgm:prSet/>
      <dgm:spPr/>
      <dgm:t>
        <a:bodyPr/>
        <a:lstStyle/>
        <a:p>
          <a:endParaRPr lang="nl-NL"/>
        </a:p>
      </dgm:t>
    </dgm:pt>
    <dgm:pt modelId="{716BC7CB-B20E-41B9-863F-72EE8AE87A4B}">
      <dgm:prSet phldrT="[Tekst]" custT="1"/>
      <dgm:spPr/>
      <dgm:t>
        <a:bodyPr/>
        <a:lstStyle/>
        <a:p>
          <a:r>
            <a:rPr lang="nl-NL" sz="1400" dirty="0"/>
            <a:t>Ventilatiesysteem		Hoofdsysteem / subsysteem		(11.3)</a:t>
          </a:r>
        </a:p>
      </dgm:t>
    </dgm:pt>
    <dgm:pt modelId="{B73D1670-35AE-4566-839B-A0681447D82C}" type="parTrans" cxnId="{57391B16-130F-44C0-824C-7EAF95784DE1}">
      <dgm:prSet/>
      <dgm:spPr/>
    </dgm:pt>
    <dgm:pt modelId="{A6BD903C-AA40-4A3D-B971-7B596608424F}" type="sibTrans" cxnId="{57391B16-130F-44C0-824C-7EAF95784DE1}">
      <dgm:prSet/>
      <dgm:spPr/>
    </dgm:pt>
    <dgm:pt modelId="{8663B0DC-3438-4B5C-A55A-67DB82F62008}">
      <dgm:prSet phldrT="[Tekst]" custT="1"/>
      <dgm:spPr/>
      <dgm:t>
        <a:bodyPr/>
        <a:lstStyle/>
        <a:p>
          <a:r>
            <a:rPr lang="nl-NL" sz="1400" dirty="0"/>
            <a:t>Ventilatiedebiet		</a:t>
          </a:r>
          <a:r>
            <a:rPr lang="de-DE" sz="1400" dirty="0"/>
            <a:t>Mechanische </a:t>
          </a:r>
          <a:r>
            <a:rPr lang="de-DE" sz="1400" dirty="0" err="1"/>
            <a:t>ventilatie</a:t>
          </a:r>
          <a:r>
            <a:rPr lang="de-DE" sz="1400" dirty="0"/>
            <a:t> (type B t/m E)	(11.4)</a:t>
          </a:r>
          <a:endParaRPr lang="nl-NL" sz="1400" dirty="0"/>
        </a:p>
      </dgm:t>
    </dgm:pt>
    <dgm:pt modelId="{5B3E4320-EC39-42F2-929A-551A5753381D}" type="parTrans" cxnId="{23004CC1-5E39-4AA9-890F-73EE2E26FC2A}">
      <dgm:prSet/>
      <dgm:spPr/>
    </dgm:pt>
    <dgm:pt modelId="{EF10F11C-AE96-4974-B5B7-8EF3151AFBDF}" type="sibTrans" cxnId="{23004CC1-5E39-4AA9-890F-73EE2E26FC2A}">
      <dgm:prSet/>
      <dgm:spPr/>
    </dgm:pt>
    <dgm:pt modelId="{6EDD9C03-A8AE-4ECE-88CE-18C118AA6BD0}">
      <dgm:prSet phldrT="[Tekst]" custT="1"/>
      <dgm:spPr/>
      <dgm:t>
        <a:bodyPr/>
        <a:lstStyle/>
        <a:p>
          <a:r>
            <a:rPr lang="nl-NL" sz="1400" dirty="0"/>
            <a:t>Luchtbehandelingskast		</a:t>
          </a:r>
          <a:r>
            <a:rPr lang="nl-NL" sz="1400" dirty="0" err="1"/>
            <a:t>Wtw</a:t>
          </a:r>
          <a:r>
            <a:rPr lang="nl-NL" sz="1400" dirty="0"/>
            <a:t>, bypass, verwarming/koeling via vent.(11.5)</a:t>
          </a:r>
        </a:p>
      </dgm:t>
    </dgm:pt>
    <dgm:pt modelId="{29C8D8FB-2472-4E96-85EF-721EE11CB233}" type="parTrans" cxnId="{2D83D8A3-370C-40CF-87BE-691B049F538C}">
      <dgm:prSet/>
      <dgm:spPr/>
    </dgm:pt>
    <dgm:pt modelId="{27C943B9-46AE-4C51-8DA5-5A1093165186}" type="sibTrans" cxnId="{2D83D8A3-370C-40CF-87BE-691B049F538C}">
      <dgm:prSet/>
      <dgm:spPr/>
    </dgm:pt>
    <dgm:pt modelId="{818C6A24-256E-4FBA-9966-0AB541B92073}">
      <dgm:prSet phldrT="[Tekst]" custT="1"/>
      <dgm:spPr/>
      <dgm:t>
        <a:bodyPr/>
        <a:lstStyle/>
        <a:p>
          <a:r>
            <a:rPr lang="nl-NL" sz="1400" dirty="0"/>
            <a:t>Distributie			Lekdichtheid </a:t>
          </a:r>
          <a:r>
            <a:rPr lang="nl-NL" sz="1400" dirty="0" err="1"/>
            <a:t>kanelen</a:t>
          </a:r>
          <a:r>
            <a:rPr lang="nl-NL" sz="1400" dirty="0"/>
            <a:t>, warmteverliezen 	(11.6)</a:t>
          </a:r>
        </a:p>
      </dgm:t>
    </dgm:pt>
    <dgm:pt modelId="{E3F7EE59-084B-4DEC-8C25-076AFB671155}" type="parTrans" cxnId="{516DE277-C459-48A6-99DB-DD6588954C2A}">
      <dgm:prSet/>
      <dgm:spPr/>
    </dgm:pt>
    <dgm:pt modelId="{0A923BC5-B5B6-4CA1-BE6E-AB25A4F7AC7C}" type="sibTrans" cxnId="{516DE277-C459-48A6-99DB-DD6588954C2A}">
      <dgm:prSet/>
      <dgm:spPr/>
    </dgm:pt>
    <dgm:pt modelId="{E673887D-1B83-49E3-9302-DB479D3C7676}">
      <dgm:prSet phldrT="[Tekst]" custT="1"/>
      <dgm:spPr/>
      <dgm:t>
        <a:bodyPr/>
        <a:lstStyle/>
        <a:p>
          <a:r>
            <a:rPr lang="nl-NL" sz="1400" dirty="0"/>
            <a:t>Energieverbruik ventilatoren	Vermogen van de ventilatoren		(11.7)</a:t>
          </a:r>
        </a:p>
      </dgm:t>
    </dgm:pt>
    <dgm:pt modelId="{37EFC965-DC8D-4461-B238-01BF0EC962C9}" type="parTrans" cxnId="{74C3BCEC-1618-4126-AFF6-6D451158B17F}">
      <dgm:prSet/>
      <dgm:spPr/>
    </dgm:pt>
    <dgm:pt modelId="{C1CB4B17-E731-4782-A244-70514890D3F1}" type="sibTrans" cxnId="{74C3BCEC-1618-4126-AFF6-6D451158B17F}">
      <dgm:prSet/>
      <dgm:spPr/>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2FC0B50B-0ECA-4E62-BA94-C954E9516FFE}" type="presOf" srcId="{D73ACD49-EDBA-4243-BF38-EEC54FD6DA0A}" destId="{5C7AFDC0-46C0-4835-9706-ADEC5FEC2D9A}" srcOrd="0" destOrd="3" presId="urn:microsoft.com/office/officeart/2005/8/layout/chevron2"/>
    <dgm:cxn modelId="{B012BC12-9D0D-4E10-8974-287DB45CF483}" type="presOf" srcId="{86754E7A-893B-4A26-8FF0-648029F5734D}" destId="{AF01B958-EC79-47AE-B667-204F9D850312}" srcOrd="0" destOrd="0" presId="urn:microsoft.com/office/officeart/2005/8/layout/chevron2"/>
    <dgm:cxn modelId="{57391B16-130F-44C0-824C-7EAF95784DE1}" srcId="{0FBB7109-8A1C-4990-A458-6CDCF3CAD6F2}" destId="{716BC7CB-B20E-41B9-863F-72EE8AE87A4B}" srcOrd="1" destOrd="0" parTransId="{B73D1670-35AE-4566-839B-A0681447D82C}" sibTransId="{A6BD903C-AA40-4A3D-B971-7B596608424F}"/>
    <dgm:cxn modelId="{F244F12F-F566-48D2-910D-DAC484D0A61B}" type="presOf" srcId="{0FBB7109-8A1C-4990-A458-6CDCF3CAD6F2}" destId="{397A358E-0345-4ADB-B30D-07D61D5D69AB}" srcOrd="0" destOrd="0" presId="urn:microsoft.com/office/officeart/2005/8/layout/chevron2"/>
    <dgm:cxn modelId="{EE71425C-B8C3-4799-A544-3C0BA07B95E4}" type="presOf" srcId="{6BF1FB13-BE9E-4C38-8720-E60A035DB51D}" destId="{E5F4F5BF-463D-4E57-BE84-0190562F6082}" srcOrd="0" destOrd="1" presId="urn:microsoft.com/office/officeart/2005/8/layout/chevron2"/>
    <dgm:cxn modelId="{8666F461-83BC-4B44-9CBA-3DBB2CA21D42}" type="presOf" srcId="{B9B9041F-0336-4218-86E3-2FB2FC3A7C34}" destId="{E5F4F5BF-463D-4E57-BE84-0190562F6082}" srcOrd="0" destOrd="2" presId="urn:microsoft.com/office/officeart/2005/8/layout/chevron2"/>
    <dgm:cxn modelId="{D72C1145-0ECB-4382-AF20-9BA6E5BF36EE}" srcId="{86754E7A-893B-4A26-8FF0-648029F5734D}" destId="{D73ACD49-EDBA-4243-BF38-EEC54FD6DA0A}" srcOrd="3" destOrd="0" parTransId="{84B2E488-B2DB-4B8B-A2AC-17273C6F158C}" sibTransId="{2953B5E6-3D82-4505-AB95-2542681362F0}"/>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BD06ED6C-515A-42C6-8DFC-F7BEAE1DCAE0}" type="presOf" srcId="{814C2C06-9932-4E21-A8A6-EBDF537EE4A4}" destId="{F9C9C060-0D3E-4964-B627-0186D9D0DE0C}" srcOrd="0" destOrd="0" presId="urn:microsoft.com/office/officeart/2005/8/layout/chevron2"/>
    <dgm:cxn modelId="{32486071-EE5B-43EC-AFBC-A09448C0EF34}" srcId="{814C2C06-9932-4E21-A8A6-EBDF537EE4A4}" destId="{FE67F432-0D7A-4911-B360-58882FEAAF76}" srcOrd="3" destOrd="0" parTransId="{EE280E3C-809A-4946-B7DA-CA4D440F0276}" sibTransId="{D20FC086-4650-4EAE-9AB3-5B88E0F1FCCF}"/>
    <dgm:cxn modelId="{F5F1B872-05E0-4568-B86B-65A21D592CE1}" type="presOf" srcId="{818C6A24-256E-4FBA-9966-0AB541B92073}" destId="{6EEC23EF-C87F-40F1-8A5A-BD088578C609}" srcOrd="0" destOrd="4" presId="urn:microsoft.com/office/officeart/2005/8/layout/chevron2"/>
    <dgm:cxn modelId="{516DE277-C459-48A6-99DB-DD6588954C2A}" srcId="{0FBB7109-8A1C-4990-A458-6CDCF3CAD6F2}" destId="{818C6A24-256E-4FBA-9966-0AB541B92073}" srcOrd="4" destOrd="0" parTransId="{E3F7EE59-084B-4DEC-8C25-076AFB671155}" sibTransId="{0A923BC5-B5B6-4CA1-BE6E-AB25A4F7AC7C}"/>
    <dgm:cxn modelId="{C1C64C82-0ED9-4DDF-B55D-8BFF271E364C}" srcId="{86754E7A-893B-4A26-8FF0-648029F5734D}" destId="{D45BD636-998E-44D8-985A-EE9DA37131D5}" srcOrd="2" destOrd="0" parTransId="{AE65BCCB-03AE-4C80-BBE4-183340D9E3D0}" sibTransId="{6692E2A3-AD56-4883-8EC0-98A72E7E23A5}"/>
    <dgm:cxn modelId="{2ED4B185-F3C8-4E44-BEC6-D914B8FB2FFE}" srcId="{0FBB7109-8A1C-4990-A458-6CDCF3CAD6F2}" destId="{6E9D0654-BECF-4E05-8170-315109765C61}" srcOrd="0" destOrd="0" parTransId="{738F85C5-E554-4A12-83C8-7B7ACAE42309}" sibTransId="{87CD781F-6383-4B7F-8415-6D7B58F36492}"/>
    <dgm:cxn modelId="{0EC85C8F-9936-4EBA-99EE-DB64A76838CA}" srcId="{9E9E9142-3891-44A3-828E-230ED8704893}" destId="{814C2C06-9932-4E21-A8A6-EBDF537EE4A4}" srcOrd="1" destOrd="0" parTransId="{387D5C91-9ED8-452C-B820-0453772CAB49}" sibTransId="{92F19B3B-5DED-4B66-901A-4F319985781E}"/>
    <dgm:cxn modelId="{29017C94-11FA-46B7-A123-CC1DBF1AFCC3}" srcId="{814C2C06-9932-4E21-A8A6-EBDF537EE4A4}" destId="{B9B9041F-0336-4218-86E3-2FB2FC3A7C34}" srcOrd="2" destOrd="0" parTransId="{0957FE0D-F1ED-460E-A252-71D72FAAC43A}" sibTransId="{3E952D58-0383-4F28-853E-5334B86A4CB2}"/>
    <dgm:cxn modelId="{77491795-3570-4C51-950F-E16969C15B13}" srcId="{814C2C06-9932-4E21-A8A6-EBDF537EE4A4}" destId="{C7E52074-CD23-4E01-B323-C900E1A6C860}" srcOrd="0" destOrd="0" parTransId="{8B1096B6-BC62-481B-B490-1C1A3ED6E20B}" sibTransId="{17773F54-7A50-4F4F-91E5-3748DE8BC77C}"/>
    <dgm:cxn modelId="{7ADA6A98-2F73-4073-8752-82E601F2F910}" srcId="{86754E7A-893B-4A26-8FF0-648029F5734D}" destId="{AEB59B6F-CB92-41F0-9B6B-30408589D0C2}" srcOrd="1" destOrd="0" parTransId="{6003D9D4-B7ED-4766-8264-22653F0D374D}" sibTransId="{1AAB95D9-33EF-4756-B093-FFC3FBF5D53F}"/>
    <dgm:cxn modelId="{74CA4EA2-698D-49D7-8B7A-57D5EEA1C0C1}" type="presOf" srcId="{C7E52074-CD23-4E01-B323-C900E1A6C860}" destId="{E5F4F5BF-463D-4E57-BE84-0190562F6082}" srcOrd="0" destOrd="0" presId="urn:microsoft.com/office/officeart/2005/8/layout/chevron2"/>
    <dgm:cxn modelId="{2D83D8A3-370C-40CF-87BE-691B049F538C}" srcId="{0FBB7109-8A1C-4990-A458-6CDCF3CAD6F2}" destId="{6EDD9C03-A8AE-4ECE-88CE-18C118AA6BD0}" srcOrd="3" destOrd="0" parTransId="{29C8D8FB-2472-4E96-85EF-721EE11CB233}" sibTransId="{27C943B9-46AE-4C51-8DA5-5A1093165186}"/>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70633AB9-632B-4F3F-B587-9CFE70C8CDB0}" type="presOf" srcId="{D45BD636-998E-44D8-985A-EE9DA37131D5}" destId="{5C7AFDC0-46C0-4835-9706-ADEC5FEC2D9A}" srcOrd="0" destOrd="2" presId="urn:microsoft.com/office/officeart/2005/8/layout/chevron2"/>
    <dgm:cxn modelId="{1D3E46C0-2715-4A56-A5D6-E6AB1959CD0D}" type="presOf" srcId="{AEB59B6F-CB92-41F0-9B6B-30408589D0C2}" destId="{5C7AFDC0-46C0-4835-9706-ADEC5FEC2D9A}" srcOrd="0" destOrd="1" presId="urn:microsoft.com/office/officeart/2005/8/layout/chevron2"/>
    <dgm:cxn modelId="{23004CC1-5E39-4AA9-890F-73EE2E26FC2A}" srcId="{0FBB7109-8A1C-4990-A458-6CDCF3CAD6F2}" destId="{8663B0DC-3438-4B5C-A55A-67DB82F62008}" srcOrd="2" destOrd="0" parTransId="{5B3E4320-EC39-42F2-929A-551A5753381D}" sibTransId="{EF10F11C-AE96-4974-B5B7-8EF3151AFBDF}"/>
    <dgm:cxn modelId="{2D6852C8-D529-48A9-9A36-11978EFC6AFA}" type="presOf" srcId="{B86EFA45-9D97-4C26-B5E5-2BBBE4AA0DCA}" destId="{5C7AFDC0-46C0-4835-9706-ADEC5FEC2D9A}" srcOrd="0" destOrd="0" presId="urn:microsoft.com/office/officeart/2005/8/layout/chevron2"/>
    <dgm:cxn modelId="{64ABC4CC-58C1-4D8A-9920-748D398D543B}" srcId="{814C2C06-9932-4E21-A8A6-EBDF537EE4A4}" destId="{6BF1FB13-BE9E-4C38-8720-E60A035DB51D}" srcOrd="1" destOrd="0" parTransId="{943B9BED-37C5-49B7-A086-FAE828BCFC31}" sibTransId="{5C057D53-FB4A-4267-B7E8-D96E4F61E23A}"/>
    <dgm:cxn modelId="{510CCAD0-1E6B-4AFC-B308-0E7076CE49D6}" type="presOf" srcId="{716BC7CB-B20E-41B9-863F-72EE8AE87A4B}" destId="{6EEC23EF-C87F-40F1-8A5A-BD088578C609}" srcOrd="0" destOrd="1" presId="urn:microsoft.com/office/officeart/2005/8/layout/chevron2"/>
    <dgm:cxn modelId="{A8CA06D6-F8F1-489E-8CA7-2B2D6709D635}" type="presOf" srcId="{6EDD9C03-A8AE-4ECE-88CE-18C118AA6BD0}" destId="{6EEC23EF-C87F-40F1-8A5A-BD088578C609}" srcOrd="0" destOrd="3" presId="urn:microsoft.com/office/officeart/2005/8/layout/chevron2"/>
    <dgm:cxn modelId="{C7BE2EE8-5D26-4F76-BE9B-D072FB8BEF39}" type="presOf" srcId="{8663B0DC-3438-4B5C-A55A-67DB82F62008}" destId="{6EEC23EF-C87F-40F1-8A5A-BD088578C609}" srcOrd="0" destOrd="2" presId="urn:microsoft.com/office/officeart/2005/8/layout/chevron2"/>
    <dgm:cxn modelId="{74C3BCEC-1618-4126-AFF6-6D451158B17F}" srcId="{0FBB7109-8A1C-4990-A458-6CDCF3CAD6F2}" destId="{E673887D-1B83-49E3-9302-DB479D3C7676}" srcOrd="5" destOrd="0" parTransId="{37EFC965-DC8D-4461-B238-01BF0EC962C9}" sibTransId="{C1CB4B17-E731-4782-A244-70514890D3F1}"/>
    <dgm:cxn modelId="{7D6093ED-EF1B-4A97-A4F5-32AB462D4A4A}" type="presOf" srcId="{DC06532A-F03C-48D9-97EE-077B723CA0AA}" destId="{5C7AFDC0-46C0-4835-9706-ADEC5FEC2D9A}" srcOrd="0" destOrd="4" presId="urn:microsoft.com/office/officeart/2005/8/layout/chevron2"/>
    <dgm:cxn modelId="{472AF7F4-6BB3-45C5-88C8-FA2238FDE39D}" type="presOf" srcId="{FE67F432-0D7A-4911-B360-58882FEAAF76}" destId="{E5F4F5BF-463D-4E57-BE84-0190562F6082}" srcOrd="0" destOrd="3" presId="urn:microsoft.com/office/officeart/2005/8/layout/chevron2"/>
    <dgm:cxn modelId="{B516FCF7-8A75-4E45-9877-878699E96D96}" type="presOf" srcId="{E673887D-1B83-49E3-9302-DB479D3C7676}" destId="{6EEC23EF-C87F-40F1-8A5A-BD088578C609}" srcOrd="0" destOrd="5" presId="urn:microsoft.com/office/officeart/2005/8/layout/chevron2"/>
    <dgm:cxn modelId="{6289EFFE-39B7-46DB-9D15-F90544FD42BA}" srcId="{86754E7A-893B-4A26-8FF0-648029F5734D}" destId="{DC06532A-F03C-48D9-97EE-077B723CA0AA}" srcOrd="4"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3F18-AB0F-4EAB-8252-5BA676649E39}">
      <dsp:nvSpPr>
        <dsp:cNvPr id="0" name=""/>
        <dsp:cNvSpPr/>
      </dsp:nvSpPr>
      <dsp:spPr>
        <a:xfrm>
          <a:off x="0" y="2861039"/>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Klimatiserings</a:t>
          </a:r>
          <a:r>
            <a:rPr lang="nl-NL" sz="2500" kern="1200" dirty="0"/>
            <a:t>-</a:t>
          </a:r>
        </a:p>
        <a:p>
          <a:pPr marL="0" lvl="0" indent="0" algn="ctr" defTabSz="1111250">
            <a:lnSpc>
              <a:spcPct val="90000"/>
            </a:lnSpc>
            <a:spcBef>
              <a:spcPct val="0"/>
            </a:spcBef>
            <a:spcAft>
              <a:spcPct val="35000"/>
            </a:spcAft>
            <a:buNone/>
          </a:pPr>
          <a:r>
            <a:rPr lang="nl-NL" sz="2500" kern="1200" dirty="0"/>
            <a:t>zone</a:t>
          </a:r>
        </a:p>
      </dsp:txBody>
      <dsp:txXfrm>
        <a:off x="0" y="2861039"/>
        <a:ext cx="2439669" cy="1202363"/>
      </dsp:txXfrm>
    </dsp:sp>
    <dsp:sp modelId="{4B2DE163-EE89-4792-A873-B8A39E44D303}">
      <dsp:nvSpPr>
        <dsp:cNvPr id="0" name=""/>
        <dsp:cNvSpPr/>
      </dsp:nvSpPr>
      <dsp:spPr>
        <a:xfrm>
          <a:off x="0" y="1458282"/>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Thermische zone</a:t>
          </a:r>
        </a:p>
      </dsp:txBody>
      <dsp:txXfrm>
        <a:off x="0" y="1458282"/>
        <a:ext cx="2439669" cy="1202363"/>
      </dsp:txXfrm>
    </dsp:sp>
    <dsp:sp modelId="{47224F29-6A79-4115-BB2A-14171EC02646}">
      <dsp:nvSpPr>
        <dsp:cNvPr id="0" name=""/>
        <dsp:cNvSpPr/>
      </dsp:nvSpPr>
      <dsp:spPr>
        <a:xfrm>
          <a:off x="0" y="4219125"/>
          <a:ext cx="8132233" cy="1202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Rekenzone</a:t>
          </a:r>
        </a:p>
      </dsp:txBody>
      <dsp:txXfrm>
        <a:off x="0" y="4219125"/>
        <a:ext cx="2439669" cy="1202363"/>
      </dsp:txXfrm>
    </dsp:sp>
    <dsp:sp modelId="{9566308F-3620-4ED2-B0CC-392A9DF4D2F3}">
      <dsp:nvSpPr>
        <dsp:cNvPr id="0" name=""/>
        <dsp:cNvSpPr/>
      </dsp:nvSpPr>
      <dsp:spPr>
        <a:xfrm>
          <a:off x="3964691" y="155722"/>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Woning</a:t>
          </a:r>
        </a:p>
      </dsp:txBody>
      <dsp:txXfrm>
        <a:off x="3994038" y="185069"/>
        <a:ext cx="1444260" cy="943275"/>
      </dsp:txXfrm>
    </dsp:sp>
    <dsp:sp modelId="{3B8E7670-CF66-495A-883A-F0EE1832F0D4}">
      <dsp:nvSpPr>
        <dsp:cNvPr id="0" name=""/>
        <dsp:cNvSpPr/>
      </dsp:nvSpPr>
      <dsp:spPr>
        <a:xfrm>
          <a:off x="2985742" y="1157691"/>
          <a:ext cx="1730426" cy="403142"/>
        </a:xfrm>
        <a:custGeom>
          <a:avLst/>
          <a:gdLst/>
          <a:ahLst/>
          <a:cxnLst/>
          <a:rect l="0" t="0" r="0" b="0"/>
          <a:pathLst>
            <a:path>
              <a:moveTo>
                <a:pt x="1730426" y="0"/>
              </a:moveTo>
              <a:lnTo>
                <a:pt x="1730426" y="201571"/>
              </a:lnTo>
              <a:lnTo>
                <a:pt x="0" y="201571"/>
              </a:lnTo>
              <a:lnTo>
                <a:pt x="0" y="4031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88BD8-8664-4841-8F0B-164F8F59AD92}">
      <dsp:nvSpPr>
        <dsp:cNvPr id="0" name=""/>
        <dsp:cNvSpPr/>
      </dsp:nvSpPr>
      <dsp:spPr>
        <a:xfrm>
          <a:off x="2234265" y="156083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Niet </a:t>
          </a:r>
          <a:r>
            <a:rPr lang="nl-NL" sz="1100" kern="1200" dirty="0" err="1"/>
            <a:t>labelplichte</a:t>
          </a:r>
          <a:r>
            <a:rPr lang="nl-NL" sz="1100" kern="1200" dirty="0"/>
            <a:t> ruimten:</a:t>
          </a:r>
          <a:br>
            <a:rPr lang="nl-NL" sz="1100" kern="1200" dirty="0"/>
          </a:br>
          <a:r>
            <a:rPr lang="nl-NL" sz="1100" kern="1200" dirty="0"/>
            <a:t>* Losstaande berging</a:t>
          </a:r>
          <a:br>
            <a:rPr lang="nl-NL" sz="1100" kern="1200" dirty="0"/>
          </a:br>
          <a:r>
            <a:rPr lang="nl-NL" sz="1100" kern="1200" dirty="0"/>
            <a:t>* Onverwarmde vliering</a:t>
          </a:r>
        </a:p>
      </dsp:txBody>
      <dsp:txXfrm>
        <a:off x="2263612" y="1590181"/>
        <a:ext cx="1444260" cy="943275"/>
      </dsp:txXfrm>
    </dsp:sp>
    <dsp:sp modelId="{E17B23D2-5122-4562-9987-6BF5E2A02259}">
      <dsp:nvSpPr>
        <dsp:cNvPr id="0" name=""/>
        <dsp:cNvSpPr/>
      </dsp:nvSpPr>
      <dsp:spPr>
        <a:xfrm>
          <a:off x="4716169" y="1157691"/>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30224-9305-4B01-819F-DBC9EB1C1673}">
      <dsp:nvSpPr>
        <dsp:cNvPr id="0" name=""/>
        <dsp:cNvSpPr/>
      </dsp:nvSpPr>
      <dsp:spPr>
        <a:xfrm>
          <a:off x="4941612" y="1558479"/>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nl-NL" sz="1100" kern="1200" dirty="0"/>
            <a:t>* Woonkamer</a:t>
          </a:r>
        </a:p>
        <a:p>
          <a:pPr marL="0" lvl="0" indent="0" algn="l" defTabSz="488950">
            <a:lnSpc>
              <a:spcPct val="90000"/>
            </a:lnSpc>
            <a:spcBef>
              <a:spcPct val="0"/>
            </a:spcBef>
            <a:spcAft>
              <a:spcPct val="35000"/>
            </a:spcAft>
            <a:buFont typeface="Arial" panose="020B0604020202020204" pitchFamily="34" charset="0"/>
            <a:buNone/>
          </a:pPr>
          <a:r>
            <a:rPr lang="nl-NL" sz="1100" kern="1200" dirty="0"/>
            <a:t>* Slaapkamers</a:t>
          </a:r>
        </a:p>
        <a:p>
          <a:pPr marL="0" lvl="0" indent="0" algn="l" defTabSz="488950">
            <a:lnSpc>
              <a:spcPct val="90000"/>
            </a:lnSpc>
            <a:spcBef>
              <a:spcPct val="0"/>
            </a:spcBef>
            <a:spcAft>
              <a:spcPct val="35000"/>
            </a:spcAft>
            <a:buFont typeface="Arial" panose="020B0604020202020204" pitchFamily="34" charset="0"/>
            <a:buNone/>
          </a:pPr>
          <a:r>
            <a:rPr lang="nl-NL" sz="1100" kern="1200" dirty="0"/>
            <a:t>* Keukens </a:t>
          </a:r>
        </a:p>
        <a:p>
          <a:pPr marL="0" lvl="0" indent="0" algn="l" defTabSz="488950">
            <a:lnSpc>
              <a:spcPct val="90000"/>
            </a:lnSpc>
            <a:spcBef>
              <a:spcPct val="0"/>
            </a:spcBef>
            <a:spcAft>
              <a:spcPct val="35000"/>
            </a:spcAft>
            <a:buFont typeface="Arial" panose="020B0604020202020204" pitchFamily="34" charset="0"/>
            <a:buNone/>
          </a:pPr>
          <a:r>
            <a:rPr lang="nl-NL" sz="1100" kern="1200" dirty="0"/>
            <a:t>* Overige ruimten</a:t>
          </a:r>
        </a:p>
      </dsp:txBody>
      <dsp:txXfrm>
        <a:off x="4970959" y="1587826"/>
        <a:ext cx="1444260" cy="943275"/>
      </dsp:txXfrm>
    </dsp:sp>
    <dsp:sp modelId="{130EE034-C136-4025-B4BA-74A61A6BF1C3}">
      <dsp:nvSpPr>
        <dsp:cNvPr id="0" name=""/>
        <dsp:cNvSpPr/>
      </dsp:nvSpPr>
      <dsp:spPr>
        <a:xfrm>
          <a:off x="4227708" y="2560449"/>
          <a:ext cx="1465380" cy="400787"/>
        </a:xfrm>
        <a:custGeom>
          <a:avLst/>
          <a:gdLst/>
          <a:ahLst/>
          <a:cxnLst/>
          <a:rect l="0" t="0" r="0" b="0"/>
          <a:pathLst>
            <a:path>
              <a:moveTo>
                <a:pt x="1465380" y="0"/>
              </a:moveTo>
              <a:lnTo>
                <a:pt x="146538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53852-D5F8-4108-A325-AA72B9303799}">
      <dsp:nvSpPr>
        <dsp:cNvPr id="0" name=""/>
        <dsp:cNvSpPr/>
      </dsp:nvSpPr>
      <dsp:spPr>
        <a:xfrm>
          <a:off x="3476231"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dsp:txBody>
      <dsp:txXfrm>
        <a:off x="3505578" y="2990583"/>
        <a:ext cx="1444260" cy="943275"/>
      </dsp:txXfrm>
    </dsp:sp>
    <dsp:sp modelId="{FBD0BB41-0715-4BE3-9BF3-ECC3671972FC}">
      <dsp:nvSpPr>
        <dsp:cNvPr id="0" name=""/>
        <dsp:cNvSpPr/>
      </dsp:nvSpPr>
      <dsp:spPr>
        <a:xfrm>
          <a:off x="3250788" y="3963206"/>
          <a:ext cx="976920" cy="400787"/>
        </a:xfrm>
        <a:custGeom>
          <a:avLst/>
          <a:gdLst/>
          <a:ahLst/>
          <a:cxnLst/>
          <a:rect l="0" t="0" r="0" b="0"/>
          <a:pathLst>
            <a:path>
              <a:moveTo>
                <a:pt x="976920" y="0"/>
              </a:moveTo>
              <a:lnTo>
                <a:pt x="976920" y="200393"/>
              </a:lnTo>
              <a:lnTo>
                <a:pt x="0" y="200393"/>
              </a:lnTo>
              <a:lnTo>
                <a:pt x="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8969F-9C93-467D-B78E-225CA02AFCC0}">
      <dsp:nvSpPr>
        <dsp:cNvPr id="0" name=""/>
        <dsp:cNvSpPr/>
      </dsp:nvSpPr>
      <dsp:spPr>
        <a:xfrm>
          <a:off x="2499311"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Rest van de woning</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450 kJ/m²*K </a:t>
          </a:r>
        </a:p>
      </dsp:txBody>
      <dsp:txXfrm>
        <a:off x="2528658" y="4393341"/>
        <a:ext cx="1444260" cy="943275"/>
      </dsp:txXfrm>
    </dsp:sp>
    <dsp:sp modelId="{83844BFE-FBC6-4350-B5A0-95D35C68FDE5}">
      <dsp:nvSpPr>
        <dsp:cNvPr id="0" name=""/>
        <dsp:cNvSpPr/>
      </dsp:nvSpPr>
      <dsp:spPr>
        <a:xfrm>
          <a:off x="4227708" y="3963206"/>
          <a:ext cx="976920" cy="400787"/>
        </a:xfrm>
        <a:custGeom>
          <a:avLst/>
          <a:gdLst/>
          <a:ahLst/>
          <a:cxnLst/>
          <a:rect l="0" t="0" r="0" b="0"/>
          <a:pathLst>
            <a:path>
              <a:moveTo>
                <a:pt x="0" y="0"/>
              </a:moveTo>
              <a:lnTo>
                <a:pt x="0" y="200393"/>
              </a:lnTo>
              <a:lnTo>
                <a:pt x="976920" y="200393"/>
              </a:lnTo>
              <a:lnTo>
                <a:pt x="9769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02A39A-A95F-49EA-9664-78A30200E836}">
      <dsp:nvSpPr>
        <dsp:cNvPr id="0" name=""/>
        <dsp:cNvSpPr/>
      </dsp:nvSpPr>
      <dsp:spPr>
        <a:xfrm>
          <a:off x="445315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Hoofdslaapkamer (opbouw)</a:t>
          </a:r>
        </a:p>
        <a:p>
          <a:pPr marL="0" lvl="0" indent="0" algn="l" defTabSz="488950">
            <a:lnSpc>
              <a:spcPct val="90000"/>
            </a:lnSpc>
            <a:spcBef>
              <a:spcPct val="0"/>
            </a:spcBef>
            <a:spcAft>
              <a:spcPct val="35000"/>
            </a:spcAft>
            <a:buNone/>
          </a:pPr>
          <a:r>
            <a:rPr lang="nl-NL" sz="1100" kern="1200" dirty="0"/>
            <a:t>* Verwarming</a:t>
          </a:r>
        </a:p>
        <a:p>
          <a:pPr marL="0" lvl="0" indent="0" algn="l" defTabSz="488950">
            <a:lnSpc>
              <a:spcPct val="90000"/>
            </a:lnSpc>
            <a:spcBef>
              <a:spcPct val="0"/>
            </a:spcBef>
            <a:spcAft>
              <a:spcPct val="35000"/>
            </a:spcAft>
            <a:buNone/>
          </a:pPr>
          <a:r>
            <a:rPr lang="nl-NL" sz="1100" kern="1200" dirty="0"/>
            <a:t>* 80  kJ/m²*K </a:t>
          </a:r>
        </a:p>
      </dsp:txBody>
      <dsp:txXfrm>
        <a:off x="4482499" y="4393341"/>
        <a:ext cx="1444260" cy="943275"/>
      </dsp:txXfrm>
    </dsp:sp>
    <dsp:sp modelId="{76D08333-905D-4051-AB75-6EA5C0E09575}">
      <dsp:nvSpPr>
        <dsp:cNvPr id="0" name=""/>
        <dsp:cNvSpPr/>
      </dsp:nvSpPr>
      <dsp:spPr>
        <a:xfrm>
          <a:off x="5693089" y="2560449"/>
          <a:ext cx="1465380" cy="400787"/>
        </a:xfrm>
        <a:custGeom>
          <a:avLst/>
          <a:gdLst/>
          <a:ahLst/>
          <a:cxnLst/>
          <a:rect l="0" t="0" r="0" b="0"/>
          <a:pathLst>
            <a:path>
              <a:moveTo>
                <a:pt x="0" y="0"/>
              </a:moveTo>
              <a:lnTo>
                <a:pt x="0" y="200393"/>
              </a:lnTo>
              <a:lnTo>
                <a:pt x="1465380" y="200393"/>
              </a:lnTo>
              <a:lnTo>
                <a:pt x="146538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C554D9-C7B1-4B1E-A6CD-BECC9D6CE665}">
      <dsp:nvSpPr>
        <dsp:cNvPr id="0" name=""/>
        <dsp:cNvSpPr/>
      </dsp:nvSpPr>
      <dsp:spPr>
        <a:xfrm>
          <a:off x="6406992" y="2961236"/>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dsp:txBody>
      <dsp:txXfrm>
        <a:off x="6436339" y="2990583"/>
        <a:ext cx="1444260" cy="943275"/>
      </dsp:txXfrm>
    </dsp:sp>
    <dsp:sp modelId="{60AD0BEA-0EBD-405A-8D45-529809D926E9}">
      <dsp:nvSpPr>
        <dsp:cNvPr id="0" name=""/>
        <dsp:cNvSpPr/>
      </dsp:nvSpPr>
      <dsp:spPr>
        <a:xfrm>
          <a:off x="7112749" y="3963206"/>
          <a:ext cx="91440" cy="400787"/>
        </a:xfrm>
        <a:custGeom>
          <a:avLst/>
          <a:gdLst/>
          <a:ahLst/>
          <a:cxnLst/>
          <a:rect l="0" t="0" r="0" b="0"/>
          <a:pathLst>
            <a:path>
              <a:moveTo>
                <a:pt x="45720" y="0"/>
              </a:moveTo>
              <a:lnTo>
                <a:pt x="45720" y="4007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E52D-7103-47AD-B6E9-CBDED8484FBC}">
      <dsp:nvSpPr>
        <dsp:cNvPr id="0" name=""/>
        <dsp:cNvSpPr/>
      </dsp:nvSpPr>
      <dsp:spPr>
        <a:xfrm>
          <a:off x="6406992" y="4363994"/>
          <a:ext cx="1502954" cy="1001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nl-NL" sz="1100" kern="1200" dirty="0"/>
            <a:t>Woonkamer</a:t>
          </a:r>
        </a:p>
        <a:p>
          <a:pPr marL="0" lvl="0" indent="0" algn="l" defTabSz="488950">
            <a:lnSpc>
              <a:spcPct val="90000"/>
            </a:lnSpc>
            <a:spcBef>
              <a:spcPct val="0"/>
            </a:spcBef>
            <a:spcAft>
              <a:spcPct val="35000"/>
            </a:spcAft>
            <a:buNone/>
          </a:pPr>
          <a:r>
            <a:rPr lang="nl-NL" sz="1100" kern="1200" dirty="0"/>
            <a:t>* Verwarming + koeling</a:t>
          </a:r>
        </a:p>
        <a:p>
          <a:pPr marL="0" lvl="0" indent="0" algn="l" defTabSz="488950">
            <a:lnSpc>
              <a:spcPct val="90000"/>
            </a:lnSpc>
            <a:spcBef>
              <a:spcPct val="0"/>
            </a:spcBef>
            <a:spcAft>
              <a:spcPct val="35000"/>
            </a:spcAft>
            <a:buNone/>
          </a:pPr>
          <a:r>
            <a:rPr lang="nl-NL" sz="1100" kern="1200" dirty="0"/>
            <a:t>* 450 kJ/m²*K  </a:t>
          </a:r>
        </a:p>
      </dsp:txBody>
      <dsp:txXfrm>
        <a:off x="6436339" y="4393341"/>
        <a:ext cx="1444260" cy="943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4 (H9)</a:t>
          </a:r>
        </a:p>
        <a:p>
          <a:pPr marL="0" lvl="0" indent="0" algn="ctr" defTabSz="889000">
            <a:lnSpc>
              <a:spcPct val="90000"/>
            </a:lnSpc>
            <a:spcBef>
              <a:spcPct val="0"/>
            </a:spcBef>
            <a:spcAft>
              <a:spcPct val="35000"/>
            </a:spcAft>
            <a:buNone/>
          </a:pPr>
          <a:r>
            <a:rPr lang="nl-NL" sz="1400" kern="1200" dirty="0"/>
            <a:t>ruimteverwarming</a:t>
          </a:r>
        </a:p>
      </dsp:txBody>
      <dsp:txXfrm rot="-5400000">
        <a:off x="0" y="770851"/>
        <a:ext cx="1532152" cy="656636"/>
      </dsp:txXfrm>
    </dsp:sp>
    <dsp:sp modelId="{5C7AFDC0-46C0-4835-9706-ADEC5FEC2D9A}">
      <dsp:nvSpPr>
        <dsp:cNvPr id="0" name=""/>
        <dsp:cNvSpPr/>
      </dsp:nvSpPr>
      <dsp:spPr>
        <a:xfrm rot="5400000">
          <a:off x="4572385" y="-3035458"/>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t>Klimatiseringszones</a:t>
          </a:r>
          <a:r>
            <a:rPr lang="nl-NL" sz="1400" kern="1200" dirty="0"/>
            <a:t> en rekenzones 	(9.2)</a:t>
          </a:r>
        </a:p>
        <a:p>
          <a:pPr marL="114300" lvl="1" indent="-114300" algn="l" defTabSz="622300">
            <a:lnSpc>
              <a:spcPct val="90000"/>
            </a:lnSpc>
            <a:spcBef>
              <a:spcPct val="0"/>
            </a:spcBef>
            <a:spcAft>
              <a:spcPct val="15000"/>
            </a:spcAft>
            <a:buChar char="•"/>
          </a:pPr>
          <a:r>
            <a:rPr lang="nl-NL" sz="1400" kern="1200" dirty="0"/>
            <a:t>Opwekking 			Type opwekking 				(9.3)</a:t>
          </a:r>
        </a:p>
        <a:p>
          <a:pPr marL="114300" lvl="1" indent="-114300" algn="l" defTabSz="622300">
            <a:lnSpc>
              <a:spcPct val="90000"/>
            </a:lnSpc>
            <a:spcBef>
              <a:spcPct val="0"/>
            </a:spcBef>
            <a:spcAft>
              <a:spcPct val="15000"/>
            </a:spcAft>
            <a:buChar char="•"/>
          </a:pPr>
          <a:r>
            <a:rPr lang="nl-NL" sz="1400" kern="1200" dirty="0"/>
            <a:t>Distributie 			Medium, leidingen, pompen 		(9.4)</a:t>
          </a:r>
        </a:p>
        <a:p>
          <a:pPr marL="114300" lvl="1" indent="-114300" algn="l" defTabSz="622300">
            <a:lnSpc>
              <a:spcPct val="90000"/>
            </a:lnSpc>
            <a:spcBef>
              <a:spcPct val="0"/>
            </a:spcBef>
            <a:spcAft>
              <a:spcPct val="15000"/>
            </a:spcAft>
            <a:buChar char="•"/>
          </a:pPr>
          <a:r>
            <a:rPr lang="nl-NL" sz="1400" kern="1200" dirty="0"/>
            <a:t>Afgifte				Afgiftesysteem  en regeling		(9.5)</a:t>
          </a:r>
        </a:p>
        <a:p>
          <a:pPr marL="114300" lvl="1" indent="-114300" algn="l" defTabSz="533400">
            <a:lnSpc>
              <a:spcPct val="90000"/>
            </a:lnSpc>
            <a:spcBef>
              <a:spcPct val="0"/>
            </a:spcBef>
            <a:spcAft>
              <a:spcPct val="15000"/>
            </a:spcAft>
            <a:buChar char="•"/>
          </a:pPr>
          <a:endParaRPr lang="nl-NL" sz="1200" kern="1200" dirty="0"/>
        </a:p>
      </dsp:txBody>
      <dsp:txXfrm rot="-5400000">
        <a:off x="1532152" y="74226"/>
        <a:ext cx="7433728" cy="1283810"/>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5 (H10)</a:t>
          </a:r>
        </a:p>
        <a:p>
          <a:pPr marL="0" lvl="0" indent="0" algn="ctr" defTabSz="889000">
            <a:lnSpc>
              <a:spcPct val="90000"/>
            </a:lnSpc>
            <a:spcBef>
              <a:spcPct val="0"/>
            </a:spcBef>
            <a:spcAft>
              <a:spcPct val="35000"/>
            </a:spcAft>
            <a:buNone/>
          </a:pPr>
          <a:r>
            <a:rPr lang="nl-NL" sz="1400" kern="1200" dirty="0"/>
            <a:t>ruimtekoeling</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Opwekking 			Type opwekking 				(10.3)</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a:p>
          <a:pPr marL="114300" lvl="1" indent="-114300" algn="l" defTabSz="622300">
            <a:lnSpc>
              <a:spcPct val="90000"/>
            </a:lnSpc>
            <a:spcBef>
              <a:spcPct val="0"/>
            </a:spcBef>
            <a:spcAft>
              <a:spcPct val="15000"/>
            </a:spcAft>
            <a:buChar char="•"/>
          </a:pPr>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6 (H11)</a:t>
          </a:r>
        </a:p>
        <a:p>
          <a:pPr marL="0" lvl="0" indent="0" algn="ctr" defTabSz="889000">
            <a:lnSpc>
              <a:spcPct val="90000"/>
            </a:lnSpc>
            <a:spcBef>
              <a:spcPct val="0"/>
            </a:spcBef>
            <a:spcAft>
              <a:spcPct val="35000"/>
            </a:spcAft>
            <a:buNone/>
          </a:pPr>
          <a:r>
            <a:rPr lang="nl-NL" sz="1400" kern="1200" dirty="0"/>
            <a:t>ventilatie</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(11.2)</a:t>
          </a:r>
          <a:endParaRPr lang="nl-NL" sz="1400" kern="1200" dirty="0"/>
        </a:p>
        <a:p>
          <a:pPr marL="114300" lvl="1" indent="-114300" algn="l" defTabSz="622300">
            <a:lnSpc>
              <a:spcPct val="90000"/>
            </a:lnSpc>
            <a:spcBef>
              <a:spcPct val="0"/>
            </a:spcBef>
            <a:spcAft>
              <a:spcPct val="15000"/>
            </a:spcAft>
            <a:buChar char="•"/>
          </a:pPr>
          <a:r>
            <a:rPr lang="nl-NL" sz="1400" kern="1200" dirty="0"/>
            <a:t>Ventilatiesysteem		Hoofdsysteem / subsysteem		(11.3)</a:t>
          </a:r>
        </a:p>
        <a:p>
          <a:pPr marL="114300" lvl="1" indent="-114300" algn="l" defTabSz="622300">
            <a:lnSpc>
              <a:spcPct val="90000"/>
            </a:lnSpc>
            <a:spcBef>
              <a:spcPct val="0"/>
            </a:spcBef>
            <a:spcAft>
              <a:spcPct val="15000"/>
            </a:spcAft>
            <a:buChar char="•"/>
          </a:pPr>
          <a:r>
            <a:rPr lang="nl-NL" sz="1400" kern="1200" dirty="0"/>
            <a:t>Ventilatiedebiet		</a:t>
          </a:r>
          <a:r>
            <a:rPr lang="de-DE" sz="1400" kern="1200" dirty="0"/>
            <a:t>Mechanische </a:t>
          </a:r>
          <a:r>
            <a:rPr lang="de-DE" sz="1400" kern="1200" dirty="0" err="1"/>
            <a:t>ventilatie</a:t>
          </a:r>
          <a:r>
            <a:rPr lang="de-DE" sz="1400" kern="1200" dirty="0"/>
            <a:t> (type B t/m E)	(11.4)</a:t>
          </a:r>
          <a:endParaRPr lang="nl-NL" sz="1400" kern="1200" dirty="0"/>
        </a:p>
        <a:p>
          <a:pPr marL="114300" lvl="1" indent="-114300" algn="l" defTabSz="622300">
            <a:lnSpc>
              <a:spcPct val="90000"/>
            </a:lnSpc>
            <a:spcBef>
              <a:spcPct val="0"/>
            </a:spcBef>
            <a:spcAft>
              <a:spcPct val="15000"/>
            </a:spcAft>
            <a:buChar char="•"/>
          </a:pPr>
          <a:r>
            <a:rPr lang="nl-NL" sz="1400" kern="1200" dirty="0"/>
            <a:t>Luchtbehandelingskast		</a:t>
          </a:r>
          <a:r>
            <a:rPr lang="nl-NL" sz="1400" kern="1200" dirty="0" err="1"/>
            <a:t>Wtw</a:t>
          </a:r>
          <a:r>
            <a:rPr lang="nl-NL" sz="1400" kern="1200" dirty="0"/>
            <a:t>, bypass, verwarming/koeling via vent.(11.5)</a:t>
          </a:r>
        </a:p>
        <a:p>
          <a:pPr marL="114300" lvl="1" indent="-114300" algn="l" defTabSz="622300">
            <a:lnSpc>
              <a:spcPct val="90000"/>
            </a:lnSpc>
            <a:spcBef>
              <a:spcPct val="0"/>
            </a:spcBef>
            <a:spcAft>
              <a:spcPct val="15000"/>
            </a:spcAft>
            <a:buChar char="•"/>
          </a:pPr>
          <a:r>
            <a:rPr lang="nl-NL" sz="1400" kern="1200" dirty="0"/>
            <a:t>Distributie			Lekdichtheid </a:t>
          </a:r>
          <a:r>
            <a:rPr lang="nl-NL" sz="1400" kern="1200" dirty="0" err="1"/>
            <a:t>kanelen</a:t>
          </a:r>
          <a:r>
            <a:rPr lang="nl-NL" sz="1400" kern="1200" dirty="0"/>
            <a:t>, warmteverliezen 	(11.6)</a:t>
          </a:r>
        </a:p>
        <a:p>
          <a:pPr marL="114300" lvl="1" indent="-114300" algn="l" defTabSz="622300">
            <a:lnSpc>
              <a:spcPct val="90000"/>
            </a:lnSpc>
            <a:spcBef>
              <a:spcPct val="0"/>
            </a:spcBef>
            <a:spcAft>
              <a:spcPct val="15000"/>
            </a:spcAft>
            <a:buChar char="•"/>
          </a:pPr>
          <a:r>
            <a:rPr lang="nl-NL" sz="1400" kern="1200" dirty="0"/>
            <a:t>Energieverbruik ventilatoren	Vermogen van de ventilatoren		(11.7)</a:t>
          </a:r>
        </a:p>
      </dsp:txBody>
      <dsp:txXfrm rot="-5400000">
        <a:off x="1532152" y="4073430"/>
        <a:ext cx="7433728" cy="12838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2979367" cy="501879"/>
          </a:xfrm>
          <a:prstGeom prst="rect">
            <a:avLst/>
          </a:prstGeom>
        </p:spPr>
        <p:txBody>
          <a:bodyPr vert="horz" lIns="92254" tIns="46127" rIns="92254" bIns="46127" rtlCol="0"/>
          <a:lstStyle>
            <a:lvl1pPr algn="l">
              <a:defRPr sz="1200"/>
            </a:lvl1pPr>
          </a:lstStyle>
          <a:p>
            <a:endParaRPr lang="nl-NL" dirty="0"/>
          </a:p>
        </p:txBody>
      </p:sp>
      <p:sp>
        <p:nvSpPr>
          <p:cNvPr id="3" name="Tijdelijke aanduiding voor datum 2"/>
          <p:cNvSpPr>
            <a:spLocks noGrp="1"/>
          </p:cNvSpPr>
          <p:nvPr>
            <p:ph type="dt" sz="quarter" idx="1"/>
          </p:nvPr>
        </p:nvSpPr>
        <p:spPr>
          <a:xfrm>
            <a:off x="3894506" y="0"/>
            <a:ext cx="2979367" cy="501879"/>
          </a:xfrm>
          <a:prstGeom prst="rect">
            <a:avLst/>
          </a:prstGeom>
        </p:spPr>
        <p:txBody>
          <a:bodyPr vert="horz" lIns="92254" tIns="46127" rIns="92254" bIns="46127" rtlCol="0"/>
          <a:lstStyle>
            <a:lvl1pPr algn="r">
              <a:defRPr sz="1200"/>
            </a:lvl1pPr>
          </a:lstStyle>
          <a:p>
            <a:fld id="{8A56C2C0-ED35-4C41-A6BF-B62EEC174685}" type="datetimeFigureOut">
              <a:rPr lang="nl-NL" smtClean="0"/>
              <a:t>29-1-2025</a:t>
            </a:fld>
            <a:endParaRPr lang="nl-NL" dirty="0"/>
          </a:p>
        </p:txBody>
      </p:sp>
      <p:sp>
        <p:nvSpPr>
          <p:cNvPr id="4" name="Tijdelijke aanduiding voor voettekst 3"/>
          <p:cNvSpPr>
            <a:spLocks noGrp="1"/>
          </p:cNvSpPr>
          <p:nvPr>
            <p:ph type="ftr" sz="quarter" idx="2"/>
          </p:nvPr>
        </p:nvSpPr>
        <p:spPr>
          <a:xfrm>
            <a:off x="2" y="9500961"/>
            <a:ext cx="2979367" cy="501878"/>
          </a:xfrm>
          <a:prstGeom prst="rect">
            <a:avLst/>
          </a:prstGeom>
        </p:spPr>
        <p:txBody>
          <a:bodyPr vert="horz" lIns="92254" tIns="46127" rIns="92254" bIns="46127"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94506" y="9500961"/>
            <a:ext cx="2979367" cy="501878"/>
          </a:xfrm>
          <a:prstGeom prst="rect">
            <a:avLst/>
          </a:prstGeom>
        </p:spPr>
        <p:txBody>
          <a:bodyPr vert="horz" lIns="92254" tIns="46127" rIns="92254" bIns="46127" rtlCol="0" anchor="b"/>
          <a:lstStyle>
            <a:lvl1pPr algn="r">
              <a:defRPr sz="1200"/>
            </a:lvl1pPr>
          </a:lstStyle>
          <a:p>
            <a:fld id="{0202EB7A-9EDB-46AC-AF08-D54A10284256}" type="slidenum">
              <a:rPr lang="nl-NL" smtClean="0"/>
              <a:t>‹nr.›</a:t>
            </a:fld>
            <a:endParaRPr lang="nl-NL" dirty="0"/>
          </a:p>
        </p:txBody>
      </p:sp>
    </p:spTree>
    <p:extLst>
      <p:ext uri="{BB962C8B-B14F-4D97-AF65-F5344CB8AC3E}">
        <p14:creationId xmlns:p14="http://schemas.microsoft.com/office/powerpoint/2010/main" val="12846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9367" cy="500141"/>
          </a:xfrm>
          <a:prstGeom prst="rect">
            <a:avLst/>
          </a:prstGeom>
        </p:spPr>
        <p:txBody>
          <a:bodyPr vert="horz" lIns="92254" tIns="46127" rIns="92254" bIns="46127" rtlCol="0"/>
          <a:lstStyle>
            <a:lvl1pPr algn="l">
              <a:defRPr sz="1200"/>
            </a:lvl1pPr>
          </a:lstStyle>
          <a:p>
            <a:endParaRPr lang="en-US" dirty="0"/>
          </a:p>
        </p:txBody>
      </p:sp>
      <p:sp>
        <p:nvSpPr>
          <p:cNvPr id="3" name="Date Placeholder 2"/>
          <p:cNvSpPr>
            <a:spLocks noGrp="1"/>
          </p:cNvSpPr>
          <p:nvPr>
            <p:ph type="dt" idx="1"/>
          </p:nvPr>
        </p:nvSpPr>
        <p:spPr>
          <a:xfrm>
            <a:off x="3894506" y="1"/>
            <a:ext cx="2979367" cy="500141"/>
          </a:xfrm>
          <a:prstGeom prst="rect">
            <a:avLst/>
          </a:prstGeom>
        </p:spPr>
        <p:txBody>
          <a:bodyPr vert="horz" lIns="92254" tIns="46127" rIns="92254" bIns="46127" rtlCol="0"/>
          <a:lstStyle>
            <a:lvl1pPr algn="r">
              <a:defRPr sz="1200"/>
            </a:lvl1pPr>
          </a:lstStyle>
          <a:p>
            <a:fld id="{96340955-8D9F-4F2A-AD2E-058F85D59183}" type="datetimeFigureOut">
              <a:rPr lang="en-US" smtClean="0"/>
              <a:t>1/29/2025</a:t>
            </a:fld>
            <a:endParaRPr lang="en-US" dirty="0"/>
          </a:p>
        </p:txBody>
      </p:sp>
      <p:sp>
        <p:nvSpPr>
          <p:cNvPr id="4" name="Slide Image Placeholder 3"/>
          <p:cNvSpPr>
            <a:spLocks noGrp="1" noRot="1" noChangeAspect="1"/>
          </p:cNvSpPr>
          <p:nvPr>
            <p:ph type="sldImg" idx="2"/>
          </p:nvPr>
        </p:nvSpPr>
        <p:spPr>
          <a:xfrm>
            <a:off x="101600" y="749300"/>
            <a:ext cx="6672263" cy="3751263"/>
          </a:xfrm>
          <a:prstGeom prst="rect">
            <a:avLst/>
          </a:prstGeom>
          <a:noFill/>
          <a:ln w="12700">
            <a:solidFill>
              <a:prstClr val="black"/>
            </a:solidFill>
          </a:ln>
        </p:spPr>
        <p:txBody>
          <a:bodyPr vert="horz" lIns="92254" tIns="46127" rIns="92254" bIns="46127" rtlCol="0" anchor="ctr"/>
          <a:lstStyle/>
          <a:p>
            <a:endParaRPr lang="en-US" dirty="0"/>
          </a:p>
        </p:txBody>
      </p:sp>
      <p:sp>
        <p:nvSpPr>
          <p:cNvPr id="5" name="Notes Placeholder 4"/>
          <p:cNvSpPr>
            <a:spLocks noGrp="1"/>
          </p:cNvSpPr>
          <p:nvPr>
            <p:ph type="body" sz="quarter" idx="3"/>
          </p:nvPr>
        </p:nvSpPr>
        <p:spPr>
          <a:xfrm>
            <a:off x="687547" y="4751348"/>
            <a:ext cx="5500370" cy="4501276"/>
          </a:xfrm>
          <a:prstGeom prst="rect">
            <a:avLst/>
          </a:prstGeom>
        </p:spPr>
        <p:txBody>
          <a:bodyPr vert="horz" lIns="92254" tIns="46127" rIns="92254" bIns="461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500961"/>
            <a:ext cx="2979367" cy="500141"/>
          </a:xfrm>
          <a:prstGeom prst="rect">
            <a:avLst/>
          </a:prstGeom>
        </p:spPr>
        <p:txBody>
          <a:bodyPr vert="horz" lIns="92254" tIns="46127" rIns="92254" bIns="461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4506" y="9500961"/>
            <a:ext cx="2979367" cy="500141"/>
          </a:xfrm>
          <a:prstGeom prst="rect">
            <a:avLst/>
          </a:prstGeom>
        </p:spPr>
        <p:txBody>
          <a:bodyPr vert="horz" lIns="92254" tIns="46127" rIns="92254" bIns="46127" rtlCol="0" anchor="b"/>
          <a:lstStyle>
            <a:lvl1pPr algn="r">
              <a:defRPr sz="1200"/>
            </a:lvl1pPr>
          </a:lstStyle>
          <a:p>
            <a:fld id="{E25B360B-B18B-43E2-9A83-40C4DE0F7FE2}" type="slidenum">
              <a:rPr lang="en-US" smtClean="0"/>
              <a:t>‹nr.›</a:t>
            </a:fld>
            <a:endParaRPr lang="en-US" dirty="0"/>
          </a:p>
        </p:txBody>
      </p:sp>
    </p:spTree>
    <p:extLst>
      <p:ext uri="{BB962C8B-B14F-4D97-AF65-F5344CB8AC3E}">
        <p14:creationId xmlns:p14="http://schemas.microsoft.com/office/powerpoint/2010/main" val="280616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en even voorstellen cursisten Fons</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a:t>
            </a:fld>
            <a:endParaRPr lang="en-US" dirty="0"/>
          </a:p>
        </p:txBody>
      </p:sp>
    </p:spTree>
    <p:extLst>
      <p:ext uri="{BB962C8B-B14F-4D97-AF65-F5344CB8AC3E}">
        <p14:creationId xmlns:p14="http://schemas.microsoft.com/office/powerpoint/2010/main" val="184231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626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100</a:t>
            </a:fld>
            <a:endParaRPr lang="en-US"/>
          </a:p>
        </p:txBody>
      </p:sp>
    </p:spTree>
    <p:extLst>
      <p:ext uri="{BB962C8B-B14F-4D97-AF65-F5344CB8AC3E}">
        <p14:creationId xmlns:p14="http://schemas.microsoft.com/office/powerpoint/2010/main" val="29517692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6F14-5AE1-AC93-4BE9-CBE0BE916B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20495F-1807-F109-D70C-0B385BF316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CD9F2C-10A0-FFC7-1548-A256FF86F07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EB646C-DFA1-383C-C34B-E7826E1093C9}"/>
              </a:ext>
            </a:extLst>
          </p:cNvPr>
          <p:cNvSpPr>
            <a:spLocks noGrp="1"/>
          </p:cNvSpPr>
          <p:nvPr>
            <p:ph type="sldNum" sz="quarter" idx="10"/>
          </p:nvPr>
        </p:nvSpPr>
        <p:spPr/>
        <p:txBody>
          <a:bodyPr/>
          <a:lstStyle/>
          <a:p>
            <a:fld id="{E25B360B-B18B-43E2-9A83-40C4DE0F7FE2}" type="slidenum">
              <a:rPr lang="en-US" smtClean="0"/>
              <a:t>101</a:t>
            </a:fld>
            <a:endParaRPr lang="en-US"/>
          </a:p>
        </p:txBody>
      </p:sp>
    </p:spTree>
    <p:extLst>
      <p:ext uri="{BB962C8B-B14F-4D97-AF65-F5344CB8AC3E}">
        <p14:creationId xmlns:p14="http://schemas.microsoft.com/office/powerpoint/2010/main" val="2557830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102</a:t>
            </a:fld>
            <a:endParaRPr lang="en-US" dirty="0"/>
          </a:p>
        </p:txBody>
      </p:sp>
    </p:spTree>
    <p:extLst>
      <p:ext uri="{BB962C8B-B14F-4D97-AF65-F5344CB8AC3E}">
        <p14:creationId xmlns:p14="http://schemas.microsoft.com/office/powerpoint/2010/main" val="2218653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103</a:t>
            </a:fld>
            <a:endParaRPr lang="en-US" dirty="0"/>
          </a:p>
        </p:txBody>
      </p:sp>
    </p:spTree>
    <p:extLst>
      <p:ext uri="{BB962C8B-B14F-4D97-AF65-F5344CB8AC3E}">
        <p14:creationId xmlns:p14="http://schemas.microsoft.com/office/powerpoint/2010/main" val="37769555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104</a:t>
            </a:fld>
            <a:endParaRPr lang="en-US" dirty="0"/>
          </a:p>
        </p:txBody>
      </p:sp>
    </p:spTree>
    <p:extLst>
      <p:ext uri="{BB962C8B-B14F-4D97-AF65-F5344CB8AC3E}">
        <p14:creationId xmlns:p14="http://schemas.microsoft.com/office/powerpoint/2010/main" val="16821588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105</a:t>
            </a:fld>
            <a:endParaRPr lang="en-US" dirty="0"/>
          </a:p>
        </p:txBody>
      </p:sp>
    </p:spTree>
    <p:extLst>
      <p:ext uri="{BB962C8B-B14F-4D97-AF65-F5344CB8AC3E}">
        <p14:creationId xmlns:p14="http://schemas.microsoft.com/office/powerpoint/2010/main" val="20875859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106</a:t>
            </a:fld>
            <a:endParaRPr lang="en-US" dirty="0"/>
          </a:p>
        </p:txBody>
      </p:sp>
    </p:spTree>
    <p:extLst>
      <p:ext uri="{BB962C8B-B14F-4D97-AF65-F5344CB8AC3E}">
        <p14:creationId xmlns:p14="http://schemas.microsoft.com/office/powerpoint/2010/main" val="36862224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107</a:t>
            </a:fld>
            <a:endParaRPr lang="en-US" dirty="0"/>
          </a:p>
        </p:txBody>
      </p:sp>
    </p:spTree>
    <p:extLst>
      <p:ext uri="{BB962C8B-B14F-4D97-AF65-F5344CB8AC3E}">
        <p14:creationId xmlns:p14="http://schemas.microsoft.com/office/powerpoint/2010/main" val="14495284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108</a:t>
            </a:fld>
            <a:endParaRPr lang="en-US" dirty="0"/>
          </a:p>
        </p:txBody>
      </p:sp>
    </p:spTree>
    <p:extLst>
      <p:ext uri="{BB962C8B-B14F-4D97-AF65-F5344CB8AC3E}">
        <p14:creationId xmlns:p14="http://schemas.microsoft.com/office/powerpoint/2010/main" val="157089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109</a:t>
            </a:fld>
            <a:endParaRPr lang="en-US" dirty="0"/>
          </a:p>
        </p:txBody>
      </p:sp>
    </p:spTree>
    <p:extLst>
      <p:ext uri="{BB962C8B-B14F-4D97-AF65-F5344CB8AC3E}">
        <p14:creationId xmlns:p14="http://schemas.microsoft.com/office/powerpoint/2010/main" val="304554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a:t>
            </a:fld>
            <a:endParaRPr lang="en-US" dirty="0"/>
          </a:p>
        </p:txBody>
      </p:sp>
    </p:spTree>
    <p:extLst>
      <p:ext uri="{BB962C8B-B14F-4D97-AF65-F5344CB8AC3E}">
        <p14:creationId xmlns:p14="http://schemas.microsoft.com/office/powerpoint/2010/main" val="15823590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110</a:t>
            </a:fld>
            <a:endParaRPr lang="en-US" dirty="0"/>
          </a:p>
        </p:txBody>
      </p:sp>
    </p:spTree>
    <p:extLst>
      <p:ext uri="{BB962C8B-B14F-4D97-AF65-F5344CB8AC3E}">
        <p14:creationId xmlns:p14="http://schemas.microsoft.com/office/powerpoint/2010/main" val="26713407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111</a:t>
            </a:fld>
            <a:endParaRPr lang="en-US" dirty="0"/>
          </a:p>
        </p:txBody>
      </p:sp>
    </p:spTree>
    <p:extLst>
      <p:ext uri="{BB962C8B-B14F-4D97-AF65-F5344CB8AC3E}">
        <p14:creationId xmlns:p14="http://schemas.microsoft.com/office/powerpoint/2010/main" val="29252288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112</a:t>
            </a:fld>
            <a:endParaRPr lang="en-US" dirty="0"/>
          </a:p>
        </p:txBody>
      </p:sp>
    </p:spTree>
    <p:extLst>
      <p:ext uri="{BB962C8B-B14F-4D97-AF65-F5344CB8AC3E}">
        <p14:creationId xmlns:p14="http://schemas.microsoft.com/office/powerpoint/2010/main" val="20251541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113</a:t>
            </a:fld>
            <a:endParaRPr lang="en-US" dirty="0"/>
          </a:p>
        </p:txBody>
      </p:sp>
    </p:spTree>
    <p:extLst>
      <p:ext uri="{BB962C8B-B14F-4D97-AF65-F5344CB8AC3E}">
        <p14:creationId xmlns:p14="http://schemas.microsoft.com/office/powerpoint/2010/main" val="18161754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114</a:t>
            </a:fld>
            <a:endParaRPr lang="en-US" dirty="0"/>
          </a:p>
        </p:txBody>
      </p:sp>
    </p:spTree>
    <p:extLst>
      <p:ext uri="{BB962C8B-B14F-4D97-AF65-F5344CB8AC3E}">
        <p14:creationId xmlns:p14="http://schemas.microsoft.com/office/powerpoint/2010/main" val="31626647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115</a:t>
            </a:fld>
            <a:endParaRPr lang="en-US" dirty="0"/>
          </a:p>
        </p:txBody>
      </p:sp>
    </p:spTree>
    <p:extLst>
      <p:ext uri="{BB962C8B-B14F-4D97-AF65-F5344CB8AC3E}">
        <p14:creationId xmlns:p14="http://schemas.microsoft.com/office/powerpoint/2010/main" val="3654502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116</a:t>
            </a:fld>
            <a:endParaRPr lang="en-US" dirty="0"/>
          </a:p>
        </p:txBody>
      </p:sp>
    </p:spTree>
    <p:extLst>
      <p:ext uri="{BB962C8B-B14F-4D97-AF65-F5344CB8AC3E}">
        <p14:creationId xmlns:p14="http://schemas.microsoft.com/office/powerpoint/2010/main" val="16858117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117</a:t>
            </a:fld>
            <a:endParaRPr lang="en-US" dirty="0"/>
          </a:p>
        </p:txBody>
      </p:sp>
    </p:spTree>
    <p:extLst>
      <p:ext uri="{BB962C8B-B14F-4D97-AF65-F5344CB8AC3E}">
        <p14:creationId xmlns:p14="http://schemas.microsoft.com/office/powerpoint/2010/main" val="23477846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118</a:t>
            </a:fld>
            <a:endParaRPr lang="en-US" dirty="0"/>
          </a:p>
        </p:txBody>
      </p:sp>
    </p:spTree>
    <p:extLst>
      <p:ext uri="{BB962C8B-B14F-4D97-AF65-F5344CB8AC3E}">
        <p14:creationId xmlns:p14="http://schemas.microsoft.com/office/powerpoint/2010/main" val="41162333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119</a:t>
            </a:fld>
            <a:endParaRPr lang="en-US" dirty="0"/>
          </a:p>
        </p:txBody>
      </p:sp>
    </p:spTree>
    <p:extLst>
      <p:ext uri="{BB962C8B-B14F-4D97-AF65-F5344CB8AC3E}">
        <p14:creationId xmlns:p14="http://schemas.microsoft.com/office/powerpoint/2010/main" val="59803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a:t>
            </a:fld>
            <a:endParaRPr lang="en-US" dirty="0"/>
          </a:p>
        </p:txBody>
      </p:sp>
    </p:spTree>
    <p:extLst>
      <p:ext uri="{BB962C8B-B14F-4D97-AF65-F5344CB8AC3E}">
        <p14:creationId xmlns:p14="http://schemas.microsoft.com/office/powerpoint/2010/main" val="4903034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120</a:t>
            </a:fld>
            <a:endParaRPr lang="en-US" dirty="0"/>
          </a:p>
        </p:txBody>
      </p:sp>
    </p:spTree>
    <p:extLst>
      <p:ext uri="{BB962C8B-B14F-4D97-AF65-F5344CB8AC3E}">
        <p14:creationId xmlns:p14="http://schemas.microsoft.com/office/powerpoint/2010/main" val="28036050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121</a:t>
            </a:fld>
            <a:endParaRPr lang="en-US" dirty="0"/>
          </a:p>
        </p:txBody>
      </p:sp>
    </p:spTree>
    <p:extLst>
      <p:ext uri="{BB962C8B-B14F-4D97-AF65-F5344CB8AC3E}">
        <p14:creationId xmlns:p14="http://schemas.microsoft.com/office/powerpoint/2010/main" val="35680240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122</a:t>
            </a:fld>
            <a:endParaRPr lang="en-US" dirty="0"/>
          </a:p>
        </p:txBody>
      </p:sp>
    </p:spTree>
    <p:extLst>
      <p:ext uri="{BB962C8B-B14F-4D97-AF65-F5344CB8AC3E}">
        <p14:creationId xmlns:p14="http://schemas.microsoft.com/office/powerpoint/2010/main" val="17185047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123</a:t>
            </a:fld>
            <a:endParaRPr lang="en-US" dirty="0"/>
          </a:p>
        </p:txBody>
      </p:sp>
    </p:spTree>
    <p:extLst>
      <p:ext uri="{BB962C8B-B14F-4D97-AF65-F5344CB8AC3E}">
        <p14:creationId xmlns:p14="http://schemas.microsoft.com/office/powerpoint/2010/main" val="2174554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124</a:t>
            </a:fld>
            <a:endParaRPr lang="en-US" dirty="0"/>
          </a:p>
        </p:txBody>
      </p:sp>
    </p:spTree>
    <p:extLst>
      <p:ext uri="{BB962C8B-B14F-4D97-AF65-F5344CB8AC3E}">
        <p14:creationId xmlns:p14="http://schemas.microsoft.com/office/powerpoint/2010/main" val="41005070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125</a:t>
            </a:fld>
            <a:endParaRPr lang="en-US" dirty="0"/>
          </a:p>
        </p:txBody>
      </p:sp>
    </p:spTree>
    <p:extLst>
      <p:ext uri="{BB962C8B-B14F-4D97-AF65-F5344CB8AC3E}">
        <p14:creationId xmlns:p14="http://schemas.microsoft.com/office/powerpoint/2010/main" val="38522215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126</a:t>
            </a:fld>
            <a:endParaRPr lang="en-US" dirty="0"/>
          </a:p>
        </p:txBody>
      </p:sp>
    </p:spTree>
    <p:extLst>
      <p:ext uri="{BB962C8B-B14F-4D97-AF65-F5344CB8AC3E}">
        <p14:creationId xmlns:p14="http://schemas.microsoft.com/office/powerpoint/2010/main" val="165570967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127</a:t>
            </a:fld>
            <a:endParaRPr lang="en-US" dirty="0"/>
          </a:p>
        </p:txBody>
      </p:sp>
    </p:spTree>
    <p:extLst>
      <p:ext uri="{BB962C8B-B14F-4D97-AF65-F5344CB8AC3E}">
        <p14:creationId xmlns:p14="http://schemas.microsoft.com/office/powerpoint/2010/main" val="12947643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128</a:t>
            </a:fld>
            <a:endParaRPr lang="en-US" dirty="0"/>
          </a:p>
        </p:txBody>
      </p:sp>
    </p:spTree>
    <p:extLst>
      <p:ext uri="{BB962C8B-B14F-4D97-AF65-F5344CB8AC3E}">
        <p14:creationId xmlns:p14="http://schemas.microsoft.com/office/powerpoint/2010/main" val="1986828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129</a:t>
            </a:fld>
            <a:endParaRPr lang="en-US" dirty="0"/>
          </a:p>
        </p:txBody>
      </p:sp>
    </p:spTree>
    <p:extLst>
      <p:ext uri="{BB962C8B-B14F-4D97-AF65-F5344CB8AC3E}">
        <p14:creationId xmlns:p14="http://schemas.microsoft.com/office/powerpoint/2010/main" val="95219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a:t>
            </a:fld>
            <a:endParaRPr lang="en-US" dirty="0"/>
          </a:p>
        </p:txBody>
      </p:sp>
    </p:spTree>
    <p:extLst>
      <p:ext uri="{BB962C8B-B14F-4D97-AF65-F5344CB8AC3E}">
        <p14:creationId xmlns:p14="http://schemas.microsoft.com/office/powerpoint/2010/main" val="29204564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130</a:t>
            </a:fld>
            <a:endParaRPr lang="en-US" dirty="0"/>
          </a:p>
        </p:txBody>
      </p:sp>
    </p:spTree>
    <p:extLst>
      <p:ext uri="{BB962C8B-B14F-4D97-AF65-F5344CB8AC3E}">
        <p14:creationId xmlns:p14="http://schemas.microsoft.com/office/powerpoint/2010/main" val="10655478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131</a:t>
            </a:fld>
            <a:endParaRPr lang="en-US" dirty="0"/>
          </a:p>
        </p:txBody>
      </p:sp>
    </p:spTree>
    <p:extLst>
      <p:ext uri="{BB962C8B-B14F-4D97-AF65-F5344CB8AC3E}">
        <p14:creationId xmlns:p14="http://schemas.microsoft.com/office/powerpoint/2010/main" val="27125922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132</a:t>
            </a:fld>
            <a:endParaRPr lang="en-US" dirty="0"/>
          </a:p>
        </p:txBody>
      </p:sp>
    </p:spTree>
    <p:extLst>
      <p:ext uri="{BB962C8B-B14F-4D97-AF65-F5344CB8AC3E}">
        <p14:creationId xmlns:p14="http://schemas.microsoft.com/office/powerpoint/2010/main" val="36690987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133</a:t>
            </a:fld>
            <a:endParaRPr lang="en-US" dirty="0"/>
          </a:p>
        </p:txBody>
      </p:sp>
    </p:spTree>
    <p:extLst>
      <p:ext uri="{BB962C8B-B14F-4D97-AF65-F5344CB8AC3E}">
        <p14:creationId xmlns:p14="http://schemas.microsoft.com/office/powerpoint/2010/main" val="12290916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134</a:t>
            </a:fld>
            <a:endParaRPr lang="en-US" dirty="0"/>
          </a:p>
        </p:txBody>
      </p:sp>
    </p:spTree>
    <p:extLst>
      <p:ext uri="{BB962C8B-B14F-4D97-AF65-F5344CB8AC3E}">
        <p14:creationId xmlns:p14="http://schemas.microsoft.com/office/powerpoint/2010/main" val="417254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135</a:t>
            </a:fld>
            <a:endParaRPr lang="en-US" dirty="0"/>
          </a:p>
        </p:txBody>
      </p:sp>
    </p:spTree>
    <p:extLst>
      <p:ext uri="{BB962C8B-B14F-4D97-AF65-F5344CB8AC3E}">
        <p14:creationId xmlns:p14="http://schemas.microsoft.com/office/powerpoint/2010/main" val="23500528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136</a:t>
            </a:fld>
            <a:endParaRPr lang="en-US" dirty="0"/>
          </a:p>
        </p:txBody>
      </p:sp>
    </p:spTree>
    <p:extLst>
      <p:ext uri="{BB962C8B-B14F-4D97-AF65-F5344CB8AC3E}">
        <p14:creationId xmlns:p14="http://schemas.microsoft.com/office/powerpoint/2010/main" val="8025638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137</a:t>
            </a:fld>
            <a:endParaRPr lang="en-US" dirty="0"/>
          </a:p>
        </p:txBody>
      </p:sp>
    </p:spTree>
    <p:extLst>
      <p:ext uri="{BB962C8B-B14F-4D97-AF65-F5344CB8AC3E}">
        <p14:creationId xmlns:p14="http://schemas.microsoft.com/office/powerpoint/2010/main" val="27436576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138</a:t>
            </a:fld>
            <a:endParaRPr lang="en-US" dirty="0"/>
          </a:p>
        </p:txBody>
      </p:sp>
    </p:spTree>
    <p:extLst>
      <p:ext uri="{BB962C8B-B14F-4D97-AF65-F5344CB8AC3E}">
        <p14:creationId xmlns:p14="http://schemas.microsoft.com/office/powerpoint/2010/main" val="806778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139</a:t>
            </a:fld>
            <a:endParaRPr lang="en-US" dirty="0"/>
          </a:p>
        </p:txBody>
      </p:sp>
    </p:spTree>
    <p:extLst>
      <p:ext uri="{BB962C8B-B14F-4D97-AF65-F5344CB8AC3E}">
        <p14:creationId xmlns:p14="http://schemas.microsoft.com/office/powerpoint/2010/main" val="231517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a:t>
            </a:fld>
            <a:endParaRPr lang="en-US"/>
          </a:p>
        </p:txBody>
      </p:sp>
    </p:spTree>
    <p:extLst>
      <p:ext uri="{BB962C8B-B14F-4D97-AF65-F5344CB8AC3E}">
        <p14:creationId xmlns:p14="http://schemas.microsoft.com/office/powerpoint/2010/main" val="21781952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140</a:t>
            </a:fld>
            <a:endParaRPr lang="en-US" dirty="0"/>
          </a:p>
        </p:txBody>
      </p:sp>
    </p:spTree>
    <p:extLst>
      <p:ext uri="{BB962C8B-B14F-4D97-AF65-F5344CB8AC3E}">
        <p14:creationId xmlns:p14="http://schemas.microsoft.com/office/powerpoint/2010/main" val="42678851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141</a:t>
            </a:fld>
            <a:endParaRPr lang="en-US" dirty="0"/>
          </a:p>
        </p:txBody>
      </p:sp>
    </p:spTree>
    <p:extLst>
      <p:ext uri="{BB962C8B-B14F-4D97-AF65-F5344CB8AC3E}">
        <p14:creationId xmlns:p14="http://schemas.microsoft.com/office/powerpoint/2010/main" val="25897150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142</a:t>
            </a:fld>
            <a:endParaRPr lang="en-US" dirty="0"/>
          </a:p>
        </p:txBody>
      </p:sp>
    </p:spTree>
    <p:extLst>
      <p:ext uri="{BB962C8B-B14F-4D97-AF65-F5344CB8AC3E}">
        <p14:creationId xmlns:p14="http://schemas.microsoft.com/office/powerpoint/2010/main" val="33613860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143</a:t>
            </a:fld>
            <a:endParaRPr lang="en-US" dirty="0"/>
          </a:p>
        </p:txBody>
      </p:sp>
    </p:spTree>
    <p:extLst>
      <p:ext uri="{BB962C8B-B14F-4D97-AF65-F5344CB8AC3E}">
        <p14:creationId xmlns:p14="http://schemas.microsoft.com/office/powerpoint/2010/main" val="36935027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144</a:t>
            </a:fld>
            <a:endParaRPr lang="en-US" dirty="0"/>
          </a:p>
        </p:txBody>
      </p:sp>
    </p:spTree>
    <p:extLst>
      <p:ext uri="{BB962C8B-B14F-4D97-AF65-F5344CB8AC3E}">
        <p14:creationId xmlns:p14="http://schemas.microsoft.com/office/powerpoint/2010/main" val="26660534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145</a:t>
            </a:fld>
            <a:endParaRPr lang="en-US" dirty="0"/>
          </a:p>
        </p:txBody>
      </p:sp>
    </p:spTree>
    <p:extLst>
      <p:ext uri="{BB962C8B-B14F-4D97-AF65-F5344CB8AC3E}">
        <p14:creationId xmlns:p14="http://schemas.microsoft.com/office/powerpoint/2010/main" val="265641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146</a:t>
            </a:fld>
            <a:endParaRPr lang="en-US" dirty="0"/>
          </a:p>
        </p:txBody>
      </p:sp>
    </p:spTree>
    <p:extLst>
      <p:ext uri="{BB962C8B-B14F-4D97-AF65-F5344CB8AC3E}">
        <p14:creationId xmlns:p14="http://schemas.microsoft.com/office/powerpoint/2010/main" val="9421491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147</a:t>
            </a:fld>
            <a:endParaRPr lang="en-US" dirty="0"/>
          </a:p>
        </p:txBody>
      </p:sp>
    </p:spTree>
    <p:extLst>
      <p:ext uri="{BB962C8B-B14F-4D97-AF65-F5344CB8AC3E}">
        <p14:creationId xmlns:p14="http://schemas.microsoft.com/office/powerpoint/2010/main" val="29125254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148</a:t>
            </a:fld>
            <a:endParaRPr lang="en-US" dirty="0"/>
          </a:p>
        </p:txBody>
      </p:sp>
    </p:spTree>
    <p:extLst>
      <p:ext uri="{BB962C8B-B14F-4D97-AF65-F5344CB8AC3E}">
        <p14:creationId xmlns:p14="http://schemas.microsoft.com/office/powerpoint/2010/main" val="11773910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149</a:t>
            </a:fld>
            <a:endParaRPr lang="en-US" dirty="0"/>
          </a:p>
        </p:txBody>
      </p:sp>
    </p:spTree>
    <p:extLst>
      <p:ext uri="{BB962C8B-B14F-4D97-AF65-F5344CB8AC3E}">
        <p14:creationId xmlns:p14="http://schemas.microsoft.com/office/powerpoint/2010/main" val="3994036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a:t>
            </a:fld>
            <a:endParaRPr lang="en-US"/>
          </a:p>
        </p:txBody>
      </p:sp>
    </p:spTree>
    <p:extLst>
      <p:ext uri="{BB962C8B-B14F-4D97-AF65-F5344CB8AC3E}">
        <p14:creationId xmlns:p14="http://schemas.microsoft.com/office/powerpoint/2010/main" val="3192924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150</a:t>
            </a:fld>
            <a:endParaRPr lang="en-US" dirty="0"/>
          </a:p>
        </p:txBody>
      </p:sp>
    </p:spTree>
    <p:extLst>
      <p:ext uri="{BB962C8B-B14F-4D97-AF65-F5344CB8AC3E}">
        <p14:creationId xmlns:p14="http://schemas.microsoft.com/office/powerpoint/2010/main" val="11459765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151</a:t>
            </a:fld>
            <a:endParaRPr lang="en-US" dirty="0"/>
          </a:p>
        </p:txBody>
      </p:sp>
    </p:spTree>
    <p:extLst>
      <p:ext uri="{BB962C8B-B14F-4D97-AF65-F5344CB8AC3E}">
        <p14:creationId xmlns:p14="http://schemas.microsoft.com/office/powerpoint/2010/main" val="14878828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152</a:t>
            </a:fld>
            <a:endParaRPr lang="en-US" dirty="0"/>
          </a:p>
        </p:txBody>
      </p:sp>
    </p:spTree>
    <p:extLst>
      <p:ext uri="{BB962C8B-B14F-4D97-AF65-F5344CB8AC3E}">
        <p14:creationId xmlns:p14="http://schemas.microsoft.com/office/powerpoint/2010/main" val="41983691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153</a:t>
            </a:fld>
            <a:endParaRPr lang="en-US" dirty="0"/>
          </a:p>
        </p:txBody>
      </p:sp>
    </p:spTree>
    <p:extLst>
      <p:ext uri="{BB962C8B-B14F-4D97-AF65-F5344CB8AC3E}">
        <p14:creationId xmlns:p14="http://schemas.microsoft.com/office/powerpoint/2010/main" val="22860642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154</a:t>
            </a:fld>
            <a:endParaRPr lang="en-US" dirty="0"/>
          </a:p>
        </p:txBody>
      </p:sp>
    </p:spTree>
    <p:extLst>
      <p:ext uri="{BB962C8B-B14F-4D97-AF65-F5344CB8AC3E}">
        <p14:creationId xmlns:p14="http://schemas.microsoft.com/office/powerpoint/2010/main" val="14054982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155</a:t>
            </a:fld>
            <a:endParaRPr lang="en-US" dirty="0"/>
          </a:p>
        </p:txBody>
      </p:sp>
    </p:spTree>
    <p:extLst>
      <p:ext uri="{BB962C8B-B14F-4D97-AF65-F5344CB8AC3E}">
        <p14:creationId xmlns:p14="http://schemas.microsoft.com/office/powerpoint/2010/main" val="16811316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156</a:t>
            </a:fld>
            <a:endParaRPr lang="en-US" dirty="0"/>
          </a:p>
        </p:txBody>
      </p:sp>
    </p:spTree>
    <p:extLst>
      <p:ext uri="{BB962C8B-B14F-4D97-AF65-F5344CB8AC3E}">
        <p14:creationId xmlns:p14="http://schemas.microsoft.com/office/powerpoint/2010/main" val="6135364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157</a:t>
            </a:fld>
            <a:endParaRPr lang="en-US" dirty="0"/>
          </a:p>
        </p:txBody>
      </p:sp>
    </p:spTree>
    <p:extLst>
      <p:ext uri="{BB962C8B-B14F-4D97-AF65-F5344CB8AC3E}">
        <p14:creationId xmlns:p14="http://schemas.microsoft.com/office/powerpoint/2010/main" val="18401343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158</a:t>
            </a:fld>
            <a:endParaRPr lang="en-US" dirty="0"/>
          </a:p>
        </p:txBody>
      </p:sp>
    </p:spTree>
    <p:extLst>
      <p:ext uri="{BB962C8B-B14F-4D97-AF65-F5344CB8AC3E}">
        <p14:creationId xmlns:p14="http://schemas.microsoft.com/office/powerpoint/2010/main" val="13533356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159</a:t>
            </a:fld>
            <a:endParaRPr lang="en-US" dirty="0"/>
          </a:p>
        </p:txBody>
      </p:sp>
    </p:spTree>
    <p:extLst>
      <p:ext uri="{BB962C8B-B14F-4D97-AF65-F5344CB8AC3E}">
        <p14:creationId xmlns:p14="http://schemas.microsoft.com/office/powerpoint/2010/main" val="328112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a:t>
            </a:fld>
            <a:endParaRPr lang="en-US"/>
          </a:p>
        </p:txBody>
      </p:sp>
    </p:spTree>
    <p:extLst>
      <p:ext uri="{BB962C8B-B14F-4D97-AF65-F5344CB8AC3E}">
        <p14:creationId xmlns:p14="http://schemas.microsoft.com/office/powerpoint/2010/main" val="16740691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160</a:t>
            </a:fld>
            <a:endParaRPr lang="en-US" dirty="0"/>
          </a:p>
        </p:txBody>
      </p:sp>
    </p:spTree>
    <p:extLst>
      <p:ext uri="{BB962C8B-B14F-4D97-AF65-F5344CB8AC3E}">
        <p14:creationId xmlns:p14="http://schemas.microsoft.com/office/powerpoint/2010/main" val="100338971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161</a:t>
            </a:fld>
            <a:endParaRPr lang="en-US" dirty="0"/>
          </a:p>
        </p:txBody>
      </p:sp>
    </p:spTree>
    <p:extLst>
      <p:ext uri="{BB962C8B-B14F-4D97-AF65-F5344CB8AC3E}">
        <p14:creationId xmlns:p14="http://schemas.microsoft.com/office/powerpoint/2010/main" val="4456592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162</a:t>
            </a:fld>
            <a:endParaRPr lang="en-US" dirty="0"/>
          </a:p>
        </p:txBody>
      </p:sp>
    </p:spTree>
    <p:extLst>
      <p:ext uri="{BB962C8B-B14F-4D97-AF65-F5344CB8AC3E}">
        <p14:creationId xmlns:p14="http://schemas.microsoft.com/office/powerpoint/2010/main" val="36879868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163</a:t>
            </a:fld>
            <a:endParaRPr lang="en-US" dirty="0"/>
          </a:p>
        </p:txBody>
      </p:sp>
    </p:spTree>
    <p:extLst>
      <p:ext uri="{BB962C8B-B14F-4D97-AF65-F5344CB8AC3E}">
        <p14:creationId xmlns:p14="http://schemas.microsoft.com/office/powerpoint/2010/main" val="104423792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164</a:t>
            </a:fld>
            <a:endParaRPr lang="en-US" dirty="0"/>
          </a:p>
        </p:txBody>
      </p:sp>
    </p:spTree>
    <p:extLst>
      <p:ext uri="{BB962C8B-B14F-4D97-AF65-F5344CB8AC3E}">
        <p14:creationId xmlns:p14="http://schemas.microsoft.com/office/powerpoint/2010/main" val="26162491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165</a:t>
            </a:fld>
            <a:endParaRPr lang="en-US" dirty="0"/>
          </a:p>
        </p:txBody>
      </p:sp>
    </p:spTree>
    <p:extLst>
      <p:ext uri="{BB962C8B-B14F-4D97-AF65-F5344CB8AC3E}">
        <p14:creationId xmlns:p14="http://schemas.microsoft.com/office/powerpoint/2010/main" val="38859556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166</a:t>
            </a:fld>
            <a:endParaRPr lang="en-US" dirty="0"/>
          </a:p>
        </p:txBody>
      </p:sp>
    </p:spTree>
    <p:extLst>
      <p:ext uri="{BB962C8B-B14F-4D97-AF65-F5344CB8AC3E}">
        <p14:creationId xmlns:p14="http://schemas.microsoft.com/office/powerpoint/2010/main" val="18927278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167</a:t>
            </a:fld>
            <a:endParaRPr lang="en-US" dirty="0"/>
          </a:p>
        </p:txBody>
      </p:sp>
    </p:spTree>
    <p:extLst>
      <p:ext uri="{BB962C8B-B14F-4D97-AF65-F5344CB8AC3E}">
        <p14:creationId xmlns:p14="http://schemas.microsoft.com/office/powerpoint/2010/main" val="27628550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168</a:t>
            </a:fld>
            <a:endParaRPr lang="en-US" dirty="0"/>
          </a:p>
        </p:txBody>
      </p:sp>
    </p:spTree>
    <p:extLst>
      <p:ext uri="{BB962C8B-B14F-4D97-AF65-F5344CB8AC3E}">
        <p14:creationId xmlns:p14="http://schemas.microsoft.com/office/powerpoint/2010/main" val="20492680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169</a:t>
            </a:fld>
            <a:endParaRPr lang="en-US" dirty="0"/>
          </a:p>
        </p:txBody>
      </p:sp>
    </p:spTree>
    <p:extLst>
      <p:ext uri="{BB962C8B-B14F-4D97-AF65-F5344CB8AC3E}">
        <p14:creationId xmlns:p14="http://schemas.microsoft.com/office/powerpoint/2010/main" val="3402897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a:t>
            </a:fld>
            <a:endParaRPr lang="en-US"/>
          </a:p>
        </p:txBody>
      </p:sp>
    </p:spTree>
    <p:extLst>
      <p:ext uri="{BB962C8B-B14F-4D97-AF65-F5344CB8AC3E}">
        <p14:creationId xmlns:p14="http://schemas.microsoft.com/office/powerpoint/2010/main" val="41295960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170</a:t>
            </a:fld>
            <a:endParaRPr lang="en-US" dirty="0"/>
          </a:p>
        </p:txBody>
      </p:sp>
    </p:spTree>
    <p:extLst>
      <p:ext uri="{BB962C8B-B14F-4D97-AF65-F5344CB8AC3E}">
        <p14:creationId xmlns:p14="http://schemas.microsoft.com/office/powerpoint/2010/main" val="348794826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171</a:t>
            </a:fld>
            <a:endParaRPr lang="en-US" dirty="0"/>
          </a:p>
        </p:txBody>
      </p:sp>
    </p:spTree>
    <p:extLst>
      <p:ext uri="{BB962C8B-B14F-4D97-AF65-F5344CB8AC3E}">
        <p14:creationId xmlns:p14="http://schemas.microsoft.com/office/powerpoint/2010/main" val="32427501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172</a:t>
            </a:fld>
            <a:endParaRPr lang="en-US" dirty="0"/>
          </a:p>
        </p:txBody>
      </p:sp>
    </p:spTree>
    <p:extLst>
      <p:ext uri="{BB962C8B-B14F-4D97-AF65-F5344CB8AC3E}">
        <p14:creationId xmlns:p14="http://schemas.microsoft.com/office/powerpoint/2010/main" val="246091626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173</a:t>
            </a:fld>
            <a:endParaRPr lang="en-US" dirty="0"/>
          </a:p>
        </p:txBody>
      </p:sp>
    </p:spTree>
    <p:extLst>
      <p:ext uri="{BB962C8B-B14F-4D97-AF65-F5344CB8AC3E}">
        <p14:creationId xmlns:p14="http://schemas.microsoft.com/office/powerpoint/2010/main" val="40100348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174</a:t>
            </a:fld>
            <a:endParaRPr lang="en-US" dirty="0"/>
          </a:p>
        </p:txBody>
      </p:sp>
    </p:spTree>
    <p:extLst>
      <p:ext uri="{BB962C8B-B14F-4D97-AF65-F5344CB8AC3E}">
        <p14:creationId xmlns:p14="http://schemas.microsoft.com/office/powerpoint/2010/main" val="350414893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175</a:t>
            </a:fld>
            <a:endParaRPr lang="en-US" dirty="0"/>
          </a:p>
        </p:txBody>
      </p:sp>
    </p:spTree>
    <p:extLst>
      <p:ext uri="{BB962C8B-B14F-4D97-AF65-F5344CB8AC3E}">
        <p14:creationId xmlns:p14="http://schemas.microsoft.com/office/powerpoint/2010/main" val="277050497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176</a:t>
            </a:fld>
            <a:endParaRPr lang="en-US" dirty="0"/>
          </a:p>
        </p:txBody>
      </p:sp>
    </p:spTree>
    <p:extLst>
      <p:ext uri="{BB962C8B-B14F-4D97-AF65-F5344CB8AC3E}">
        <p14:creationId xmlns:p14="http://schemas.microsoft.com/office/powerpoint/2010/main" val="355215955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177</a:t>
            </a:fld>
            <a:endParaRPr lang="en-US" dirty="0"/>
          </a:p>
        </p:txBody>
      </p:sp>
    </p:spTree>
    <p:extLst>
      <p:ext uri="{BB962C8B-B14F-4D97-AF65-F5344CB8AC3E}">
        <p14:creationId xmlns:p14="http://schemas.microsoft.com/office/powerpoint/2010/main" val="275390565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178</a:t>
            </a:fld>
            <a:endParaRPr lang="en-US" dirty="0"/>
          </a:p>
        </p:txBody>
      </p:sp>
    </p:spTree>
    <p:extLst>
      <p:ext uri="{BB962C8B-B14F-4D97-AF65-F5344CB8AC3E}">
        <p14:creationId xmlns:p14="http://schemas.microsoft.com/office/powerpoint/2010/main" val="34083320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179</a:t>
            </a:fld>
            <a:endParaRPr lang="en-US" dirty="0"/>
          </a:p>
        </p:txBody>
      </p:sp>
    </p:spTree>
    <p:extLst>
      <p:ext uri="{BB962C8B-B14F-4D97-AF65-F5344CB8AC3E}">
        <p14:creationId xmlns:p14="http://schemas.microsoft.com/office/powerpoint/2010/main" val="150510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a:t>
            </a:fld>
            <a:endParaRPr lang="en-US"/>
          </a:p>
        </p:txBody>
      </p:sp>
    </p:spTree>
    <p:extLst>
      <p:ext uri="{BB962C8B-B14F-4D97-AF65-F5344CB8AC3E}">
        <p14:creationId xmlns:p14="http://schemas.microsoft.com/office/powerpoint/2010/main" val="27992876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180</a:t>
            </a:fld>
            <a:endParaRPr lang="en-US" dirty="0"/>
          </a:p>
        </p:txBody>
      </p:sp>
    </p:spTree>
    <p:extLst>
      <p:ext uri="{BB962C8B-B14F-4D97-AF65-F5344CB8AC3E}">
        <p14:creationId xmlns:p14="http://schemas.microsoft.com/office/powerpoint/2010/main" val="188798741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181</a:t>
            </a:fld>
            <a:endParaRPr lang="en-US" dirty="0"/>
          </a:p>
        </p:txBody>
      </p:sp>
    </p:spTree>
    <p:extLst>
      <p:ext uri="{BB962C8B-B14F-4D97-AF65-F5344CB8AC3E}">
        <p14:creationId xmlns:p14="http://schemas.microsoft.com/office/powerpoint/2010/main" val="33431220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182</a:t>
            </a:fld>
            <a:endParaRPr lang="en-US" dirty="0"/>
          </a:p>
        </p:txBody>
      </p:sp>
    </p:spTree>
    <p:extLst>
      <p:ext uri="{BB962C8B-B14F-4D97-AF65-F5344CB8AC3E}">
        <p14:creationId xmlns:p14="http://schemas.microsoft.com/office/powerpoint/2010/main" val="12276969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183</a:t>
            </a:fld>
            <a:endParaRPr lang="en-US" dirty="0"/>
          </a:p>
        </p:txBody>
      </p:sp>
    </p:spTree>
    <p:extLst>
      <p:ext uri="{BB962C8B-B14F-4D97-AF65-F5344CB8AC3E}">
        <p14:creationId xmlns:p14="http://schemas.microsoft.com/office/powerpoint/2010/main" val="12597165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184</a:t>
            </a:fld>
            <a:endParaRPr lang="en-US" dirty="0"/>
          </a:p>
        </p:txBody>
      </p:sp>
    </p:spTree>
    <p:extLst>
      <p:ext uri="{BB962C8B-B14F-4D97-AF65-F5344CB8AC3E}">
        <p14:creationId xmlns:p14="http://schemas.microsoft.com/office/powerpoint/2010/main" val="164141943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185</a:t>
            </a:fld>
            <a:endParaRPr lang="en-US" dirty="0"/>
          </a:p>
        </p:txBody>
      </p:sp>
    </p:spTree>
    <p:extLst>
      <p:ext uri="{BB962C8B-B14F-4D97-AF65-F5344CB8AC3E}">
        <p14:creationId xmlns:p14="http://schemas.microsoft.com/office/powerpoint/2010/main" val="169356793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186</a:t>
            </a:fld>
            <a:endParaRPr lang="en-US" dirty="0"/>
          </a:p>
        </p:txBody>
      </p:sp>
    </p:spTree>
    <p:extLst>
      <p:ext uri="{BB962C8B-B14F-4D97-AF65-F5344CB8AC3E}">
        <p14:creationId xmlns:p14="http://schemas.microsoft.com/office/powerpoint/2010/main" val="14358441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187</a:t>
            </a:fld>
            <a:endParaRPr lang="en-US" dirty="0"/>
          </a:p>
        </p:txBody>
      </p:sp>
    </p:spTree>
    <p:extLst>
      <p:ext uri="{BB962C8B-B14F-4D97-AF65-F5344CB8AC3E}">
        <p14:creationId xmlns:p14="http://schemas.microsoft.com/office/powerpoint/2010/main" val="263657534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188</a:t>
            </a:fld>
            <a:endParaRPr lang="en-US" dirty="0"/>
          </a:p>
        </p:txBody>
      </p:sp>
    </p:spTree>
    <p:extLst>
      <p:ext uri="{BB962C8B-B14F-4D97-AF65-F5344CB8AC3E}">
        <p14:creationId xmlns:p14="http://schemas.microsoft.com/office/powerpoint/2010/main" val="153793710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189</a:t>
            </a:fld>
            <a:endParaRPr lang="en-US"/>
          </a:p>
        </p:txBody>
      </p:sp>
    </p:spTree>
    <p:extLst>
      <p:ext uri="{BB962C8B-B14F-4D97-AF65-F5344CB8AC3E}">
        <p14:creationId xmlns:p14="http://schemas.microsoft.com/office/powerpoint/2010/main" val="2345003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a:t>
            </a:fld>
            <a:endParaRPr lang="en-US"/>
          </a:p>
        </p:txBody>
      </p:sp>
    </p:spTree>
    <p:extLst>
      <p:ext uri="{BB962C8B-B14F-4D97-AF65-F5344CB8AC3E}">
        <p14:creationId xmlns:p14="http://schemas.microsoft.com/office/powerpoint/2010/main" val="135838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a:t>
            </a:fld>
            <a:endParaRPr lang="en-US" dirty="0"/>
          </a:p>
        </p:txBody>
      </p:sp>
    </p:spTree>
    <p:extLst>
      <p:ext uri="{BB962C8B-B14F-4D97-AF65-F5344CB8AC3E}">
        <p14:creationId xmlns:p14="http://schemas.microsoft.com/office/powerpoint/2010/main" val="3349604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a:t>
            </a:fld>
            <a:endParaRPr lang="en-US"/>
          </a:p>
        </p:txBody>
      </p:sp>
    </p:spTree>
    <p:extLst>
      <p:ext uri="{BB962C8B-B14F-4D97-AF65-F5344CB8AC3E}">
        <p14:creationId xmlns:p14="http://schemas.microsoft.com/office/powerpoint/2010/main" val="2243759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21</a:t>
            </a:fld>
            <a:endParaRPr lang="en-US"/>
          </a:p>
        </p:txBody>
      </p:sp>
    </p:spTree>
    <p:extLst>
      <p:ext uri="{BB962C8B-B14F-4D97-AF65-F5344CB8AC3E}">
        <p14:creationId xmlns:p14="http://schemas.microsoft.com/office/powerpoint/2010/main" val="916683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a:t>
            </a:fld>
            <a:endParaRPr lang="en-US"/>
          </a:p>
        </p:txBody>
      </p:sp>
    </p:spTree>
    <p:extLst>
      <p:ext uri="{BB962C8B-B14F-4D97-AF65-F5344CB8AC3E}">
        <p14:creationId xmlns:p14="http://schemas.microsoft.com/office/powerpoint/2010/main" val="2488568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23</a:t>
            </a:fld>
            <a:endParaRPr lang="en-US"/>
          </a:p>
        </p:txBody>
      </p:sp>
    </p:spTree>
    <p:extLst>
      <p:ext uri="{BB962C8B-B14F-4D97-AF65-F5344CB8AC3E}">
        <p14:creationId xmlns:p14="http://schemas.microsoft.com/office/powerpoint/2010/main" val="352582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759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72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26</a:t>
            </a:fld>
            <a:endParaRPr lang="en-US" dirty="0"/>
          </a:p>
        </p:txBody>
      </p:sp>
    </p:spTree>
    <p:extLst>
      <p:ext uri="{BB962C8B-B14F-4D97-AF65-F5344CB8AC3E}">
        <p14:creationId xmlns:p14="http://schemas.microsoft.com/office/powerpoint/2010/main" val="2570701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27</a:t>
            </a:fld>
            <a:endParaRPr lang="en-US" dirty="0"/>
          </a:p>
        </p:txBody>
      </p:sp>
    </p:spTree>
    <p:extLst>
      <p:ext uri="{BB962C8B-B14F-4D97-AF65-F5344CB8AC3E}">
        <p14:creationId xmlns:p14="http://schemas.microsoft.com/office/powerpoint/2010/main" val="3270174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28</a:t>
            </a:fld>
            <a:endParaRPr lang="en-US" dirty="0"/>
          </a:p>
        </p:txBody>
      </p:sp>
    </p:spTree>
    <p:extLst>
      <p:ext uri="{BB962C8B-B14F-4D97-AF65-F5344CB8AC3E}">
        <p14:creationId xmlns:p14="http://schemas.microsoft.com/office/powerpoint/2010/main" val="2433681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29</a:t>
            </a:fld>
            <a:endParaRPr lang="en-US" dirty="0"/>
          </a:p>
        </p:txBody>
      </p:sp>
    </p:spTree>
    <p:extLst>
      <p:ext uri="{BB962C8B-B14F-4D97-AF65-F5344CB8AC3E}">
        <p14:creationId xmlns:p14="http://schemas.microsoft.com/office/powerpoint/2010/main" val="309122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26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30</a:t>
            </a:fld>
            <a:endParaRPr lang="en-US" dirty="0"/>
          </a:p>
        </p:txBody>
      </p:sp>
    </p:spTree>
    <p:extLst>
      <p:ext uri="{BB962C8B-B14F-4D97-AF65-F5344CB8AC3E}">
        <p14:creationId xmlns:p14="http://schemas.microsoft.com/office/powerpoint/2010/main" val="2168058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31</a:t>
            </a:fld>
            <a:endParaRPr lang="en-US" dirty="0"/>
          </a:p>
        </p:txBody>
      </p:sp>
    </p:spTree>
    <p:extLst>
      <p:ext uri="{BB962C8B-B14F-4D97-AF65-F5344CB8AC3E}">
        <p14:creationId xmlns:p14="http://schemas.microsoft.com/office/powerpoint/2010/main" val="3290366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32</a:t>
            </a:fld>
            <a:endParaRPr lang="en-US" dirty="0"/>
          </a:p>
        </p:txBody>
      </p:sp>
    </p:spTree>
    <p:extLst>
      <p:ext uri="{BB962C8B-B14F-4D97-AF65-F5344CB8AC3E}">
        <p14:creationId xmlns:p14="http://schemas.microsoft.com/office/powerpoint/2010/main" val="4243880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33</a:t>
            </a:fld>
            <a:endParaRPr lang="en-US" dirty="0"/>
          </a:p>
        </p:txBody>
      </p:sp>
    </p:spTree>
    <p:extLst>
      <p:ext uri="{BB962C8B-B14F-4D97-AF65-F5344CB8AC3E}">
        <p14:creationId xmlns:p14="http://schemas.microsoft.com/office/powerpoint/2010/main" val="3992364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34</a:t>
            </a:fld>
            <a:endParaRPr lang="en-US"/>
          </a:p>
        </p:txBody>
      </p:sp>
    </p:spTree>
    <p:extLst>
      <p:ext uri="{BB962C8B-B14F-4D97-AF65-F5344CB8AC3E}">
        <p14:creationId xmlns:p14="http://schemas.microsoft.com/office/powerpoint/2010/main" val="1277154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35</a:t>
            </a:fld>
            <a:endParaRPr lang="en-US"/>
          </a:p>
        </p:txBody>
      </p:sp>
    </p:spTree>
    <p:extLst>
      <p:ext uri="{BB962C8B-B14F-4D97-AF65-F5344CB8AC3E}">
        <p14:creationId xmlns:p14="http://schemas.microsoft.com/office/powerpoint/2010/main" val="1119627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36</a:t>
            </a:fld>
            <a:endParaRPr lang="en-US"/>
          </a:p>
        </p:txBody>
      </p:sp>
    </p:spTree>
    <p:extLst>
      <p:ext uri="{BB962C8B-B14F-4D97-AF65-F5344CB8AC3E}">
        <p14:creationId xmlns:p14="http://schemas.microsoft.com/office/powerpoint/2010/main" val="3827454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37</a:t>
            </a:fld>
            <a:endParaRPr lang="en-US"/>
          </a:p>
        </p:txBody>
      </p:sp>
    </p:spTree>
    <p:extLst>
      <p:ext uri="{BB962C8B-B14F-4D97-AF65-F5344CB8AC3E}">
        <p14:creationId xmlns:p14="http://schemas.microsoft.com/office/powerpoint/2010/main" val="3207582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38</a:t>
            </a:fld>
            <a:endParaRPr lang="en-US" dirty="0"/>
          </a:p>
        </p:txBody>
      </p:sp>
    </p:spTree>
    <p:extLst>
      <p:ext uri="{BB962C8B-B14F-4D97-AF65-F5344CB8AC3E}">
        <p14:creationId xmlns:p14="http://schemas.microsoft.com/office/powerpoint/2010/main" val="2229653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39</a:t>
            </a:fld>
            <a:endParaRPr lang="en-US" dirty="0"/>
          </a:p>
        </p:txBody>
      </p:sp>
    </p:spTree>
    <p:extLst>
      <p:ext uri="{BB962C8B-B14F-4D97-AF65-F5344CB8AC3E}">
        <p14:creationId xmlns:p14="http://schemas.microsoft.com/office/powerpoint/2010/main" val="93077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52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40</a:t>
            </a:fld>
            <a:endParaRPr lang="en-US" dirty="0"/>
          </a:p>
        </p:txBody>
      </p:sp>
    </p:spTree>
    <p:extLst>
      <p:ext uri="{BB962C8B-B14F-4D97-AF65-F5344CB8AC3E}">
        <p14:creationId xmlns:p14="http://schemas.microsoft.com/office/powerpoint/2010/main" val="1273942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41</a:t>
            </a:fld>
            <a:endParaRPr lang="en-US" dirty="0"/>
          </a:p>
        </p:txBody>
      </p:sp>
    </p:spTree>
    <p:extLst>
      <p:ext uri="{BB962C8B-B14F-4D97-AF65-F5344CB8AC3E}">
        <p14:creationId xmlns:p14="http://schemas.microsoft.com/office/powerpoint/2010/main" val="243312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4EF89-594E-9EDF-3701-5E8208C752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1521D4-BB83-DC57-659B-A02E399BCB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1E4AB0-4166-2196-B296-37BF0B01570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5071ED7-B83E-F313-936A-2FB21ECF0E1D}"/>
              </a:ext>
            </a:extLst>
          </p:cNvPr>
          <p:cNvSpPr>
            <a:spLocks noGrp="1"/>
          </p:cNvSpPr>
          <p:nvPr>
            <p:ph type="sldNum" sz="quarter" idx="10"/>
          </p:nvPr>
        </p:nvSpPr>
        <p:spPr/>
        <p:txBody>
          <a:bodyPr/>
          <a:lstStyle/>
          <a:p>
            <a:fld id="{E25B360B-B18B-43E2-9A83-40C4DE0F7FE2}" type="slidenum">
              <a:rPr lang="en-US" smtClean="0"/>
              <a:t>42</a:t>
            </a:fld>
            <a:endParaRPr lang="en-US" dirty="0"/>
          </a:p>
        </p:txBody>
      </p:sp>
    </p:spTree>
    <p:extLst>
      <p:ext uri="{BB962C8B-B14F-4D97-AF65-F5344CB8AC3E}">
        <p14:creationId xmlns:p14="http://schemas.microsoft.com/office/powerpoint/2010/main" val="94592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43</a:t>
            </a:fld>
            <a:endParaRPr lang="en-US" dirty="0"/>
          </a:p>
        </p:txBody>
      </p:sp>
    </p:spTree>
    <p:extLst>
      <p:ext uri="{BB962C8B-B14F-4D97-AF65-F5344CB8AC3E}">
        <p14:creationId xmlns:p14="http://schemas.microsoft.com/office/powerpoint/2010/main" val="3441298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44</a:t>
            </a:fld>
            <a:endParaRPr lang="en-US" dirty="0"/>
          </a:p>
        </p:txBody>
      </p:sp>
    </p:spTree>
    <p:extLst>
      <p:ext uri="{BB962C8B-B14F-4D97-AF65-F5344CB8AC3E}">
        <p14:creationId xmlns:p14="http://schemas.microsoft.com/office/powerpoint/2010/main" val="1915404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45</a:t>
            </a:fld>
            <a:endParaRPr lang="en-US" dirty="0"/>
          </a:p>
        </p:txBody>
      </p:sp>
    </p:spTree>
    <p:extLst>
      <p:ext uri="{BB962C8B-B14F-4D97-AF65-F5344CB8AC3E}">
        <p14:creationId xmlns:p14="http://schemas.microsoft.com/office/powerpoint/2010/main" val="2719798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46</a:t>
            </a:fld>
            <a:endParaRPr lang="en-US" dirty="0"/>
          </a:p>
        </p:txBody>
      </p:sp>
    </p:spTree>
    <p:extLst>
      <p:ext uri="{BB962C8B-B14F-4D97-AF65-F5344CB8AC3E}">
        <p14:creationId xmlns:p14="http://schemas.microsoft.com/office/powerpoint/2010/main" val="3228020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47</a:t>
            </a:fld>
            <a:endParaRPr lang="en-US" dirty="0"/>
          </a:p>
        </p:txBody>
      </p:sp>
    </p:spTree>
    <p:extLst>
      <p:ext uri="{BB962C8B-B14F-4D97-AF65-F5344CB8AC3E}">
        <p14:creationId xmlns:p14="http://schemas.microsoft.com/office/powerpoint/2010/main" val="1609859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48</a:t>
            </a:fld>
            <a:endParaRPr lang="en-US" dirty="0"/>
          </a:p>
        </p:txBody>
      </p:sp>
    </p:spTree>
    <p:extLst>
      <p:ext uri="{BB962C8B-B14F-4D97-AF65-F5344CB8AC3E}">
        <p14:creationId xmlns:p14="http://schemas.microsoft.com/office/powerpoint/2010/main" val="3098020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49</a:t>
            </a:fld>
            <a:endParaRPr lang="en-US" dirty="0"/>
          </a:p>
        </p:txBody>
      </p:sp>
    </p:spTree>
    <p:extLst>
      <p:ext uri="{BB962C8B-B14F-4D97-AF65-F5344CB8AC3E}">
        <p14:creationId xmlns:p14="http://schemas.microsoft.com/office/powerpoint/2010/main" val="73814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a:t>
            </a:fld>
            <a:endParaRPr lang="en-US" dirty="0"/>
          </a:p>
        </p:txBody>
      </p:sp>
    </p:spTree>
    <p:extLst>
      <p:ext uri="{BB962C8B-B14F-4D97-AF65-F5344CB8AC3E}">
        <p14:creationId xmlns:p14="http://schemas.microsoft.com/office/powerpoint/2010/main" val="61918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50</a:t>
            </a:fld>
            <a:endParaRPr lang="en-US" dirty="0"/>
          </a:p>
        </p:txBody>
      </p:sp>
    </p:spTree>
    <p:extLst>
      <p:ext uri="{BB962C8B-B14F-4D97-AF65-F5344CB8AC3E}">
        <p14:creationId xmlns:p14="http://schemas.microsoft.com/office/powerpoint/2010/main" val="1055851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51</a:t>
            </a:fld>
            <a:endParaRPr lang="en-US" dirty="0"/>
          </a:p>
        </p:txBody>
      </p:sp>
    </p:spTree>
    <p:extLst>
      <p:ext uri="{BB962C8B-B14F-4D97-AF65-F5344CB8AC3E}">
        <p14:creationId xmlns:p14="http://schemas.microsoft.com/office/powerpoint/2010/main" val="701763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52</a:t>
            </a:fld>
            <a:endParaRPr lang="en-US" dirty="0"/>
          </a:p>
        </p:txBody>
      </p:sp>
    </p:spTree>
    <p:extLst>
      <p:ext uri="{BB962C8B-B14F-4D97-AF65-F5344CB8AC3E}">
        <p14:creationId xmlns:p14="http://schemas.microsoft.com/office/powerpoint/2010/main" val="440604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53</a:t>
            </a:fld>
            <a:endParaRPr lang="en-US" dirty="0"/>
          </a:p>
        </p:txBody>
      </p:sp>
    </p:spTree>
    <p:extLst>
      <p:ext uri="{BB962C8B-B14F-4D97-AF65-F5344CB8AC3E}">
        <p14:creationId xmlns:p14="http://schemas.microsoft.com/office/powerpoint/2010/main" val="3443776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54</a:t>
            </a:fld>
            <a:endParaRPr lang="en-US" dirty="0"/>
          </a:p>
        </p:txBody>
      </p:sp>
    </p:spTree>
    <p:extLst>
      <p:ext uri="{BB962C8B-B14F-4D97-AF65-F5344CB8AC3E}">
        <p14:creationId xmlns:p14="http://schemas.microsoft.com/office/powerpoint/2010/main" val="2231114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55</a:t>
            </a:fld>
            <a:endParaRPr lang="en-US" dirty="0"/>
          </a:p>
        </p:txBody>
      </p:sp>
    </p:spTree>
    <p:extLst>
      <p:ext uri="{BB962C8B-B14F-4D97-AF65-F5344CB8AC3E}">
        <p14:creationId xmlns:p14="http://schemas.microsoft.com/office/powerpoint/2010/main" val="1672396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56</a:t>
            </a:fld>
            <a:endParaRPr lang="en-US" dirty="0"/>
          </a:p>
        </p:txBody>
      </p:sp>
    </p:spTree>
    <p:extLst>
      <p:ext uri="{BB962C8B-B14F-4D97-AF65-F5344CB8AC3E}">
        <p14:creationId xmlns:p14="http://schemas.microsoft.com/office/powerpoint/2010/main" val="2965904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57</a:t>
            </a:fld>
            <a:endParaRPr lang="en-US" dirty="0"/>
          </a:p>
        </p:txBody>
      </p:sp>
    </p:spTree>
    <p:extLst>
      <p:ext uri="{BB962C8B-B14F-4D97-AF65-F5344CB8AC3E}">
        <p14:creationId xmlns:p14="http://schemas.microsoft.com/office/powerpoint/2010/main" val="2398623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58</a:t>
            </a:fld>
            <a:endParaRPr lang="en-US" dirty="0"/>
          </a:p>
        </p:txBody>
      </p:sp>
    </p:spTree>
    <p:extLst>
      <p:ext uri="{BB962C8B-B14F-4D97-AF65-F5344CB8AC3E}">
        <p14:creationId xmlns:p14="http://schemas.microsoft.com/office/powerpoint/2010/main" val="1155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59</a:t>
            </a:fld>
            <a:endParaRPr lang="en-US" dirty="0"/>
          </a:p>
        </p:txBody>
      </p:sp>
    </p:spTree>
    <p:extLst>
      <p:ext uri="{BB962C8B-B14F-4D97-AF65-F5344CB8AC3E}">
        <p14:creationId xmlns:p14="http://schemas.microsoft.com/office/powerpoint/2010/main" val="369897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a:t>
            </a:fld>
            <a:endParaRPr lang="en-US" dirty="0"/>
          </a:p>
        </p:txBody>
      </p:sp>
    </p:spTree>
    <p:extLst>
      <p:ext uri="{BB962C8B-B14F-4D97-AF65-F5344CB8AC3E}">
        <p14:creationId xmlns:p14="http://schemas.microsoft.com/office/powerpoint/2010/main" val="17489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60</a:t>
            </a:fld>
            <a:endParaRPr lang="en-US" dirty="0"/>
          </a:p>
        </p:txBody>
      </p:sp>
    </p:spTree>
    <p:extLst>
      <p:ext uri="{BB962C8B-B14F-4D97-AF65-F5344CB8AC3E}">
        <p14:creationId xmlns:p14="http://schemas.microsoft.com/office/powerpoint/2010/main" val="4004542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61</a:t>
            </a:fld>
            <a:endParaRPr lang="en-US" dirty="0"/>
          </a:p>
        </p:txBody>
      </p:sp>
    </p:spTree>
    <p:extLst>
      <p:ext uri="{BB962C8B-B14F-4D97-AF65-F5344CB8AC3E}">
        <p14:creationId xmlns:p14="http://schemas.microsoft.com/office/powerpoint/2010/main" val="3225130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62</a:t>
            </a:fld>
            <a:endParaRPr lang="en-US" dirty="0"/>
          </a:p>
        </p:txBody>
      </p:sp>
    </p:spTree>
    <p:extLst>
      <p:ext uri="{BB962C8B-B14F-4D97-AF65-F5344CB8AC3E}">
        <p14:creationId xmlns:p14="http://schemas.microsoft.com/office/powerpoint/2010/main" val="3712655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63</a:t>
            </a:fld>
            <a:endParaRPr lang="en-US" dirty="0"/>
          </a:p>
        </p:txBody>
      </p:sp>
    </p:spTree>
    <p:extLst>
      <p:ext uri="{BB962C8B-B14F-4D97-AF65-F5344CB8AC3E}">
        <p14:creationId xmlns:p14="http://schemas.microsoft.com/office/powerpoint/2010/main" val="306418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64</a:t>
            </a:fld>
            <a:endParaRPr lang="en-US" dirty="0"/>
          </a:p>
        </p:txBody>
      </p:sp>
    </p:spTree>
    <p:extLst>
      <p:ext uri="{BB962C8B-B14F-4D97-AF65-F5344CB8AC3E}">
        <p14:creationId xmlns:p14="http://schemas.microsoft.com/office/powerpoint/2010/main" val="2048953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65</a:t>
            </a:fld>
            <a:endParaRPr lang="en-US" dirty="0"/>
          </a:p>
        </p:txBody>
      </p:sp>
    </p:spTree>
    <p:extLst>
      <p:ext uri="{BB962C8B-B14F-4D97-AF65-F5344CB8AC3E}">
        <p14:creationId xmlns:p14="http://schemas.microsoft.com/office/powerpoint/2010/main" val="223654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66</a:t>
            </a:fld>
            <a:endParaRPr lang="en-US" dirty="0"/>
          </a:p>
        </p:txBody>
      </p:sp>
    </p:spTree>
    <p:extLst>
      <p:ext uri="{BB962C8B-B14F-4D97-AF65-F5344CB8AC3E}">
        <p14:creationId xmlns:p14="http://schemas.microsoft.com/office/powerpoint/2010/main" val="4294187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67</a:t>
            </a:fld>
            <a:endParaRPr lang="en-US" dirty="0"/>
          </a:p>
        </p:txBody>
      </p:sp>
    </p:spTree>
    <p:extLst>
      <p:ext uri="{BB962C8B-B14F-4D97-AF65-F5344CB8AC3E}">
        <p14:creationId xmlns:p14="http://schemas.microsoft.com/office/powerpoint/2010/main" val="3862143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68</a:t>
            </a:fld>
            <a:endParaRPr lang="en-US" dirty="0"/>
          </a:p>
        </p:txBody>
      </p:sp>
    </p:spTree>
    <p:extLst>
      <p:ext uri="{BB962C8B-B14F-4D97-AF65-F5344CB8AC3E}">
        <p14:creationId xmlns:p14="http://schemas.microsoft.com/office/powerpoint/2010/main" val="653214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69</a:t>
            </a:fld>
            <a:endParaRPr lang="en-US" dirty="0"/>
          </a:p>
        </p:txBody>
      </p:sp>
    </p:spTree>
    <p:extLst>
      <p:ext uri="{BB962C8B-B14F-4D97-AF65-F5344CB8AC3E}">
        <p14:creationId xmlns:p14="http://schemas.microsoft.com/office/powerpoint/2010/main" val="407006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a:t>
            </a:fld>
            <a:endParaRPr lang="en-US" dirty="0"/>
          </a:p>
        </p:txBody>
      </p:sp>
    </p:spTree>
    <p:extLst>
      <p:ext uri="{BB962C8B-B14F-4D97-AF65-F5344CB8AC3E}">
        <p14:creationId xmlns:p14="http://schemas.microsoft.com/office/powerpoint/2010/main" val="2245402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70</a:t>
            </a:fld>
            <a:endParaRPr lang="en-US" dirty="0"/>
          </a:p>
        </p:txBody>
      </p:sp>
    </p:spTree>
    <p:extLst>
      <p:ext uri="{BB962C8B-B14F-4D97-AF65-F5344CB8AC3E}">
        <p14:creationId xmlns:p14="http://schemas.microsoft.com/office/powerpoint/2010/main" val="3728612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71</a:t>
            </a:fld>
            <a:endParaRPr lang="en-US" dirty="0"/>
          </a:p>
        </p:txBody>
      </p:sp>
    </p:spTree>
    <p:extLst>
      <p:ext uri="{BB962C8B-B14F-4D97-AF65-F5344CB8AC3E}">
        <p14:creationId xmlns:p14="http://schemas.microsoft.com/office/powerpoint/2010/main" val="39758903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72</a:t>
            </a:fld>
            <a:endParaRPr lang="en-US" dirty="0"/>
          </a:p>
        </p:txBody>
      </p:sp>
    </p:spTree>
    <p:extLst>
      <p:ext uri="{BB962C8B-B14F-4D97-AF65-F5344CB8AC3E}">
        <p14:creationId xmlns:p14="http://schemas.microsoft.com/office/powerpoint/2010/main" val="8232763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73</a:t>
            </a:fld>
            <a:endParaRPr lang="en-US" dirty="0"/>
          </a:p>
        </p:txBody>
      </p:sp>
    </p:spTree>
    <p:extLst>
      <p:ext uri="{BB962C8B-B14F-4D97-AF65-F5344CB8AC3E}">
        <p14:creationId xmlns:p14="http://schemas.microsoft.com/office/powerpoint/2010/main" val="3597929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74</a:t>
            </a:fld>
            <a:endParaRPr lang="en-US" dirty="0"/>
          </a:p>
        </p:txBody>
      </p:sp>
    </p:spTree>
    <p:extLst>
      <p:ext uri="{BB962C8B-B14F-4D97-AF65-F5344CB8AC3E}">
        <p14:creationId xmlns:p14="http://schemas.microsoft.com/office/powerpoint/2010/main" val="34063131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75</a:t>
            </a:fld>
            <a:endParaRPr lang="en-US" dirty="0"/>
          </a:p>
        </p:txBody>
      </p:sp>
    </p:spTree>
    <p:extLst>
      <p:ext uri="{BB962C8B-B14F-4D97-AF65-F5344CB8AC3E}">
        <p14:creationId xmlns:p14="http://schemas.microsoft.com/office/powerpoint/2010/main" val="29435046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76</a:t>
            </a:fld>
            <a:endParaRPr lang="en-US" dirty="0"/>
          </a:p>
        </p:txBody>
      </p:sp>
    </p:spTree>
    <p:extLst>
      <p:ext uri="{BB962C8B-B14F-4D97-AF65-F5344CB8AC3E}">
        <p14:creationId xmlns:p14="http://schemas.microsoft.com/office/powerpoint/2010/main" val="13787912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77</a:t>
            </a:fld>
            <a:endParaRPr lang="en-US" dirty="0"/>
          </a:p>
        </p:txBody>
      </p:sp>
    </p:spTree>
    <p:extLst>
      <p:ext uri="{BB962C8B-B14F-4D97-AF65-F5344CB8AC3E}">
        <p14:creationId xmlns:p14="http://schemas.microsoft.com/office/powerpoint/2010/main" val="1530027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78</a:t>
            </a:fld>
            <a:endParaRPr lang="en-US" dirty="0"/>
          </a:p>
        </p:txBody>
      </p:sp>
    </p:spTree>
    <p:extLst>
      <p:ext uri="{BB962C8B-B14F-4D97-AF65-F5344CB8AC3E}">
        <p14:creationId xmlns:p14="http://schemas.microsoft.com/office/powerpoint/2010/main" val="35172231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79</a:t>
            </a:fld>
            <a:endParaRPr lang="en-US" dirty="0"/>
          </a:p>
        </p:txBody>
      </p:sp>
    </p:spTree>
    <p:extLst>
      <p:ext uri="{BB962C8B-B14F-4D97-AF65-F5344CB8AC3E}">
        <p14:creationId xmlns:p14="http://schemas.microsoft.com/office/powerpoint/2010/main" val="2559466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a:t>
            </a:fld>
            <a:endParaRPr lang="en-US" dirty="0"/>
          </a:p>
        </p:txBody>
      </p:sp>
    </p:spTree>
    <p:extLst>
      <p:ext uri="{BB962C8B-B14F-4D97-AF65-F5344CB8AC3E}">
        <p14:creationId xmlns:p14="http://schemas.microsoft.com/office/powerpoint/2010/main" val="292106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80</a:t>
            </a:fld>
            <a:endParaRPr lang="en-US" dirty="0"/>
          </a:p>
        </p:txBody>
      </p:sp>
    </p:spTree>
    <p:extLst>
      <p:ext uri="{BB962C8B-B14F-4D97-AF65-F5344CB8AC3E}">
        <p14:creationId xmlns:p14="http://schemas.microsoft.com/office/powerpoint/2010/main" val="36112040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81</a:t>
            </a:fld>
            <a:endParaRPr lang="en-US" dirty="0"/>
          </a:p>
        </p:txBody>
      </p:sp>
    </p:spTree>
    <p:extLst>
      <p:ext uri="{BB962C8B-B14F-4D97-AF65-F5344CB8AC3E}">
        <p14:creationId xmlns:p14="http://schemas.microsoft.com/office/powerpoint/2010/main" val="36273065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82</a:t>
            </a:fld>
            <a:endParaRPr lang="en-US" dirty="0"/>
          </a:p>
        </p:txBody>
      </p:sp>
    </p:spTree>
    <p:extLst>
      <p:ext uri="{BB962C8B-B14F-4D97-AF65-F5344CB8AC3E}">
        <p14:creationId xmlns:p14="http://schemas.microsoft.com/office/powerpoint/2010/main" val="18710072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83</a:t>
            </a:fld>
            <a:endParaRPr lang="en-US" dirty="0"/>
          </a:p>
        </p:txBody>
      </p:sp>
    </p:spTree>
    <p:extLst>
      <p:ext uri="{BB962C8B-B14F-4D97-AF65-F5344CB8AC3E}">
        <p14:creationId xmlns:p14="http://schemas.microsoft.com/office/powerpoint/2010/main" val="25672315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84</a:t>
            </a:fld>
            <a:endParaRPr lang="en-US" dirty="0"/>
          </a:p>
        </p:txBody>
      </p:sp>
    </p:spTree>
    <p:extLst>
      <p:ext uri="{BB962C8B-B14F-4D97-AF65-F5344CB8AC3E}">
        <p14:creationId xmlns:p14="http://schemas.microsoft.com/office/powerpoint/2010/main" val="33376717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85</a:t>
            </a:fld>
            <a:endParaRPr lang="en-US" dirty="0"/>
          </a:p>
        </p:txBody>
      </p:sp>
    </p:spTree>
    <p:extLst>
      <p:ext uri="{BB962C8B-B14F-4D97-AF65-F5344CB8AC3E}">
        <p14:creationId xmlns:p14="http://schemas.microsoft.com/office/powerpoint/2010/main" val="23396482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86</a:t>
            </a:fld>
            <a:endParaRPr lang="en-US" dirty="0"/>
          </a:p>
        </p:txBody>
      </p:sp>
    </p:spTree>
    <p:extLst>
      <p:ext uri="{BB962C8B-B14F-4D97-AF65-F5344CB8AC3E}">
        <p14:creationId xmlns:p14="http://schemas.microsoft.com/office/powerpoint/2010/main" val="20108578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87</a:t>
            </a:fld>
            <a:endParaRPr lang="en-US" dirty="0"/>
          </a:p>
        </p:txBody>
      </p:sp>
    </p:spTree>
    <p:extLst>
      <p:ext uri="{BB962C8B-B14F-4D97-AF65-F5344CB8AC3E}">
        <p14:creationId xmlns:p14="http://schemas.microsoft.com/office/powerpoint/2010/main" val="33614079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88</a:t>
            </a:fld>
            <a:endParaRPr lang="en-US" dirty="0"/>
          </a:p>
        </p:txBody>
      </p:sp>
    </p:spTree>
    <p:extLst>
      <p:ext uri="{BB962C8B-B14F-4D97-AF65-F5344CB8AC3E}">
        <p14:creationId xmlns:p14="http://schemas.microsoft.com/office/powerpoint/2010/main" val="15465429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89</a:t>
            </a:fld>
            <a:endParaRPr lang="en-US" dirty="0"/>
          </a:p>
        </p:txBody>
      </p:sp>
    </p:spTree>
    <p:extLst>
      <p:ext uri="{BB962C8B-B14F-4D97-AF65-F5344CB8AC3E}">
        <p14:creationId xmlns:p14="http://schemas.microsoft.com/office/powerpoint/2010/main" val="379443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8319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90</a:t>
            </a:fld>
            <a:endParaRPr lang="en-US" dirty="0"/>
          </a:p>
        </p:txBody>
      </p:sp>
    </p:spTree>
    <p:extLst>
      <p:ext uri="{BB962C8B-B14F-4D97-AF65-F5344CB8AC3E}">
        <p14:creationId xmlns:p14="http://schemas.microsoft.com/office/powerpoint/2010/main" val="20751525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91</a:t>
            </a:fld>
            <a:endParaRPr lang="en-US" dirty="0"/>
          </a:p>
        </p:txBody>
      </p:sp>
    </p:spTree>
    <p:extLst>
      <p:ext uri="{BB962C8B-B14F-4D97-AF65-F5344CB8AC3E}">
        <p14:creationId xmlns:p14="http://schemas.microsoft.com/office/powerpoint/2010/main" val="729235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92</a:t>
            </a:fld>
            <a:endParaRPr lang="en-US" dirty="0"/>
          </a:p>
        </p:txBody>
      </p:sp>
    </p:spTree>
    <p:extLst>
      <p:ext uri="{BB962C8B-B14F-4D97-AF65-F5344CB8AC3E}">
        <p14:creationId xmlns:p14="http://schemas.microsoft.com/office/powerpoint/2010/main" val="7302546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7529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94</a:t>
            </a:fld>
            <a:endParaRPr lang="en-US" dirty="0"/>
          </a:p>
        </p:txBody>
      </p:sp>
    </p:spTree>
    <p:extLst>
      <p:ext uri="{BB962C8B-B14F-4D97-AF65-F5344CB8AC3E}">
        <p14:creationId xmlns:p14="http://schemas.microsoft.com/office/powerpoint/2010/main" val="6696002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95</a:t>
            </a:fld>
            <a:endParaRPr lang="en-US"/>
          </a:p>
        </p:txBody>
      </p:sp>
    </p:spTree>
    <p:extLst>
      <p:ext uri="{BB962C8B-B14F-4D97-AF65-F5344CB8AC3E}">
        <p14:creationId xmlns:p14="http://schemas.microsoft.com/office/powerpoint/2010/main" val="5208421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96</a:t>
            </a:fld>
            <a:endParaRPr lang="en-US" dirty="0"/>
          </a:p>
        </p:txBody>
      </p:sp>
    </p:spTree>
    <p:extLst>
      <p:ext uri="{BB962C8B-B14F-4D97-AF65-F5344CB8AC3E}">
        <p14:creationId xmlns:p14="http://schemas.microsoft.com/office/powerpoint/2010/main" val="213738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97</a:t>
            </a:fld>
            <a:endParaRPr lang="en-US" dirty="0"/>
          </a:p>
        </p:txBody>
      </p:sp>
    </p:spTree>
    <p:extLst>
      <p:ext uri="{BB962C8B-B14F-4D97-AF65-F5344CB8AC3E}">
        <p14:creationId xmlns:p14="http://schemas.microsoft.com/office/powerpoint/2010/main" val="15711260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98</a:t>
            </a:fld>
            <a:endParaRPr lang="en-US"/>
          </a:p>
        </p:txBody>
      </p:sp>
    </p:spTree>
    <p:extLst>
      <p:ext uri="{BB962C8B-B14F-4D97-AF65-F5344CB8AC3E}">
        <p14:creationId xmlns:p14="http://schemas.microsoft.com/office/powerpoint/2010/main" val="760677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ADC6-78CF-5178-09D7-07CD452FC2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DD31ED-EF9D-67AD-B531-C6E051D809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50B2F5-10F0-8AB8-04ED-A1721E24F43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9FD4AAA-DB4A-31BB-5FF3-B12CE161AC01}"/>
              </a:ext>
            </a:extLst>
          </p:cNvPr>
          <p:cNvSpPr>
            <a:spLocks noGrp="1"/>
          </p:cNvSpPr>
          <p:nvPr>
            <p:ph type="sldNum" sz="quarter" idx="10"/>
          </p:nvPr>
        </p:nvSpPr>
        <p:spPr/>
        <p:txBody>
          <a:bodyPr/>
          <a:lstStyle/>
          <a:p>
            <a:fld id="{E25B360B-B18B-43E2-9A83-40C4DE0F7FE2}" type="slidenum">
              <a:rPr lang="en-US" smtClean="0"/>
              <a:t>99</a:t>
            </a:fld>
            <a:endParaRPr lang="en-US"/>
          </a:p>
        </p:txBody>
      </p:sp>
    </p:spTree>
    <p:extLst>
      <p:ext uri="{BB962C8B-B14F-4D97-AF65-F5344CB8AC3E}">
        <p14:creationId xmlns:p14="http://schemas.microsoft.com/office/powerpoint/2010/main" val="396833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9550" cy="1470025"/>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Subtitle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52454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5001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38"/>
            <a:ext cx="8081963"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219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7745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7962" cy="1362075"/>
          </a:xfrm>
        </p:spPr>
        <p:txBody>
          <a:bodyPr anchor="t"/>
          <a:lstStyle>
            <a:lvl1pPr algn="l">
              <a:defRPr sz="4000" b="1" cap="all"/>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38100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051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72765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Date Placeholder 2"/>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2455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204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3200"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9433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775" y="4800600"/>
            <a:ext cx="7319963" cy="566738"/>
          </a:xfrm>
        </p:spPr>
        <p:txBody>
          <a:bodyPr anchor="b"/>
          <a:lstStyle>
            <a:lvl1pPr algn="l">
              <a:defRPr sz="2000" b="1"/>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390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4756" y="274638"/>
            <a:ext cx="9163994" cy="1143000"/>
          </a:xfrm>
          <a:prstGeom prst="rect">
            <a:avLst/>
          </a:prstGeom>
        </p:spPr>
        <p:txBody>
          <a:bodyPr vert="horz" lIns="91440" tIns="45720" rIns="91440" bIns="45720" rtlCol="0" anchor="ctr">
            <a:normAutofit/>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3" name="Text Placeholder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Date Placeholder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D037-D524-AB43-BC01-09AF2D6CC240}" type="datetimeFigureOut">
              <a:rPr lang="nl-NL" noProof="0" smtClean="0"/>
              <a:t>29-1-2025</a:t>
            </a:fld>
            <a:endParaRPr lang="nl-NL" noProof="0" dirty="0"/>
          </a:p>
        </p:txBody>
      </p:sp>
      <p:sp>
        <p:nvSpPr>
          <p:cNvPr id="5" name="Footer Placeholder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280E2-0890-B440-9B80-0C6FCD410BE7}" type="slidenum">
              <a:rPr lang="nl-NL" noProof="0" smtClean="0"/>
              <a:t>‹nr.›</a:t>
            </a:fld>
            <a:endParaRPr lang="nl-NL" noProof="0" dirty="0"/>
          </a:p>
        </p:txBody>
      </p:sp>
      <p:pic>
        <p:nvPicPr>
          <p:cNvPr id="8" name="Picture 5"/>
          <p:cNvPicPr>
            <a:picLocks noChangeAspect="1"/>
          </p:cNvPicPr>
          <p:nvPr userDrawn="1"/>
        </p:nvPicPr>
        <p:blipFill>
          <a:blip r:embed="rId13" cstate="print"/>
          <a:stretch>
            <a:fillRect/>
          </a:stretch>
        </p:blipFill>
        <p:spPr>
          <a:xfrm>
            <a:off x="-1" y="-29470"/>
            <a:ext cx="12230101" cy="185941"/>
          </a:xfrm>
          <a:prstGeom prst="rect">
            <a:avLst/>
          </a:prstGeom>
        </p:spPr>
      </p:pic>
      <p:pic>
        <p:nvPicPr>
          <p:cNvPr id="9" name="Picture 8"/>
          <p:cNvPicPr>
            <a:picLocks noChangeAspect="1"/>
          </p:cNvPicPr>
          <p:nvPr userDrawn="1"/>
        </p:nvPicPr>
        <p:blipFill>
          <a:blip r:embed="rId13" cstate="print"/>
          <a:stretch>
            <a:fillRect/>
          </a:stretch>
        </p:blipFill>
        <p:spPr>
          <a:xfrm flipV="1">
            <a:off x="-1" y="6785673"/>
            <a:ext cx="12226925" cy="88201"/>
          </a:xfrm>
          <a:prstGeom prst="rect">
            <a:avLst/>
          </a:prstGeom>
        </p:spPr>
      </p:pic>
      <p:pic>
        <p:nvPicPr>
          <p:cNvPr id="10" name="Picture 10"/>
          <p:cNvPicPr>
            <a:picLocks noChangeAspect="1"/>
          </p:cNvPicPr>
          <p:nvPr userDrawn="1"/>
        </p:nvPicPr>
        <p:blipFill>
          <a:blip r:embed="rId14" cstate="print"/>
          <a:stretch>
            <a:fillRect/>
          </a:stretch>
        </p:blipFill>
        <p:spPr>
          <a:xfrm>
            <a:off x="254000" y="355600"/>
            <a:ext cx="1752600" cy="876300"/>
          </a:xfrm>
          <a:prstGeom prst="rect">
            <a:avLst/>
          </a:prstGeom>
        </p:spPr>
      </p:pic>
    </p:spTree>
    <p:extLst>
      <p:ext uri="{BB962C8B-B14F-4D97-AF65-F5344CB8AC3E}">
        <p14:creationId xmlns:p14="http://schemas.microsoft.com/office/powerpoint/2010/main" val="156058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Calibri" panose="020F0502020204030204" pitchFamily="34" charset="0"/>
          <a:ea typeface="+mn-ea"/>
          <a:cs typeface="Delicious-Roman"/>
        </a:defRPr>
      </a:lvl1pPr>
      <a:lvl2pPr marL="742950" indent="-285750" algn="l" defTabSz="457200" rtl="0" eaLnBrk="1" latinLnBrk="0" hangingPunct="1">
        <a:spcBef>
          <a:spcPct val="20000"/>
        </a:spcBef>
        <a:buFont typeface="Arial"/>
        <a:buChar char="–"/>
        <a:defRPr sz="2800" kern="1200" baseline="0">
          <a:solidFill>
            <a:schemeClr val="tx1"/>
          </a:solidFill>
          <a:latin typeface="Calibri" panose="020F0502020204030204" pitchFamily="34" charset="0"/>
          <a:ea typeface="+mn-ea"/>
          <a:cs typeface="Delicious-Roman"/>
        </a:defRPr>
      </a:lvl2pPr>
      <a:lvl3pPr marL="1143000" indent="-228600" algn="l" defTabSz="457200" rtl="0" eaLnBrk="1" latinLnBrk="0" hangingPunct="1">
        <a:spcBef>
          <a:spcPct val="20000"/>
        </a:spcBef>
        <a:buFont typeface="Arial"/>
        <a:buChar char="•"/>
        <a:defRPr sz="2400" kern="1200" baseline="0">
          <a:solidFill>
            <a:schemeClr val="tx1"/>
          </a:solidFill>
          <a:latin typeface="Calibri" panose="020F0502020204030204" pitchFamily="34" charset="0"/>
          <a:ea typeface="+mn-ea"/>
          <a:cs typeface="Delicious-Roman"/>
        </a:defRPr>
      </a:lvl3pPr>
      <a:lvl4pPr marL="16002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4pPr>
      <a:lvl5pPr marL="20574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xml"/><Relationship Id="rId1" Type="http://schemas.openxmlformats.org/officeDocument/2006/relationships/video" Target="https://www.youtube.com/embed/yMGB4y4glpQ?feature=oembed" TargetMode="External"/><Relationship Id="rId4" Type="http://schemas.openxmlformats.org/officeDocument/2006/relationships/image" Target="../media/image73.jpeg"/></Relationships>
</file>

<file path=ppt/slides/_rels/slide1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bin"/></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0.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1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1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1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1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1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1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9.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1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1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1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1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1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1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8.xml"/><Relationship Id="rId1"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09.jpeg"/></Relationships>
</file>

<file path=ppt/slides/_rels/slide1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9.xml"/><Relationship Id="rId1"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0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1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1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2.xm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s>
</file>

<file path=ppt/slides/_rels/slide1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3.xm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s>
</file>

<file path=ppt/slides/_rels/slide1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1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5.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hyperlink" Target="mailto:ep@vastgoedbs.nl" TargetMode="External"/><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1026" name="Picture 2" descr="Beschikbaar: NTA 8800 rekenmethode rondom energieprestatie">
            <a:extLst>
              <a:ext uri="{FF2B5EF4-FFF2-40B4-BE49-F238E27FC236}">
                <a16:creationId xmlns:a16="http://schemas.microsoft.com/office/drawing/2014/main" id="{70B72AF5-394C-40F2-9C83-1C6A65B0A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245" y="-149024"/>
            <a:ext cx="10643016" cy="70931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1">
            <a:extLst>
              <a:ext uri="{FF2B5EF4-FFF2-40B4-BE49-F238E27FC236}">
                <a16:creationId xmlns:a16="http://schemas.microsoft.com/office/drawing/2014/main" id="{C532484D-C2E4-4376-8F78-94ED45733929}"/>
              </a:ext>
            </a:extLst>
          </p:cNvPr>
          <p:cNvSpPr txBox="1"/>
          <p:nvPr/>
        </p:nvSpPr>
        <p:spPr>
          <a:xfrm>
            <a:off x="7932449" y="1368413"/>
            <a:ext cx="5624322" cy="837473"/>
          </a:xfrm>
          <a:prstGeom prst="rect">
            <a:avLst/>
          </a:prstGeom>
          <a:noFill/>
        </p:spPr>
        <p:txBody>
          <a:bodyPr wrap="square" rtlCol="0">
            <a:spAutoFit/>
          </a:bodyPr>
          <a:lstStyle/>
          <a:p>
            <a:pPr algn="ctr">
              <a:lnSpc>
                <a:spcPct val="150000"/>
              </a:lnSpc>
            </a:pPr>
            <a:r>
              <a:rPr lang="nl-NL" sz="3600" b="1" dirty="0">
                <a:solidFill>
                  <a:schemeClr val="tx2"/>
                </a:solidFill>
                <a:latin typeface="+mj-lt"/>
                <a:cs typeface="Delicious-Roman"/>
              </a:rPr>
              <a:t>Welkom</a:t>
            </a:r>
            <a:endParaRPr lang="nl-NL" sz="1400" dirty="0">
              <a:solidFill>
                <a:schemeClr val="tx2"/>
              </a:solidFill>
              <a:latin typeface="+mj-lt"/>
              <a:cs typeface="Delicious-Roman"/>
            </a:endParaRPr>
          </a:p>
        </p:txBody>
      </p:sp>
      <p:sp>
        <p:nvSpPr>
          <p:cNvPr id="9" name="Rechthoek 8">
            <a:extLst>
              <a:ext uri="{FF2B5EF4-FFF2-40B4-BE49-F238E27FC236}">
                <a16:creationId xmlns:a16="http://schemas.microsoft.com/office/drawing/2014/main" id="{319DBE35-058B-475E-AF82-4C5F4DE7E89B}"/>
              </a:ext>
            </a:extLst>
          </p:cNvPr>
          <p:cNvSpPr/>
          <p:nvPr/>
        </p:nvSpPr>
        <p:spPr>
          <a:xfrm>
            <a:off x="4959356" y="2482584"/>
            <a:ext cx="6651398" cy="2985304"/>
          </a:xfrm>
          <a:prstGeom prst="rect">
            <a:avLst/>
          </a:prstGeom>
        </p:spPr>
        <p:txBody>
          <a:bodyPr wrap="square">
            <a:spAutoFit/>
          </a:bodyPr>
          <a:lstStyle/>
          <a:p>
            <a:pPr algn="r">
              <a:lnSpc>
                <a:spcPct val="115000"/>
              </a:lnSpc>
              <a:spcAft>
                <a:spcPts val="0"/>
              </a:spcAft>
            </a:pPr>
            <a:r>
              <a:rPr lang="nl-NL" sz="2600" spc="100" dirty="0">
                <a:solidFill>
                  <a:srgbClr val="00AEEF"/>
                </a:solidFill>
                <a:latin typeface="Dax-Regular" pitchFamily="2" charset="0"/>
                <a:ea typeface="MS Mincho" panose="02020609040205080304" pitchFamily="49" charset="-128"/>
                <a:cs typeface="Arial" panose="020B0604020202020204" pitchFamily="34" charset="0"/>
              </a:rPr>
              <a:t>Cursus EP-W/b  </a:t>
            </a:r>
          </a:p>
          <a:p>
            <a:pPr algn="r">
              <a:lnSpc>
                <a:spcPct val="115000"/>
              </a:lnSpc>
              <a:spcAft>
                <a:spcPts val="0"/>
              </a:spcAft>
            </a:pPr>
            <a:endParaRPr lang="nl-NL" sz="900" dirty="0">
              <a:solidFill>
                <a:srgbClr val="2E3196"/>
              </a:solidFill>
              <a:latin typeface="Dax-Regular" pitchFamily="2" charset="0"/>
              <a:ea typeface="MS Mincho" panose="02020609040205080304" pitchFamily="49" charset="-128"/>
              <a:cs typeface="Times New Roman" panose="02020603050405020304" pitchFamily="18"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M</a:t>
            </a:r>
            <a:r>
              <a:rPr lang="nl-NL" sz="2600" spc="100" dirty="0">
                <a:solidFill>
                  <a:srgbClr val="084796"/>
                </a:solidFill>
                <a:latin typeface="Dax-Regular" pitchFamily="2" charset="0"/>
                <a:ea typeface="MS Mincho" panose="02020609040205080304" pitchFamily="49" charset="-128"/>
                <a:cs typeface="Arial" panose="020B0604020202020204" pitchFamily="34" charset="0"/>
              </a:rPr>
              <a:t>odule 3</a:t>
            </a:r>
          </a:p>
          <a:p>
            <a:pPr algn="r">
              <a:lnSpc>
                <a:spcPct val="115000"/>
              </a:lnSpc>
              <a:spcAft>
                <a:spcPts val="0"/>
              </a:spcAft>
            </a:pPr>
            <a:endParaRPr lang="nl-NL" sz="2600" spc="100" dirty="0">
              <a:solidFill>
                <a:srgbClr val="084796"/>
              </a:solidFill>
              <a:effectLst/>
              <a:latin typeface="Dax-Regular" pitchFamily="2" charset="0"/>
              <a:ea typeface="MS Mincho" panose="02020609040205080304" pitchFamily="49" charset="-128"/>
              <a:cs typeface="Arial" panose="020B0604020202020204" pitchFamily="34" charset="0"/>
            </a:endParaRPr>
          </a:p>
          <a:p>
            <a:pPr algn="r">
              <a:lnSpc>
                <a:spcPct val="115000"/>
              </a:lnSpc>
              <a:spcAft>
                <a:spcPts val="0"/>
              </a:spcAft>
            </a:pPr>
            <a:r>
              <a:rPr lang="nl-NL" sz="2600" spc="100" dirty="0">
                <a:solidFill>
                  <a:srgbClr val="084796"/>
                </a:solidFill>
                <a:latin typeface="Dax-Regular" pitchFamily="2" charset="0"/>
                <a:ea typeface="MS Mincho" panose="02020609040205080304" pitchFamily="49" charset="-128"/>
                <a:cs typeface="Arial" panose="020B0604020202020204" pitchFamily="34" charset="0"/>
              </a:rPr>
              <a:t>Geometrie</a:t>
            </a:r>
          </a:p>
          <a:p>
            <a:pPr algn="r">
              <a:lnSpc>
                <a:spcPct val="115000"/>
              </a:lnSpc>
              <a:spcAft>
                <a:spcPts val="0"/>
              </a:spcAft>
            </a:pPr>
            <a:r>
              <a:rPr lang="nl-NL" sz="2600" spc="100" dirty="0">
                <a:solidFill>
                  <a:srgbClr val="084796"/>
                </a:solidFill>
                <a:latin typeface="Dax-Regular" pitchFamily="2" charset="0"/>
                <a:ea typeface="MS Mincho" panose="02020609040205080304" pitchFamily="49" charset="-128"/>
                <a:cs typeface="Arial" panose="020B0604020202020204" pitchFamily="34" charset="0"/>
              </a:rPr>
              <a:t>en </a:t>
            </a:r>
          </a:p>
          <a:p>
            <a:pPr algn="r">
              <a:lnSpc>
                <a:spcPct val="115000"/>
              </a:lnSpc>
              <a:spcAft>
                <a:spcPts val="0"/>
              </a:spcAft>
            </a:pPr>
            <a:r>
              <a:rPr lang="nl-NL" sz="2600" spc="100" dirty="0">
                <a:solidFill>
                  <a:srgbClr val="084796"/>
                </a:solidFill>
                <a:latin typeface="Dax-Regular" pitchFamily="2" charset="0"/>
                <a:ea typeface="MS Mincho" panose="02020609040205080304" pitchFamily="49" charset="-128"/>
                <a:cs typeface="Arial" panose="020B0604020202020204" pitchFamily="34" charset="0"/>
              </a:rPr>
              <a:t>Verwarming</a:t>
            </a:r>
            <a:endParaRPr lang="nl-NL" sz="900" dirty="0">
              <a:solidFill>
                <a:srgbClr val="2E3196"/>
              </a:solidFill>
              <a:effectLst/>
              <a:latin typeface="Dax-Regular" pitchFamily="2"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720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hoek 1">
            <a:extLst>
              <a:ext uri="{FF2B5EF4-FFF2-40B4-BE49-F238E27FC236}">
                <a16:creationId xmlns:a16="http://schemas.microsoft.com/office/drawing/2014/main" id="{3F8D2BD3-6C1E-D315-53AF-00D7F3366DBB}"/>
              </a:ext>
            </a:extLst>
          </p:cNvPr>
          <p:cNvSpPr/>
          <p:nvPr/>
        </p:nvSpPr>
        <p:spPr>
          <a:xfrm>
            <a:off x="1555423" y="2130458"/>
            <a:ext cx="10162095" cy="1932495"/>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Tree>
    <p:extLst>
      <p:ext uri="{BB962C8B-B14F-4D97-AF65-F5344CB8AC3E}">
        <p14:creationId xmlns:p14="http://schemas.microsoft.com/office/powerpoint/2010/main" val="21384617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VERWARMINGSSYSTEMEN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de bovenstaande regels niet tot een sluitend oordeel leiden, moeten de onderstaande regels gevolgd worden: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Je moet er vanuit gaan dat het systeem dat het grootste vloeroppervlakte in de rekenzone verwarmd ook het grootste aandeel van de warmtebehoefte van de rekenzone dekt. Ook voor een systeem dat de basislast levert (bijvoorbeeld betonkern activering, vloerverwarming) moet je ervan uitgaan dat dat systeem het grootste aandeel van de warmtebehoefte van de ruimte dekt.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na de oplevering een additioneel systeem is aangebracht, bijvoorbeeld een airco waarmee ook kan worden verwarmd, moet je ervan uitgaan dat het initiële systeem dat bij de oplevering aanwezig was het grootste aandeel in de warmtebehoefte van de ruimte dekt</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640E026B-A5AD-C24F-E33C-45327F807ED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992903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774F-F53D-B620-F298-B92B200E7850}"/>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4F9DCC0E-9C38-C9C5-D7D2-922BF837C96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915EFD6B-F326-3931-D2D0-11823274596A}"/>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AFGIFTESYSTEMEN OP 1 VERWARMINGSYSTEEM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meerdere afgiftesystemen in het verwarmingssysteem aanwezig zijn, moet het type warmteafgifte van het hoofdvertrek aangehouden worden. Indien er een woonkamer aanwezig is in de rekenzone, dan is de woonkamer het hoofdvertrek. Indien er geen woonkamer aanwezig is in de rekenzone, dan is de verblijfsruimte met de grootste gebruiksoppervlakte in de rekenzone het hoofdvertrek</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in het hoofdvertrek ook meerdere afgiftesystemen in het hoofdverwarmingssysteem aanwezig zijn, wordt de volgende prioritering aangehouden: oppervlakteverwarming (vloerverwarming en/of wandverwarming), radiatoren/convectoren, elektrische verwarming, luchtverwarming, lokale kachel. Dus als er in het hoofdvertrek bijvoorbeeld radiatoren en vloerverwarming aanwezig zijn, dan wordt vloerverwarming aangehouden.</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11EDD04-2A14-D2AB-598E-99AA58ACABF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044277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a:extLst>
              <a:ext uri="{FF2B5EF4-FFF2-40B4-BE49-F238E27FC236}">
                <a16:creationId xmlns:a16="http://schemas.microsoft.com/office/drawing/2014/main" id="{E160FFE1-82E1-469C-BDD9-DEA2B7686AE3}"/>
              </a:ext>
            </a:extLst>
          </p:cNvPr>
          <p:cNvPicPr>
            <a:picLocks noChangeAspect="1"/>
          </p:cNvPicPr>
          <p:nvPr/>
        </p:nvPicPr>
        <p:blipFill rotWithShape="1">
          <a:blip r:embed="rId3">
            <a:extLst>
              <a:ext uri="{28A0092B-C50C-407E-A947-70E740481C1C}">
                <a14:useLocalDpi xmlns:a14="http://schemas.microsoft.com/office/drawing/2010/main" val="0"/>
              </a:ext>
            </a:extLst>
          </a:blip>
          <a:srcRect l="9809" t="25535" b="24491"/>
          <a:stretch/>
        </p:blipFill>
        <p:spPr>
          <a:xfrm>
            <a:off x="3059999" y="1215736"/>
            <a:ext cx="9011657" cy="3532909"/>
          </a:xfrm>
          <a:prstGeom prst="rect">
            <a:avLst/>
          </a:prstGeom>
        </p:spPr>
      </p:pic>
      <p:sp>
        <p:nvSpPr>
          <p:cNvPr id="2" name="TextBox 11">
            <a:extLst>
              <a:ext uri="{FF2B5EF4-FFF2-40B4-BE49-F238E27FC236}">
                <a16:creationId xmlns:a16="http://schemas.microsoft.com/office/drawing/2014/main" id="{B1B8E943-84C2-49AC-98BC-9754F3BAAAB9}"/>
              </a:ext>
            </a:extLst>
          </p:cNvPr>
          <p:cNvSpPr txBox="1">
            <a:spLocks noChangeAspect="1"/>
          </p:cNvSpPr>
          <p:nvPr/>
        </p:nvSpPr>
        <p:spPr>
          <a:xfrm>
            <a:off x="3212400" y="4974672"/>
            <a:ext cx="8743626" cy="1606228"/>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Individuele installatie levert warmte/koude voor één wooneenheid.</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algemene ruimten van woongebouwen dienen meegenomen te worden bij collectieve installaties.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oppervlakte van woningen in een woongebouw niet bekend is, zijn ze allen even groot. </a:t>
            </a:r>
          </a:p>
        </p:txBody>
      </p:sp>
      <p:sp>
        <p:nvSpPr>
          <p:cNvPr id="3" name="Tekstvak 2">
            <a:extLst>
              <a:ext uri="{FF2B5EF4-FFF2-40B4-BE49-F238E27FC236}">
                <a16:creationId xmlns:a16="http://schemas.microsoft.com/office/drawing/2014/main" id="{DBF2428D-166D-862B-70DB-A2034D9D000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76593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verwarmingssysteem is onder te verdelen in de volgende elementen: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Opwekkingssystemen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(welke opwekinstallaties voor verwarming zijn er aanwezig in het gebouw en welke rekenzones worden hiermee verwarmd)</a:t>
            </a:r>
          </a:p>
          <a:p>
            <a:pPr marL="342900" indent="-342900" fontAlgn="t">
              <a:buFont typeface="Arial" panose="020B0604020202020204" pitchFamily="34" charset="0"/>
              <a:buChar char="•"/>
            </a:pP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Distributiesystemen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(hoe wordt de warmte gedistribueerd) </a:t>
            </a:r>
          </a:p>
          <a:p>
            <a:pPr marL="342900" indent="-342900" fontAlgn="t">
              <a:buFont typeface="Arial" panose="020B0604020202020204" pitchFamily="34" charset="0"/>
              <a:buChar char="•"/>
            </a:pP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Afgiftesystemen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(hoe wordt de warmte afgegeven in de ruimte)</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5102873-4E50-11DC-7DFC-AA14DD9149F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5D3BFB5B-164F-849D-5A9A-6CE3D65B6D6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514748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68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9 Ruimteverwarming</a:t>
            </a: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&amp; rekenzone ’s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pic>
        <p:nvPicPr>
          <p:cNvPr id="1026" name="Picture 2" descr="Afbeeldingsresultaat voor distributiepompp verwarmingssysteem">
            <a:extLst>
              <a:ext uri="{FF2B5EF4-FFF2-40B4-BE49-F238E27FC236}">
                <a16:creationId xmlns:a16="http://schemas.microsoft.com/office/drawing/2014/main" id="{045E26DA-9C5C-43A5-8D9D-5670536A7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26542"/>
            <a:ext cx="11452076" cy="6780834"/>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0FD4438A-1CEE-0BFC-0F4F-909E673E0261}"/>
              </a:ext>
            </a:extLst>
          </p:cNvPr>
          <p:cNvSpPr/>
          <p:nvPr/>
        </p:nvSpPr>
        <p:spPr>
          <a:xfrm>
            <a:off x="989814" y="3129699"/>
            <a:ext cx="3007151" cy="3677677"/>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
        <p:nvSpPr>
          <p:cNvPr id="4" name="Pijl: rechts 3">
            <a:extLst>
              <a:ext uri="{FF2B5EF4-FFF2-40B4-BE49-F238E27FC236}">
                <a16:creationId xmlns:a16="http://schemas.microsoft.com/office/drawing/2014/main" id="{8D165D8D-ED50-3769-EBED-A5877589F1DB}"/>
              </a:ext>
            </a:extLst>
          </p:cNvPr>
          <p:cNvSpPr/>
          <p:nvPr/>
        </p:nvSpPr>
        <p:spPr>
          <a:xfrm rot="10800000">
            <a:off x="4245141" y="4507075"/>
            <a:ext cx="1809946" cy="7824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12617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sp>
        <p:nvSpPr>
          <p:cNvPr id="2" name="Tekstvak 1">
            <a:extLst>
              <a:ext uri="{FF2B5EF4-FFF2-40B4-BE49-F238E27FC236}">
                <a16:creationId xmlns:a16="http://schemas.microsoft.com/office/drawing/2014/main" id="{8CE822B3-3275-4D69-DCCE-71C48E6CDE4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A33853BA-93F2-EE00-3454-4444FDF1C12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0478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 rekenzone is één verwarmingssysteem aanwezig. Eén verwarmingssysteem kan meerdere rekenzones voorzien van warmte. </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verwarmingssysteem kan meerdere opwekkers hebben (het distributiesysteem kan door meer opwekkers worden gevoed);</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Hybride opwekkers, zoals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microWKK</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een elektrische warmtepomp met elektrisch verwarmingselement worden als twee opwekkers beschouwd;</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Elke opwekker wordt door één soort energiedrager (bijvoorbeeld gas, elektriciteit of biomassa) gevoed;</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kan binnen een rekenzone voorkomen dat het distributiesysteem is aangesloten op meerdere afgiftesystemen. In dat geval moet een keuze worden gemaakt met welk afgiftesysteem gerekend wordt;</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afgifte-systemen bepalen welk verwarmingssysteem bij welke rekenzone(s) hoort. De plaats van de opwekker is daarbij niet van belang; </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betreffende opwekinstallaties kunnen meerdere rekenzones van warmte voorzien. Per rekenzone kunnen er meerdere opwekkers aanwezig zijn, die warmte leveren. </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EA38452-7A40-AB64-8422-947FE5B2D85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A3E100D6-9E80-0422-F8A0-27CF5339627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90351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ruimten in de woning voorkomen die niet zijn geklimatiseerd, dan geldt het	volgende: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Verblijfsruimten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(woonkamer, slaapkamer, werkkamer, etc.) waarin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verwarmingssysteem aanwezig is, moeten opgenomen worden als ruimten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met (lokale) elektrische verwarming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Andere ruimten dan verblijfsruimten (bijvoorbeeld badkamer, toilet, overloop, hal, trapkast,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etc</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die geen verwarmingssysteem hebben moeten worden toegewezen aan de aangrenzende klimatiseringszone, waarbij eerst gekeken wordt naar een klimatiseringszone zonder koeling op dezelfde verdieping, en daarna pas naar andere klimatiseringszones,  waarbij een zo logisch mogelijke indeling gemaakt wordt. De aanname die achter deze regel ligt is dat deze ruimten indirect verwarmd worden vanuit de naastgelegen ruimten.</a:t>
            </a:r>
          </a:p>
        </p:txBody>
      </p:sp>
      <p:sp>
        <p:nvSpPr>
          <p:cNvPr id="2" name="Tekstvak 1">
            <a:extLst>
              <a:ext uri="{FF2B5EF4-FFF2-40B4-BE49-F238E27FC236}">
                <a16:creationId xmlns:a16="http://schemas.microsoft.com/office/drawing/2014/main" id="{55614574-5610-9FFE-863E-03872F3426C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D14EA14A-44D8-1DB3-702C-DC548F48FF9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652749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2" name="Tekstvak 1">
            <a:extLst>
              <a:ext uri="{FF2B5EF4-FFF2-40B4-BE49-F238E27FC236}">
                <a16:creationId xmlns:a16="http://schemas.microsoft.com/office/drawing/2014/main" id="{C70CCF86-EE75-E65D-CB7C-ECA47919F393}"/>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3" name="Tekstvak 2">
            <a:extLst>
              <a:ext uri="{FF2B5EF4-FFF2-40B4-BE49-F238E27FC236}">
                <a16:creationId xmlns:a16="http://schemas.microsoft.com/office/drawing/2014/main" id="{0E07C951-F0A1-CCFD-0969-8188B75BA8F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59925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voor het gebouw de algemene gebouwkenmerken: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Gebouwtype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Subtype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Ligging (meergezinswoningen)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Soort dak (eengezinswoningen)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Gebouwhoogte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47125242-DA8A-429F-8E72-2986DD8ADE1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a:t>
            </a:r>
          </a:p>
        </p:txBody>
      </p:sp>
      <p:pic>
        <p:nvPicPr>
          <p:cNvPr id="4" name="Afbeelding 3">
            <a:extLst>
              <a:ext uri="{FF2B5EF4-FFF2-40B4-BE49-F238E27FC236}">
                <a16:creationId xmlns:a16="http://schemas.microsoft.com/office/drawing/2014/main" id="{856007D9-4980-463A-A8D1-CF8D00B2DF79}"/>
              </a:ext>
            </a:extLst>
          </p:cNvPr>
          <p:cNvPicPr>
            <a:picLocks noChangeAspect="1"/>
          </p:cNvPicPr>
          <p:nvPr/>
        </p:nvPicPr>
        <p:blipFill rotWithShape="1">
          <a:blip r:embed="rId3"/>
          <a:srcRect b="42775"/>
          <a:stretch/>
        </p:blipFill>
        <p:spPr>
          <a:xfrm>
            <a:off x="5019040" y="3875479"/>
            <a:ext cx="7179310" cy="2982521"/>
          </a:xfrm>
          <a:prstGeom prst="rect">
            <a:avLst/>
          </a:prstGeom>
        </p:spPr>
      </p:pic>
      <p:sp>
        <p:nvSpPr>
          <p:cNvPr id="2" name="Tekstvak 1">
            <a:extLst>
              <a:ext uri="{FF2B5EF4-FFF2-40B4-BE49-F238E27FC236}">
                <a16:creationId xmlns:a16="http://schemas.microsoft.com/office/drawing/2014/main" id="{15452702-E2FC-4D88-7B28-0EAB45F4CE3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3690909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2" name="Tekstvak 1">
            <a:extLst>
              <a:ext uri="{FF2B5EF4-FFF2-40B4-BE49-F238E27FC236}">
                <a16:creationId xmlns:a16="http://schemas.microsoft.com/office/drawing/2014/main" id="{1D289911-C759-17CB-DF7B-9644EB111631}"/>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486030D-95AA-A0AA-D534-EABFF6045AC1}"/>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4717526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305675" y="2905125"/>
            <a:ext cx="3600439" cy="146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Tekstvak 10">
            <a:extLst>
              <a:ext uri="{FF2B5EF4-FFF2-40B4-BE49-F238E27FC236}">
                <a16:creationId xmlns:a16="http://schemas.microsoft.com/office/drawing/2014/main" id="{25A58873-501A-4B2E-8BF1-15E68D5B5BDC}"/>
              </a:ext>
            </a:extLst>
          </p:cNvPr>
          <p:cNvSpPr txBox="1"/>
          <p:nvPr/>
        </p:nvSpPr>
        <p:spPr>
          <a:xfrm>
            <a:off x="4238625" y="4422355"/>
            <a:ext cx="4686300" cy="384721"/>
          </a:xfrm>
          <a:prstGeom prst="rect">
            <a:avLst/>
          </a:prstGeom>
          <a:noFill/>
        </p:spPr>
        <p:txBody>
          <a:bodyPr wrap="square" rtlCol="0">
            <a:spAutoFit/>
          </a:bodyPr>
          <a:lstStyle/>
          <a:p>
            <a:r>
              <a:rPr lang="nl-NL" dirty="0"/>
              <a:t>1 </a:t>
            </a:r>
            <a:r>
              <a:rPr lang="nl-NL" dirty="0" err="1"/>
              <a:t>Klimatiseringszone</a:t>
            </a:r>
            <a:endParaRPr lang="nl-NL" dirty="0"/>
          </a:p>
        </p:txBody>
      </p:sp>
      <p:sp>
        <p:nvSpPr>
          <p:cNvPr id="2" name="Tekstvak 1">
            <a:extLst>
              <a:ext uri="{FF2B5EF4-FFF2-40B4-BE49-F238E27FC236}">
                <a16:creationId xmlns:a16="http://schemas.microsoft.com/office/drawing/2014/main" id="{DC736871-5242-12B0-BC84-F71D951599DA}"/>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671B156-873D-EE28-7379-8C160310FABF}"/>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506930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Rechthoek: afgeronde hoeken 10">
            <a:extLst>
              <a:ext uri="{FF2B5EF4-FFF2-40B4-BE49-F238E27FC236}">
                <a16:creationId xmlns:a16="http://schemas.microsoft.com/office/drawing/2014/main" id="{66767590-D9FD-4A39-9A3F-6277AF887F99}"/>
              </a:ext>
            </a:extLst>
          </p:cNvPr>
          <p:cNvSpPr/>
          <p:nvPr/>
        </p:nvSpPr>
        <p:spPr>
          <a:xfrm>
            <a:off x="1046797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06159965-0923-49EB-AFCB-7B256A3A2C8F}"/>
              </a:ext>
            </a:extLst>
          </p:cNvPr>
          <p:cNvSpPr/>
          <p:nvPr/>
        </p:nvSpPr>
        <p:spPr>
          <a:xfrm>
            <a:off x="728662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2" name="Tekstvak 1">
            <a:extLst>
              <a:ext uri="{FF2B5EF4-FFF2-40B4-BE49-F238E27FC236}">
                <a16:creationId xmlns:a16="http://schemas.microsoft.com/office/drawing/2014/main" id="{D2452798-199D-7B90-C794-4530C7B7BDD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690488D0-EA83-F6A1-0E8D-5DC997BE9CCA}"/>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971183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DC444C-249E-49CD-807E-B5A7E925F16F}"/>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381500" y="692942"/>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HR107 ketel</a:t>
            </a:r>
          </a:p>
        </p:txBody>
      </p:sp>
      <p:cxnSp>
        <p:nvCxnSpPr>
          <p:cNvPr id="12" name="Rechte verbindingslijn met pijl 11">
            <a:extLst>
              <a:ext uri="{FF2B5EF4-FFF2-40B4-BE49-F238E27FC236}">
                <a16:creationId xmlns:a16="http://schemas.microsoft.com/office/drawing/2014/main" id="{9C16DEC4-8C49-467D-BF66-F8AF1A39AA56}"/>
              </a:ext>
            </a:extLst>
          </p:cNvPr>
          <p:cNvCxnSpPr>
            <a:cxnSpLocks/>
            <a:stCxn id="3" idx="3"/>
          </p:cNvCxnSpPr>
          <p:nvPr/>
        </p:nvCxnSpPr>
        <p:spPr>
          <a:xfrm>
            <a:off x="3905250" y="995363"/>
            <a:ext cx="3905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191250" y="992980"/>
            <a:ext cx="4483100" cy="2112170"/>
          </a:xfrm>
          <a:prstGeom prst="bentConnector3">
            <a:avLst>
              <a:gd name="adj1" fmla="val 2280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A3A079E9-EB33-4B60-9174-833C6B909EC5}"/>
              </a:ext>
            </a:extLst>
          </p:cNvPr>
          <p:cNvCxnSpPr/>
          <p:nvPr/>
        </p:nvCxnSpPr>
        <p:spPr>
          <a:xfrm>
            <a:off x="10772775" y="3105150"/>
            <a:ext cx="0" cy="2609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sp>
        <p:nvSpPr>
          <p:cNvPr id="11" name="Rechthoek: afgeronde hoeken 10">
            <a:extLst>
              <a:ext uri="{FF2B5EF4-FFF2-40B4-BE49-F238E27FC236}">
                <a16:creationId xmlns:a16="http://schemas.microsoft.com/office/drawing/2014/main" id="{66767590-D9FD-4A39-9A3F-6277AF887F99}"/>
              </a:ext>
            </a:extLst>
          </p:cNvPr>
          <p:cNvSpPr/>
          <p:nvPr/>
        </p:nvSpPr>
        <p:spPr>
          <a:xfrm>
            <a:off x="1046797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sp>
        <p:nvSpPr>
          <p:cNvPr id="13" name="Rechthoek: afgeronde hoeken 12">
            <a:extLst>
              <a:ext uri="{FF2B5EF4-FFF2-40B4-BE49-F238E27FC236}">
                <a16:creationId xmlns:a16="http://schemas.microsoft.com/office/drawing/2014/main" id="{06159965-0923-49EB-AFCB-7B256A3A2C8F}"/>
              </a:ext>
            </a:extLst>
          </p:cNvPr>
          <p:cNvSpPr/>
          <p:nvPr/>
        </p:nvSpPr>
        <p:spPr>
          <a:xfrm>
            <a:off x="7286625" y="1619251"/>
            <a:ext cx="438139" cy="1432258"/>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nl-NL" dirty="0"/>
              <a:t>radiator</a:t>
            </a:r>
          </a:p>
        </p:txBody>
      </p:sp>
      <p:cxnSp>
        <p:nvCxnSpPr>
          <p:cNvPr id="4" name="Rechte verbindingslijn 3">
            <a:extLst>
              <a:ext uri="{FF2B5EF4-FFF2-40B4-BE49-F238E27FC236}">
                <a16:creationId xmlns:a16="http://schemas.microsoft.com/office/drawing/2014/main" id="{3ABED404-1CC5-4A77-829F-861877E84BB8}"/>
              </a:ext>
            </a:extLst>
          </p:cNvPr>
          <p:cNvCxnSpPr/>
          <p:nvPr/>
        </p:nvCxnSpPr>
        <p:spPr>
          <a:xfrm flipH="1">
            <a:off x="6596056" y="1628775"/>
            <a:ext cx="1819275" cy="1476375"/>
          </a:xfrm>
          <a:prstGeom prst="line">
            <a:avLst/>
          </a:prstGeom>
        </p:spPr>
        <p:style>
          <a:lnRef idx="2">
            <a:schemeClr val="dk1"/>
          </a:lnRef>
          <a:fillRef idx="0">
            <a:schemeClr val="dk1"/>
          </a:fillRef>
          <a:effectRef idx="1">
            <a:schemeClr val="dk1"/>
          </a:effectRef>
          <a:fontRef idx="minor">
            <a:schemeClr val="tx1"/>
          </a:fontRef>
        </p:style>
      </p:cxnSp>
      <p:cxnSp>
        <p:nvCxnSpPr>
          <p:cNvPr id="14" name="Rechte verbindingslijn 13">
            <a:extLst>
              <a:ext uri="{FF2B5EF4-FFF2-40B4-BE49-F238E27FC236}">
                <a16:creationId xmlns:a16="http://schemas.microsoft.com/office/drawing/2014/main" id="{1197C97C-9DCE-47CA-A9FD-DEF2435D6898}"/>
              </a:ext>
            </a:extLst>
          </p:cNvPr>
          <p:cNvCxnSpPr>
            <a:cxnSpLocks/>
          </p:cNvCxnSpPr>
          <p:nvPr/>
        </p:nvCxnSpPr>
        <p:spPr>
          <a:xfrm>
            <a:off x="6826274" y="1731137"/>
            <a:ext cx="1146162" cy="1208485"/>
          </a:xfrm>
          <a:prstGeom prst="line">
            <a:avLst/>
          </a:prstGeom>
        </p:spPr>
        <p:style>
          <a:lnRef idx="2">
            <a:schemeClr val="dk1"/>
          </a:lnRef>
          <a:fillRef idx="0">
            <a:schemeClr val="dk1"/>
          </a:fillRef>
          <a:effectRef idx="1">
            <a:schemeClr val="dk1"/>
          </a:effectRef>
          <a:fontRef idx="minor">
            <a:schemeClr val="tx1"/>
          </a:fontRef>
        </p:style>
      </p:cxnSp>
      <p:cxnSp>
        <p:nvCxnSpPr>
          <p:cNvPr id="16" name="Rechte verbindingslijn 15">
            <a:extLst>
              <a:ext uri="{FF2B5EF4-FFF2-40B4-BE49-F238E27FC236}">
                <a16:creationId xmlns:a16="http://schemas.microsoft.com/office/drawing/2014/main" id="{EE3654C1-2BBA-42BA-983C-5C7DC31556D3}"/>
              </a:ext>
            </a:extLst>
          </p:cNvPr>
          <p:cNvCxnSpPr/>
          <p:nvPr/>
        </p:nvCxnSpPr>
        <p:spPr>
          <a:xfrm flipH="1">
            <a:off x="9800015" y="1576294"/>
            <a:ext cx="1819275" cy="1476375"/>
          </a:xfrm>
          <a:prstGeom prst="line">
            <a:avLst/>
          </a:prstGeom>
        </p:spPr>
        <p:style>
          <a:lnRef idx="2">
            <a:schemeClr val="dk1"/>
          </a:lnRef>
          <a:fillRef idx="0">
            <a:schemeClr val="dk1"/>
          </a:fillRef>
          <a:effectRef idx="1">
            <a:schemeClr val="dk1"/>
          </a:effectRef>
          <a:fontRef idx="minor">
            <a:schemeClr val="tx1"/>
          </a:fontRef>
        </p:style>
      </p:cxnSp>
      <p:cxnSp>
        <p:nvCxnSpPr>
          <p:cNvPr id="18" name="Rechte verbindingslijn 17">
            <a:extLst>
              <a:ext uri="{FF2B5EF4-FFF2-40B4-BE49-F238E27FC236}">
                <a16:creationId xmlns:a16="http://schemas.microsoft.com/office/drawing/2014/main" id="{F7C98EB5-DD2E-46B5-BD8B-AA42B92272D8}"/>
              </a:ext>
            </a:extLst>
          </p:cNvPr>
          <p:cNvCxnSpPr>
            <a:cxnSpLocks/>
          </p:cNvCxnSpPr>
          <p:nvPr/>
        </p:nvCxnSpPr>
        <p:spPr>
          <a:xfrm>
            <a:off x="10030233" y="1678656"/>
            <a:ext cx="1146162" cy="1208485"/>
          </a:xfrm>
          <a:prstGeom prst="line">
            <a:avLst/>
          </a:prstGeom>
        </p:spPr>
        <p:style>
          <a:lnRef idx="2">
            <a:schemeClr val="dk1"/>
          </a:lnRef>
          <a:fillRef idx="0">
            <a:schemeClr val="dk1"/>
          </a:fillRef>
          <a:effectRef idx="1">
            <a:schemeClr val="dk1"/>
          </a:effectRef>
          <a:fontRef idx="minor">
            <a:schemeClr val="tx1"/>
          </a:fontRef>
        </p:style>
      </p:cxnSp>
      <p:sp>
        <p:nvSpPr>
          <p:cNvPr id="7" name="Tekstvak 6">
            <a:extLst>
              <a:ext uri="{FF2B5EF4-FFF2-40B4-BE49-F238E27FC236}">
                <a16:creationId xmlns:a16="http://schemas.microsoft.com/office/drawing/2014/main" id="{4E4FDAD4-2EC5-4591-824D-E1D23FC92944}"/>
              </a:ext>
            </a:extLst>
          </p:cNvPr>
          <p:cNvSpPr txBox="1"/>
          <p:nvPr/>
        </p:nvSpPr>
        <p:spPr>
          <a:xfrm>
            <a:off x="4238625" y="4422355"/>
            <a:ext cx="4686300" cy="677108"/>
          </a:xfrm>
          <a:prstGeom prst="rect">
            <a:avLst/>
          </a:prstGeom>
          <a:noFill/>
        </p:spPr>
        <p:txBody>
          <a:bodyPr wrap="square" rtlCol="0">
            <a:spAutoFit/>
          </a:bodyPr>
          <a:lstStyle/>
          <a:p>
            <a:r>
              <a:rPr lang="nl-NL" dirty="0"/>
              <a:t>1 </a:t>
            </a:r>
            <a:r>
              <a:rPr lang="nl-NL" dirty="0" err="1"/>
              <a:t>Klimatiseringszone</a:t>
            </a:r>
            <a:endParaRPr lang="nl-NL" dirty="0"/>
          </a:p>
          <a:p>
            <a:r>
              <a:rPr lang="nl-NL" dirty="0"/>
              <a:t>Afgiftesysteem in de woonkamer is leidend </a:t>
            </a:r>
          </a:p>
        </p:txBody>
      </p:sp>
      <p:sp>
        <p:nvSpPr>
          <p:cNvPr id="2" name="Tekstvak 1">
            <a:extLst>
              <a:ext uri="{FF2B5EF4-FFF2-40B4-BE49-F238E27FC236}">
                <a16:creationId xmlns:a16="http://schemas.microsoft.com/office/drawing/2014/main" id="{92E67668-E122-AFC7-E36C-C02C6992F20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5" name="Tekstvak 4">
            <a:extLst>
              <a:ext uri="{FF2B5EF4-FFF2-40B4-BE49-F238E27FC236}">
                <a16:creationId xmlns:a16="http://schemas.microsoft.com/office/drawing/2014/main" id="{AF8D8060-1400-60E5-1244-52876FE0AB61}"/>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313641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810125"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619875" y="992980"/>
            <a:ext cx="4483100" cy="2112170"/>
          </a:xfrm>
          <a:prstGeom prst="bentConnector3">
            <a:avLst>
              <a:gd name="adj1" fmla="val 11607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3" name="Verbindingslijn: gebogen 12">
            <a:extLst>
              <a:ext uri="{FF2B5EF4-FFF2-40B4-BE49-F238E27FC236}">
                <a16:creationId xmlns:a16="http://schemas.microsoft.com/office/drawing/2014/main" id="{8FC40093-6BAA-4B24-83CE-DF2CAD62122E}"/>
              </a:ext>
            </a:extLst>
          </p:cNvPr>
          <p:cNvCxnSpPr>
            <a:cxnSpLocks/>
            <a:endCxn id="8" idx="1"/>
          </p:cNvCxnSpPr>
          <p:nvPr/>
        </p:nvCxnSpPr>
        <p:spPr>
          <a:xfrm rot="10800000">
            <a:off x="4810125" y="992981"/>
            <a:ext cx="2468940" cy="2058529"/>
          </a:xfrm>
          <a:prstGeom prst="bentConnector3">
            <a:avLst>
              <a:gd name="adj1" fmla="val 109259"/>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CF130F69-4E21-47B2-BB04-62917F30817D}"/>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cxnSp>
        <p:nvCxnSpPr>
          <p:cNvPr id="22" name="Rechte verbindingslijn met pijl 21">
            <a:extLst>
              <a:ext uri="{FF2B5EF4-FFF2-40B4-BE49-F238E27FC236}">
                <a16:creationId xmlns:a16="http://schemas.microsoft.com/office/drawing/2014/main" id="{8F2750CC-6120-4FDA-8D31-8584BC402F3A}"/>
              </a:ext>
            </a:extLst>
          </p:cNvPr>
          <p:cNvCxnSpPr/>
          <p:nvPr/>
        </p:nvCxnSpPr>
        <p:spPr>
          <a:xfrm flipH="1">
            <a:off x="8013689" y="3092617"/>
            <a:ext cx="237808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Tekstvak 1">
            <a:extLst>
              <a:ext uri="{FF2B5EF4-FFF2-40B4-BE49-F238E27FC236}">
                <a16:creationId xmlns:a16="http://schemas.microsoft.com/office/drawing/2014/main" id="{56F67C98-F094-E013-8B08-642C32E8227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8E62368-5FA8-7BAB-15A9-543ED96DEB0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1659122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sp>
        <p:nvSpPr>
          <p:cNvPr id="8" name="Rechthoek: afgeronde hoeken 7">
            <a:extLst>
              <a:ext uri="{FF2B5EF4-FFF2-40B4-BE49-F238E27FC236}">
                <a16:creationId xmlns:a16="http://schemas.microsoft.com/office/drawing/2014/main" id="{92246377-2E07-44A6-8053-11289641462E}"/>
              </a:ext>
            </a:extLst>
          </p:cNvPr>
          <p:cNvSpPr/>
          <p:nvPr/>
        </p:nvSpPr>
        <p:spPr>
          <a:xfrm>
            <a:off x="4810125" y="692942"/>
            <a:ext cx="1809750" cy="60007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dirty="0"/>
              <a:t>HR107 ketel</a:t>
            </a:r>
          </a:p>
        </p:txBody>
      </p:sp>
      <p:cxnSp>
        <p:nvCxnSpPr>
          <p:cNvPr id="17" name="Verbindingslijn: gebogen 16">
            <a:extLst>
              <a:ext uri="{FF2B5EF4-FFF2-40B4-BE49-F238E27FC236}">
                <a16:creationId xmlns:a16="http://schemas.microsoft.com/office/drawing/2014/main" id="{B209FBC1-B2A4-4D1F-8D58-CABD3A46F522}"/>
              </a:ext>
            </a:extLst>
          </p:cNvPr>
          <p:cNvCxnSpPr>
            <a:cxnSpLocks/>
            <a:stCxn id="8" idx="3"/>
          </p:cNvCxnSpPr>
          <p:nvPr/>
        </p:nvCxnSpPr>
        <p:spPr>
          <a:xfrm>
            <a:off x="6619875" y="992980"/>
            <a:ext cx="4483100" cy="2112170"/>
          </a:xfrm>
          <a:prstGeom prst="bentConnector3">
            <a:avLst>
              <a:gd name="adj1" fmla="val 11607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hthoek: afgeronde hoeken 34">
            <a:extLst>
              <a:ext uri="{FF2B5EF4-FFF2-40B4-BE49-F238E27FC236}">
                <a16:creationId xmlns:a16="http://schemas.microsoft.com/office/drawing/2014/main" id="{FC8AAE99-661C-4056-ADC5-5ACD32FD304E}"/>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3" name="Verbindingslijn: gebogen 12">
            <a:extLst>
              <a:ext uri="{FF2B5EF4-FFF2-40B4-BE49-F238E27FC236}">
                <a16:creationId xmlns:a16="http://schemas.microsoft.com/office/drawing/2014/main" id="{8FC40093-6BAA-4B24-83CE-DF2CAD62122E}"/>
              </a:ext>
            </a:extLst>
          </p:cNvPr>
          <p:cNvCxnSpPr>
            <a:cxnSpLocks/>
            <a:endCxn id="8" idx="1"/>
          </p:cNvCxnSpPr>
          <p:nvPr/>
        </p:nvCxnSpPr>
        <p:spPr>
          <a:xfrm rot="10800000">
            <a:off x="4810125" y="992981"/>
            <a:ext cx="2468940" cy="2058529"/>
          </a:xfrm>
          <a:prstGeom prst="bentConnector3">
            <a:avLst>
              <a:gd name="adj1" fmla="val 109259"/>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hthoek: afgeronde hoeken 26">
            <a:extLst>
              <a:ext uri="{FF2B5EF4-FFF2-40B4-BE49-F238E27FC236}">
                <a16:creationId xmlns:a16="http://schemas.microsoft.com/office/drawing/2014/main" id="{CF130F69-4E21-47B2-BB04-62917F30817D}"/>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radiator</a:t>
            </a:r>
          </a:p>
        </p:txBody>
      </p:sp>
      <p:cxnSp>
        <p:nvCxnSpPr>
          <p:cNvPr id="22" name="Rechte verbindingslijn met pijl 21">
            <a:extLst>
              <a:ext uri="{FF2B5EF4-FFF2-40B4-BE49-F238E27FC236}">
                <a16:creationId xmlns:a16="http://schemas.microsoft.com/office/drawing/2014/main" id="{8F2750CC-6120-4FDA-8D31-8584BC402F3A}"/>
              </a:ext>
            </a:extLst>
          </p:cNvPr>
          <p:cNvCxnSpPr/>
          <p:nvPr/>
        </p:nvCxnSpPr>
        <p:spPr>
          <a:xfrm flipH="1">
            <a:off x="8013689" y="3092617"/>
            <a:ext cx="2378086"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kstvak 13">
            <a:extLst>
              <a:ext uri="{FF2B5EF4-FFF2-40B4-BE49-F238E27FC236}">
                <a16:creationId xmlns:a16="http://schemas.microsoft.com/office/drawing/2014/main" id="{D4334E95-AD96-4994-867A-E2D0597BC3B6}"/>
              </a:ext>
            </a:extLst>
          </p:cNvPr>
          <p:cNvSpPr txBox="1"/>
          <p:nvPr/>
        </p:nvSpPr>
        <p:spPr>
          <a:xfrm>
            <a:off x="4238625" y="4422355"/>
            <a:ext cx="4686300" cy="384721"/>
          </a:xfrm>
          <a:prstGeom prst="rect">
            <a:avLst/>
          </a:prstGeom>
          <a:noFill/>
        </p:spPr>
        <p:txBody>
          <a:bodyPr wrap="square" rtlCol="0">
            <a:spAutoFit/>
          </a:bodyPr>
          <a:lstStyle/>
          <a:p>
            <a:r>
              <a:rPr lang="nl-NL" dirty="0"/>
              <a:t>2 </a:t>
            </a:r>
            <a:r>
              <a:rPr lang="nl-NL" dirty="0" err="1"/>
              <a:t>Klimatiseringszones</a:t>
            </a:r>
            <a:endParaRPr lang="nl-NL" dirty="0"/>
          </a:p>
        </p:txBody>
      </p:sp>
      <p:sp>
        <p:nvSpPr>
          <p:cNvPr id="2" name="Tekstvak 1">
            <a:extLst>
              <a:ext uri="{FF2B5EF4-FFF2-40B4-BE49-F238E27FC236}">
                <a16:creationId xmlns:a16="http://schemas.microsoft.com/office/drawing/2014/main" id="{6DC753AA-2867-BE27-72E0-D4C2A3843DB6}"/>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C494CD1E-A7CB-FBED-398C-79B72725286B}"/>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394687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56F67C98-F094-E013-8B08-642C32E8227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8E62368-5FA8-7BAB-15A9-543ED96DEB0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Tree>
    <p:extLst>
      <p:ext uri="{BB962C8B-B14F-4D97-AF65-F5344CB8AC3E}">
        <p14:creationId xmlns:p14="http://schemas.microsoft.com/office/powerpoint/2010/main" val="3512277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56F67C98-F094-E013-8B08-642C32E8227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8E62368-5FA8-7BAB-15A9-543ED96DEB0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
        <p:nvSpPr>
          <p:cNvPr id="5" name="Rechthoek: afgeronde hoeken 4">
            <a:extLst>
              <a:ext uri="{FF2B5EF4-FFF2-40B4-BE49-F238E27FC236}">
                <a16:creationId xmlns:a16="http://schemas.microsoft.com/office/drawing/2014/main" id="{CB8FF248-E469-E6B0-1153-D1BDD30A6792}"/>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È-radiator</a:t>
            </a:r>
          </a:p>
        </p:txBody>
      </p:sp>
      <p:sp>
        <p:nvSpPr>
          <p:cNvPr id="6" name="Rechthoek: afgeronde hoeken 5">
            <a:extLst>
              <a:ext uri="{FF2B5EF4-FFF2-40B4-BE49-F238E27FC236}">
                <a16:creationId xmlns:a16="http://schemas.microsoft.com/office/drawing/2014/main" id="{AAEF8AC9-204C-6463-C060-05933D81552A}"/>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Tree>
    <p:extLst>
      <p:ext uri="{BB962C8B-B14F-4D97-AF65-F5344CB8AC3E}">
        <p14:creationId xmlns:p14="http://schemas.microsoft.com/office/powerpoint/2010/main" val="8811811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983A713A-7E32-417F-9199-6AC964699A42}"/>
              </a:ext>
            </a:extLst>
          </p:cNvPr>
          <p:cNvPicPr>
            <a:picLocks noChangeAspect="1"/>
          </p:cNvPicPr>
          <p:nvPr/>
        </p:nvPicPr>
        <p:blipFill>
          <a:blip r:embed="rId3"/>
          <a:stretch>
            <a:fillRect/>
          </a:stretch>
        </p:blipFill>
        <p:spPr>
          <a:xfrm>
            <a:off x="615192" y="0"/>
            <a:ext cx="10967965" cy="6858000"/>
          </a:xfrm>
          <a:prstGeom prst="rect">
            <a:avLst/>
          </a:prstGeom>
        </p:spPr>
      </p:pic>
      <p:sp>
        <p:nvSpPr>
          <p:cNvPr id="3" name="Rechthoek: afgeronde hoeken 2">
            <a:extLst>
              <a:ext uri="{FF2B5EF4-FFF2-40B4-BE49-F238E27FC236}">
                <a16:creationId xmlns:a16="http://schemas.microsoft.com/office/drawing/2014/main" id="{11FE4A06-B370-4B31-A281-6E90AD1D0EB8}"/>
              </a:ext>
            </a:extLst>
          </p:cNvPr>
          <p:cNvSpPr/>
          <p:nvPr/>
        </p:nvSpPr>
        <p:spPr>
          <a:xfrm>
            <a:off x="2095500" y="695325"/>
            <a:ext cx="1809750" cy="600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Warmtepomp</a:t>
            </a:r>
          </a:p>
        </p:txBody>
      </p:sp>
      <p:cxnSp>
        <p:nvCxnSpPr>
          <p:cNvPr id="28" name="Verbindingslijn: gebogen 27">
            <a:extLst>
              <a:ext uri="{FF2B5EF4-FFF2-40B4-BE49-F238E27FC236}">
                <a16:creationId xmlns:a16="http://schemas.microsoft.com/office/drawing/2014/main" id="{3242EAB9-488E-4C74-9918-8C2ECFD103EC}"/>
              </a:ext>
            </a:extLst>
          </p:cNvPr>
          <p:cNvCxnSpPr>
            <a:cxnSpLocks/>
          </p:cNvCxnSpPr>
          <p:nvPr/>
        </p:nvCxnSpPr>
        <p:spPr>
          <a:xfrm rot="10800000">
            <a:off x="1924051" y="992981"/>
            <a:ext cx="8620125" cy="4750595"/>
          </a:xfrm>
          <a:prstGeom prst="bentConnector3">
            <a:avLst>
              <a:gd name="adj1" fmla="val 108232"/>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hthoek: afgeronde hoeken 35">
            <a:extLst>
              <a:ext uri="{FF2B5EF4-FFF2-40B4-BE49-F238E27FC236}">
                <a16:creationId xmlns:a16="http://schemas.microsoft.com/office/drawing/2014/main" id="{9855AC11-860B-4BD6-9CB3-B2362AA2E7F0}"/>
              </a:ext>
            </a:extLst>
          </p:cNvPr>
          <p:cNvSpPr/>
          <p:nvPr/>
        </p:nvSpPr>
        <p:spPr>
          <a:xfrm>
            <a:off x="1285875" y="5495926"/>
            <a:ext cx="9388471" cy="1428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Vloerverwarming</a:t>
            </a:r>
          </a:p>
        </p:txBody>
      </p:sp>
      <p:cxnSp>
        <p:nvCxnSpPr>
          <p:cNvPr id="15" name="Verbindingslijn: gebogen 14">
            <a:extLst>
              <a:ext uri="{FF2B5EF4-FFF2-40B4-BE49-F238E27FC236}">
                <a16:creationId xmlns:a16="http://schemas.microsoft.com/office/drawing/2014/main" id="{561F5230-A231-4C44-A4F8-17913E9368B7}"/>
              </a:ext>
            </a:extLst>
          </p:cNvPr>
          <p:cNvCxnSpPr>
            <a:cxnSpLocks/>
          </p:cNvCxnSpPr>
          <p:nvPr/>
        </p:nvCxnSpPr>
        <p:spPr>
          <a:xfrm>
            <a:off x="7305675" y="3455193"/>
            <a:ext cx="3433756" cy="2112170"/>
          </a:xfrm>
          <a:prstGeom prst="bentConnector3">
            <a:avLst>
              <a:gd name="adj1" fmla="val 1279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Verbindingslijn: gebogen 8">
            <a:extLst>
              <a:ext uri="{FF2B5EF4-FFF2-40B4-BE49-F238E27FC236}">
                <a16:creationId xmlns:a16="http://schemas.microsoft.com/office/drawing/2014/main" id="{62A60B1B-7FA4-4A49-BE18-C18B60DBEF3D}"/>
              </a:ext>
            </a:extLst>
          </p:cNvPr>
          <p:cNvCxnSpPr>
            <a:cxnSpLocks/>
          </p:cNvCxnSpPr>
          <p:nvPr/>
        </p:nvCxnSpPr>
        <p:spPr>
          <a:xfrm>
            <a:off x="4029075" y="992979"/>
            <a:ext cx="3079739" cy="2462214"/>
          </a:xfrm>
          <a:prstGeom prst="bentConnector3">
            <a:avLst>
              <a:gd name="adj1" fmla="val 7010"/>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56F67C98-F094-E013-8B08-642C32E8227F}"/>
              </a:ext>
            </a:extLst>
          </p:cNvPr>
          <p:cNvSpPr txBox="1"/>
          <p:nvPr/>
        </p:nvSpPr>
        <p:spPr>
          <a:xfrm>
            <a:off x="7874000" y="4048420"/>
            <a:ext cx="4206240" cy="384721"/>
          </a:xfrm>
          <a:prstGeom prst="rect">
            <a:avLst/>
          </a:prstGeom>
          <a:noFill/>
        </p:spPr>
        <p:txBody>
          <a:bodyPr wrap="square" rtlCol="0">
            <a:spAutoFit/>
          </a:bodyPr>
          <a:lstStyle/>
          <a:p>
            <a:r>
              <a:rPr lang="nl-NL" dirty="0"/>
              <a:t>Woonkamer Ag = 40 m²</a:t>
            </a:r>
          </a:p>
        </p:txBody>
      </p:sp>
      <p:sp>
        <p:nvSpPr>
          <p:cNvPr id="4" name="Tekstvak 3">
            <a:extLst>
              <a:ext uri="{FF2B5EF4-FFF2-40B4-BE49-F238E27FC236}">
                <a16:creationId xmlns:a16="http://schemas.microsoft.com/office/drawing/2014/main" id="{A8E62368-5FA8-7BAB-15A9-543ED96DEB0D}"/>
              </a:ext>
            </a:extLst>
          </p:cNvPr>
          <p:cNvSpPr txBox="1"/>
          <p:nvPr/>
        </p:nvSpPr>
        <p:spPr>
          <a:xfrm>
            <a:off x="7874000" y="1238840"/>
            <a:ext cx="4206240" cy="384721"/>
          </a:xfrm>
          <a:prstGeom prst="rect">
            <a:avLst/>
          </a:prstGeom>
          <a:noFill/>
        </p:spPr>
        <p:txBody>
          <a:bodyPr wrap="square" rtlCol="0">
            <a:spAutoFit/>
          </a:bodyPr>
          <a:lstStyle/>
          <a:p>
            <a:r>
              <a:rPr lang="nl-NL" dirty="0"/>
              <a:t>Slaapkamer Ag = 15 m²</a:t>
            </a:r>
          </a:p>
        </p:txBody>
      </p:sp>
      <p:sp>
        <p:nvSpPr>
          <p:cNvPr id="5" name="Rechthoek: afgeronde hoeken 4">
            <a:extLst>
              <a:ext uri="{FF2B5EF4-FFF2-40B4-BE49-F238E27FC236}">
                <a16:creationId xmlns:a16="http://schemas.microsoft.com/office/drawing/2014/main" id="{CB8FF248-E469-E6B0-1153-D1BDD30A6792}"/>
              </a:ext>
            </a:extLst>
          </p:cNvPr>
          <p:cNvSpPr/>
          <p:nvPr/>
        </p:nvSpPr>
        <p:spPr>
          <a:xfrm>
            <a:off x="7409235" y="1660359"/>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È-radiator</a:t>
            </a:r>
          </a:p>
        </p:txBody>
      </p:sp>
      <p:sp>
        <p:nvSpPr>
          <p:cNvPr id="6" name="Rechthoek: afgeronde hoeken 5">
            <a:extLst>
              <a:ext uri="{FF2B5EF4-FFF2-40B4-BE49-F238E27FC236}">
                <a16:creationId xmlns:a16="http://schemas.microsoft.com/office/drawing/2014/main" id="{AAEF8AC9-204C-6463-C060-05933D81552A}"/>
              </a:ext>
            </a:extLst>
          </p:cNvPr>
          <p:cNvSpPr/>
          <p:nvPr/>
        </p:nvSpPr>
        <p:spPr>
          <a:xfrm>
            <a:off x="10467975" y="1619251"/>
            <a:ext cx="438139" cy="1432258"/>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nl-NL" dirty="0"/>
              <a:t>E-radiator</a:t>
            </a:r>
          </a:p>
        </p:txBody>
      </p:sp>
      <p:sp>
        <p:nvSpPr>
          <p:cNvPr id="7" name="Tekstvak 6">
            <a:extLst>
              <a:ext uri="{FF2B5EF4-FFF2-40B4-BE49-F238E27FC236}">
                <a16:creationId xmlns:a16="http://schemas.microsoft.com/office/drawing/2014/main" id="{2A861EA9-0FDC-739F-0FB3-138EF362388E}"/>
              </a:ext>
            </a:extLst>
          </p:cNvPr>
          <p:cNvSpPr txBox="1"/>
          <p:nvPr/>
        </p:nvSpPr>
        <p:spPr>
          <a:xfrm>
            <a:off x="4238625" y="4422355"/>
            <a:ext cx="4686300" cy="384721"/>
          </a:xfrm>
          <a:prstGeom prst="rect">
            <a:avLst/>
          </a:prstGeom>
          <a:noFill/>
        </p:spPr>
        <p:txBody>
          <a:bodyPr wrap="square" rtlCol="0">
            <a:spAutoFit/>
          </a:bodyPr>
          <a:lstStyle/>
          <a:p>
            <a:r>
              <a:rPr lang="nl-NL" dirty="0"/>
              <a:t>2 </a:t>
            </a:r>
            <a:r>
              <a:rPr lang="nl-NL" dirty="0" err="1"/>
              <a:t>Klimatiseringszones</a:t>
            </a:r>
            <a:endParaRPr lang="nl-NL" dirty="0"/>
          </a:p>
        </p:txBody>
      </p:sp>
    </p:spTree>
    <p:extLst>
      <p:ext uri="{BB962C8B-B14F-4D97-AF65-F5344CB8AC3E}">
        <p14:creationId xmlns:p14="http://schemas.microsoft.com/office/powerpoint/2010/main" val="35812901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Inleiding 				9.1</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9.2</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 installaties			9.3</a:t>
            </a:r>
          </a:p>
          <a:p>
            <a:pPr marL="819302" lvl="1"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Warmtedistributie			9.4</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Medium, leidingen en pompen</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Warmteafgifte			9.5</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p:txBody>
      </p:sp>
      <p:sp>
        <p:nvSpPr>
          <p:cNvPr id="2" name="Tekstvak 1">
            <a:extLst>
              <a:ext uri="{FF2B5EF4-FFF2-40B4-BE49-F238E27FC236}">
                <a16:creationId xmlns:a16="http://schemas.microsoft.com/office/drawing/2014/main" id="{809F88F9-5C1B-67B7-649F-1B79CA9AB32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C609565-AAA4-0E46-CF37-2A730908AD0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89722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3</a:t>
            </a:r>
          </a:p>
        </p:txBody>
      </p:sp>
      <p:sp>
        <p:nvSpPr>
          <p:cNvPr id="9" name="Tekstvak 8">
            <a:extLst>
              <a:ext uri="{FF2B5EF4-FFF2-40B4-BE49-F238E27FC236}">
                <a16:creationId xmlns:a16="http://schemas.microsoft.com/office/drawing/2014/main" id="{47125242-DA8A-429F-8E72-2986DD8ADE1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2/3</a:t>
            </a:r>
          </a:p>
        </p:txBody>
      </p:sp>
      <p:pic>
        <p:nvPicPr>
          <p:cNvPr id="4" name="Afbeelding 3">
            <a:extLst>
              <a:ext uri="{FF2B5EF4-FFF2-40B4-BE49-F238E27FC236}">
                <a16:creationId xmlns:a16="http://schemas.microsoft.com/office/drawing/2014/main" id="{D938C7FA-70A5-4627-9B7A-7E15862DBEB1}"/>
              </a:ext>
            </a:extLst>
          </p:cNvPr>
          <p:cNvPicPr>
            <a:picLocks noChangeAspect="1"/>
          </p:cNvPicPr>
          <p:nvPr/>
        </p:nvPicPr>
        <p:blipFill>
          <a:blip r:embed="rId3"/>
          <a:stretch>
            <a:fillRect/>
          </a:stretch>
        </p:blipFill>
        <p:spPr>
          <a:xfrm>
            <a:off x="4349750" y="1526765"/>
            <a:ext cx="7848600" cy="5200650"/>
          </a:xfrm>
          <a:prstGeom prst="rect">
            <a:avLst/>
          </a:prstGeom>
        </p:spPr>
      </p:pic>
      <p:cxnSp>
        <p:nvCxnSpPr>
          <p:cNvPr id="7" name="Rechte verbindingslijn met pijl 6">
            <a:extLst>
              <a:ext uri="{FF2B5EF4-FFF2-40B4-BE49-F238E27FC236}">
                <a16:creationId xmlns:a16="http://schemas.microsoft.com/office/drawing/2014/main" id="{8BC409A6-0BA8-45D5-9955-03045A2A2B45}"/>
              </a:ext>
            </a:extLst>
          </p:cNvPr>
          <p:cNvCxnSpPr/>
          <p:nvPr/>
        </p:nvCxnSpPr>
        <p:spPr>
          <a:xfrm>
            <a:off x="3903406" y="1887794"/>
            <a:ext cx="4011562" cy="12388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9DBF23CF-61E7-470C-B2BE-44DBD17BC6CD}"/>
              </a:ext>
            </a:extLst>
          </p:cNvPr>
          <p:cNvCxnSpPr/>
          <p:nvPr/>
        </p:nvCxnSpPr>
        <p:spPr>
          <a:xfrm>
            <a:off x="3903406" y="1887794"/>
            <a:ext cx="4011562" cy="15412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AE8856EF-3510-A09D-C0CA-1CDE0927122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3634405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per opwektoestel:</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Opwekrendement, zie tabel 9.2;</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Waarde hulpenergie;</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Aandeel hernieuwbare energie.</a:t>
            </a:r>
          </a:p>
        </p:txBody>
      </p:sp>
      <p:pic>
        <p:nvPicPr>
          <p:cNvPr id="3" name="Afbeelding 2">
            <a:extLst>
              <a:ext uri="{FF2B5EF4-FFF2-40B4-BE49-F238E27FC236}">
                <a16:creationId xmlns:a16="http://schemas.microsoft.com/office/drawing/2014/main" id="{088573B4-FA87-45A2-2774-9275903ABB78}"/>
              </a:ext>
            </a:extLst>
          </p:cNvPr>
          <p:cNvPicPr>
            <a:picLocks noChangeAspect="1"/>
          </p:cNvPicPr>
          <p:nvPr/>
        </p:nvPicPr>
        <p:blipFill>
          <a:blip r:embed="rId3"/>
          <a:stretch>
            <a:fillRect/>
          </a:stretch>
        </p:blipFill>
        <p:spPr>
          <a:xfrm>
            <a:off x="1831379" y="3429000"/>
            <a:ext cx="8535591" cy="1495634"/>
          </a:xfrm>
          <a:prstGeom prst="rect">
            <a:avLst/>
          </a:prstGeom>
        </p:spPr>
      </p:pic>
      <p:sp>
        <p:nvSpPr>
          <p:cNvPr id="4" name="Tekstvak 3">
            <a:extLst>
              <a:ext uri="{FF2B5EF4-FFF2-40B4-BE49-F238E27FC236}">
                <a16:creationId xmlns:a16="http://schemas.microsoft.com/office/drawing/2014/main" id="{EDEAABB1-D61A-8200-E48D-CF1E0BF9B26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 name="Tekstvak 1">
            <a:extLst>
              <a:ext uri="{FF2B5EF4-FFF2-40B4-BE49-F238E27FC236}">
                <a16:creationId xmlns:a16="http://schemas.microsoft.com/office/drawing/2014/main" id="{19F45000-CA9D-AABA-B610-98D8699C9F9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136941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type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op het moment van opname door verbouwing tijdelijk geen opwekker aanwezig is, moet je uitgaan van de verwarmingsbron die vóór de verbouwing aanwezig was. Indien deze niet bekend is, ga je uit van een ketel met conventioneel rendement.</a:t>
            </a:r>
          </a:p>
        </p:txBody>
      </p:sp>
      <p:sp>
        <p:nvSpPr>
          <p:cNvPr id="2" name="Tekstvak 1">
            <a:extLst>
              <a:ext uri="{FF2B5EF4-FFF2-40B4-BE49-F238E27FC236}">
                <a16:creationId xmlns:a16="http://schemas.microsoft.com/office/drawing/2014/main" id="{7D04594D-2E99-3F3F-A5CA-B1BE0C73FEA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5494C7DE-6A25-72D4-BD6A-ABDE3EF8425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10776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Moederhaard of CR-ketel;</a:t>
            </a:r>
          </a:p>
          <a:p>
            <a:pPr marL="933602" lvl="1" indent="-457200" fontAlgn="t">
              <a:buFont typeface="+mj-lt"/>
              <a:buAutoNum type="alphaUcPeriod"/>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VR-ketel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 100-ketel;</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 104-ketel;</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 107-ketel;</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Lokale gasverwarming inclusief waakvlam</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Olieverwarming </a:t>
            </a:r>
          </a:p>
          <a:p>
            <a:pPr marL="933602" lvl="1" indent="-457200" fontAlgn="t">
              <a:buFont typeface="+mj-lt"/>
              <a:buAutoNum type="alphaU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Stoomketel:</a:t>
            </a:r>
          </a:p>
        </p:txBody>
      </p:sp>
      <p:pic>
        <p:nvPicPr>
          <p:cNvPr id="3" name="Afbeelding 2">
            <a:extLst>
              <a:ext uri="{FF2B5EF4-FFF2-40B4-BE49-F238E27FC236}">
                <a16:creationId xmlns:a16="http://schemas.microsoft.com/office/drawing/2014/main" id="{7817AF8C-8CBF-9F4F-799D-5E2DBEA4EC4D}"/>
              </a:ext>
            </a:extLst>
          </p:cNvPr>
          <p:cNvPicPr>
            <a:picLocks noChangeAspect="1"/>
          </p:cNvPicPr>
          <p:nvPr/>
        </p:nvPicPr>
        <p:blipFill rotWithShape="1">
          <a:blip r:embed="rId3"/>
          <a:srcRect t="5997"/>
          <a:stretch/>
        </p:blipFill>
        <p:spPr>
          <a:xfrm>
            <a:off x="3060000" y="2922308"/>
            <a:ext cx="6781584" cy="3870728"/>
          </a:xfrm>
          <a:prstGeom prst="rect">
            <a:avLst/>
          </a:prstGeom>
        </p:spPr>
      </p:pic>
      <p:sp>
        <p:nvSpPr>
          <p:cNvPr id="4" name="Tekstvak 3">
            <a:extLst>
              <a:ext uri="{FF2B5EF4-FFF2-40B4-BE49-F238E27FC236}">
                <a16:creationId xmlns:a16="http://schemas.microsoft.com/office/drawing/2014/main" id="{AF5BACB7-6C1E-CC78-CBD9-AAE71604D74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 name="Tekstvak 1">
            <a:extLst>
              <a:ext uri="{FF2B5EF4-FFF2-40B4-BE49-F238E27FC236}">
                <a16:creationId xmlns:a16="http://schemas.microsoft.com/office/drawing/2014/main" id="{3E19A78F-2F06-B2AA-031B-1E7E90B6F8A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2952635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2902592" y="1568500"/>
            <a:ext cx="7984428"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Gashaard / Kachel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n.b.</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Kachels moeten als lokale</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verwarming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electrisch</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 worden 				opgegeven.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n.b.</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bij sfeerverwarming naast centrale 			verwarming, niet opnemen.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pic>
        <p:nvPicPr>
          <p:cNvPr id="6" name="Afbeelding 5">
            <a:extLst>
              <a:ext uri="{FF2B5EF4-FFF2-40B4-BE49-F238E27FC236}">
                <a16:creationId xmlns:a16="http://schemas.microsoft.com/office/drawing/2014/main" id="{331E2BD3-C530-406B-8F45-2E22C340881F}"/>
              </a:ext>
            </a:extLst>
          </p:cNvPr>
          <p:cNvPicPr>
            <a:picLocks noChangeAspect="1"/>
          </p:cNvPicPr>
          <p:nvPr/>
        </p:nvPicPr>
        <p:blipFill rotWithShape="1">
          <a:blip r:embed="rId3">
            <a:extLst>
              <a:ext uri="{28A0092B-C50C-407E-A947-70E740481C1C}">
                <a14:useLocalDpi xmlns:a14="http://schemas.microsoft.com/office/drawing/2010/main" val="0"/>
              </a:ext>
            </a:extLst>
          </a:blip>
          <a:srcRect l="12084" t="14813" r="61820" b="15255"/>
          <a:stretch/>
        </p:blipFill>
        <p:spPr>
          <a:xfrm>
            <a:off x="3258309" y="2108500"/>
            <a:ext cx="2278425" cy="4320000"/>
          </a:xfrm>
          <a:prstGeom prst="rect">
            <a:avLst/>
          </a:prstGeom>
        </p:spPr>
      </p:pic>
      <p:sp>
        <p:nvSpPr>
          <p:cNvPr id="2" name="Tekstvak 1">
            <a:extLst>
              <a:ext uri="{FF2B5EF4-FFF2-40B4-BE49-F238E27FC236}">
                <a16:creationId xmlns:a16="http://schemas.microsoft.com/office/drawing/2014/main" id="{34CF9101-DAEA-7CB6-0278-9F3F5625B3A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9667B8C3-EADA-BBB3-3399-D2550BDDA2F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014404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Gashaard / Kachel</a:t>
            </a:r>
          </a:p>
        </p:txBody>
      </p:sp>
      <p:pic>
        <p:nvPicPr>
          <p:cNvPr id="6" name="Tijdelijke aanduiding voor afbeelding 6">
            <a:extLst>
              <a:ext uri="{FF2B5EF4-FFF2-40B4-BE49-F238E27FC236}">
                <a16:creationId xmlns:a16="http://schemas.microsoft.com/office/drawing/2014/main" id="{1A02854A-D78F-4467-A668-6273F01DB5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60000" y="2476787"/>
            <a:ext cx="7559675" cy="3146425"/>
          </a:xfrm>
          <a:prstGeom prst="rect">
            <a:avLst/>
          </a:prstGeom>
        </p:spPr>
      </p:pic>
      <p:sp>
        <p:nvSpPr>
          <p:cNvPr id="2" name="Tekstvak 1">
            <a:extLst>
              <a:ext uri="{FF2B5EF4-FFF2-40B4-BE49-F238E27FC236}">
                <a16:creationId xmlns:a16="http://schemas.microsoft.com/office/drawing/2014/main" id="{2E8FF6D9-8234-A98D-700E-9E4155CF937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89C77FFB-490A-CE95-0B8D-0461557B44B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0380725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CR-ketel / Moederhaard (open verbrandingstoestel) </a:t>
            </a:r>
          </a:p>
        </p:txBody>
      </p:sp>
      <p:pic>
        <p:nvPicPr>
          <p:cNvPr id="8" name="Afbeelding 7">
            <a:extLst>
              <a:ext uri="{FF2B5EF4-FFF2-40B4-BE49-F238E27FC236}">
                <a16:creationId xmlns:a16="http://schemas.microsoft.com/office/drawing/2014/main" id="{46553CA6-127E-4549-89CE-645022875427}"/>
              </a:ext>
            </a:extLst>
          </p:cNvPr>
          <p:cNvPicPr>
            <a:picLocks noChangeAspect="1"/>
          </p:cNvPicPr>
          <p:nvPr/>
        </p:nvPicPr>
        <p:blipFill rotWithShape="1">
          <a:blip r:embed="rId3">
            <a:extLst>
              <a:ext uri="{28A0092B-C50C-407E-A947-70E740481C1C}">
                <a14:useLocalDpi xmlns:a14="http://schemas.microsoft.com/office/drawing/2010/main" val="0"/>
              </a:ext>
            </a:extLst>
          </a:blip>
          <a:srcRect l="10867" t="15402" b="14960"/>
          <a:stretch/>
        </p:blipFill>
        <p:spPr>
          <a:xfrm>
            <a:off x="3060000" y="2161693"/>
            <a:ext cx="7812000" cy="4318307"/>
          </a:xfrm>
          <a:prstGeom prst="rect">
            <a:avLst/>
          </a:prstGeom>
          <a:effectLst>
            <a:outerShdw blurRad="50800" dist="50800" dir="5400000" algn="ctr" rotWithShape="0">
              <a:srgbClr val="000000">
                <a:alpha val="0"/>
              </a:srgbClr>
            </a:outerShdw>
          </a:effectLst>
        </p:spPr>
      </p:pic>
      <p:sp>
        <p:nvSpPr>
          <p:cNvPr id="2" name="Tekstvak 1">
            <a:extLst>
              <a:ext uri="{FF2B5EF4-FFF2-40B4-BE49-F238E27FC236}">
                <a16:creationId xmlns:a16="http://schemas.microsoft.com/office/drawing/2014/main" id="{DF5AE62E-A404-07A6-61C4-27D174AD659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BE141AE3-8163-5CE3-A916-AFB540F1D9B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738306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CR-ketel / Moederhaard </a:t>
            </a:r>
          </a:p>
        </p:txBody>
      </p:sp>
      <p:pic>
        <p:nvPicPr>
          <p:cNvPr id="6" name="Tijdelijke aanduiding voor afbeelding 6">
            <a:extLst>
              <a:ext uri="{FF2B5EF4-FFF2-40B4-BE49-F238E27FC236}">
                <a16:creationId xmlns:a16="http://schemas.microsoft.com/office/drawing/2014/main" id="{EF8CF8EA-F337-4747-8951-69253674E8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44757" y="2597724"/>
            <a:ext cx="3992948" cy="3655583"/>
          </a:xfrm>
          <a:prstGeom prst="rect">
            <a:avLst/>
          </a:prstGeom>
        </p:spPr>
      </p:pic>
      <p:pic>
        <p:nvPicPr>
          <p:cNvPr id="9" name="Afbeelding 8">
            <a:extLst>
              <a:ext uri="{FF2B5EF4-FFF2-40B4-BE49-F238E27FC236}">
                <a16:creationId xmlns:a16="http://schemas.microsoft.com/office/drawing/2014/main" id="{69001C27-E4B6-459C-A14D-82CF30FFD8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2462" y="2597724"/>
            <a:ext cx="4285674" cy="3655554"/>
          </a:xfrm>
          <a:prstGeom prst="rect">
            <a:avLst/>
          </a:prstGeom>
        </p:spPr>
      </p:pic>
      <p:sp>
        <p:nvSpPr>
          <p:cNvPr id="2" name="Tekstvak 1">
            <a:extLst>
              <a:ext uri="{FF2B5EF4-FFF2-40B4-BE49-F238E27FC236}">
                <a16:creationId xmlns:a16="http://schemas.microsoft.com/office/drawing/2014/main" id="{85A9EE8D-5C1E-2659-D337-ED77CF9162A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1CF74061-AF75-B02E-DFA9-DA239702018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0188553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VR-ketel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(zowel open- als gesloten verbrandingstoestel)</a:t>
            </a:r>
          </a:p>
        </p:txBody>
      </p:sp>
      <p:pic>
        <p:nvPicPr>
          <p:cNvPr id="8" name="Afbeelding 7">
            <a:extLst>
              <a:ext uri="{FF2B5EF4-FFF2-40B4-BE49-F238E27FC236}">
                <a16:creationId xmlns:a16="http://schemas.microsoft.com/office/drawing/2014/main" id="{7DE33212-EB31-4C99-A81F-212FE17F4C43}"/>
              </a:ext>
            </a:extLst>
          </p:cNvPr>
          <p:cNvPicPr>
            <a:picLocks noChangeAspect="1"/>
          </p:cNvPicPr>
          <p:nvPr/>
        </p:nvPicPr>
        <p:blipFill rotWithShape="1">
          <a:blip r:embed="rId3">
            <a:extLst>
              <a:ext uri="{28A0092B-C50C-407E-A947-70E740481C1C}">
                <a14:useLocalDpi xmlns:a14="http://schemas.microsoft.com/office/drawing/2010/main" val="0"/>
              </a:ext>
            </a:extLst>
          </a:blip>
          <a:srcRect l="11979" t="14813" r="3125" b="14813"/>
          <a:stretch/>
        </p:blipFill>
        <p:spPr>
          <a:xfrm>
            <a:off x="3290663" y="2160000"/>
            <a:ext cx="7365691" cy="4320000"/>
          </a:xfrm>
          <a:prstGeom prst="rect">
            <a:avLst/>
          </a:prstGeom>
        </p:spPr>
      </p:pic>
      <p:sp>
        <p:nvSpPr>
          <p:cNvPr id="2" name="Tekstvak 1">
            <a:extLst>
              <a:ext uri="{FF2B5EF4-FFF2-40B4-BE49-F238E27FC236}">
                <a16:creationId xmlns:a16="http://schemas.microsoft.com/office/drawing/2014/main" id="{3AA12779-857A-1CBC-DCE7-A8454C0D5BF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4A84778F-78E4-EF4B-04E4-AF79D2B9C2C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581744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VR-ketel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(open verbrandingsketel met waakvlam) </a:t>
            </a:r>
          </a:p>
        </p:txBody>
      </p:sp>
      <p:pic>
        <p:nvPicPr>
          <p:cNvPr id="10" name="Tijdelijke aanduiding voor afbeelding 6">
            <a:extLst>
              <a:ext uri="{FF2B5EF4-FFF2-40B4-BE49-F238E27FC236}">
                <a16:creationId xmlns:a16="http://schemas.microsoft.com/office/drawing/2014/main" id="{20B81C54-8B62-49A2-BF30-CE94F62B5F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888818" y="2805545"/>
            <a:ext cx="2640012" cy="3146425"/>
          </a:xfrm>
          <a:prstGeom prst="rect">
            <a:avLst/>
          </a:prstGeom>
        </p:spPr>
      </p:pic>
      <p:pic>
        <p:nvPicPr>
          <p:cNvPr id="12" name="Afbeelding 11">
            <a:extLst>
              <a:ext uri="{FF2B5EF4-FFF2-40B4-BE49-F238E27FC236}">
                <a16:creationId xmlns:a16="http://schemas.microsoft.com/office/drawing/2014/main" id="{03C16A05-32D1-4F74-8474-9D9820A9D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522" y="2805544"/>
            <a:ext cx="4195233" cy="3146425"/>
          </a:xfrm>
          <a:prstGeom prst="rect">
            <a:avLst/>
          </a:prstGeom>
        </p:spPr>
      </p:pic>
      <p:cxnSp>
        <p:nvCxnSpPr>
          <p:cNvPr id="3" name="Rechte verbindingslijn met pijl 2">
            <a:extLst>
              <a:ext uri="{FF2B5EF4-FFF2-40B4-BE49-F238E27FC236}">
                <a16:creationId xmlns:a16="http://schemas.microsoft.com/office/drawing/2014/main" id="{E596D607-A530-454C-8363-A59F0ED9D7AD}"/>
              </a:ext>
            </a:extLst>
          </p:cNvPr>
          <p:cNvCxnSpPr/>
          <p:nvPr/>
        </p:nvCxnSpPr>
        <p:spPr>
          <a:xfrm flipH="1">
            <a:off x="4454013" y="1995948"/>
            <a:ext cx="3647768" cy="25170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2E7E5624-32C5-7C76-F8C0-1E64C9D0635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0CB60DA4-EC93-FC89-CE2A-ED553698E00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168094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(gesloten verbrandingsketel)</a:t>
            </a:r>
          </a:p>
        </p:txBody>
      </p:sp>
      <p:pic>
        <p:nvPicPr>
          <p:cNvPr id="8" name="Afbeelding 7">
            <a:extLst>
              <a:ext uri="{FF2B5EF4-FFF2-40B4-BE49-F238E27FC236}">
                <a16:creationId xmlns:a16="http://schemas.microsoft.com/office/drawing/2014/main" id="{935F77B6-318E-4C8C-BBD6-0E18DD63C1D1}"/>
              </a:ext>
            </a:extLst>
          </p:cNvPr>
          <p:cNvPicPr>
            <a:picLocks noChangeAspect="1"/>
          </p:cNvPicPr>
          <p:nvPr/>
        </p:nvPicPr>
        <p:blipFill rotWithShape="1">
          <a:blip r:embed="rId3">
            <a:extLst>
              <a:ext uri="{28A0092B-C50C-407E-A947-70E740481C1C}">
                <a14:useLocalDpi xmlns:a14="http://schemas.microsoft.com/office/drawing/2010/main" val="0"/>
              </a:ext>
            </a:extLst>
          </a:blip>
          <a:srcRect l="8750" t="15550" r="3750" b="16137"/>
          <a:stretch/>
        </p:blipFill>
        <p:spPr>
          <a:xfrm>
            <a:off x="2966228" y="2108500"/>
            <a:ext cx="7820690" cy="4320000"/>
          </a:xfrm>
          <a:prstGeom prst="rect">
            <a:avLst/>
          </a:prstGeom>
        </p:spPr>
      </p:pic>
      <p:sp>
        <p:nvSpPr>
          <p:cNvPr id="2" name="Tekstvak 1">
            <a:extLst>
              <a:ext uri="{FF2B5EF4-FFF2-40B4-BE49-F238E27FC236}">
                <a16:creationId xmlns:a16="http://schemas.microsoft.com/office/drawing/2014/main" id="{CCBB5A45-3E5D-1233-68D3-B23627BFD55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1C2668B2-07C4-746B-C80A-24B676F3B42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2416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549638" y="1478598"/>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per rekenzone de algemene gebouwkenmerken: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Bouwjaar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Renovatiejaar</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Qv-10 meting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Bouwwijze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GBO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Leidingdoorvoeren </a:t>
            </a: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47125242-DA8A-429F-8E72-2986DD8ADE12}"/>
              </a:ext>
            </a:extLst>
          </p:cNvPr>
          <p:cNvSpPr txBox="1">
            <a:spLocks noChangeAspect="1"/>
          </p:cNvSpPr>
          <p:nvPr/>
        </p:nvSpPr>
        <p:spPr>
          <a:xfrm>
            <a:off x="76593" y="1478598"/>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FAE09EEF-A48C-6A0D-4BC2-13ADCE24BA04}"/>
              </a:ext>
            </a:extLst>
          </p:cNvPr>
          <p:cNvPicPr>
            <a:picLocks noChangeAspect="1"/>
          </p:cNvPicPr>
          <p:nvPr/>
        </p:nvPicPr>
        <p:blipFill>
          <a:blip r:embed="rId3"/>
          <a:stretch>
            <a:fillRect/>
          </a:stretch>
        </p:blipFill>
        <p:spPr>
          <a:xfrm>
            <a:off x="3316270" y="1998481"/>
            <a:ext cx="8539627" cy="4430019"/>
          </a:xfrm>
          <a:prstGeom prst="rect">
            <a:avLst/>
          </a:prstGeom>
        </p:spPr>
      </p:pic>
      <p:sp>
        <p:nvSpPr>
          <p:cNvPr id="10" name="Tekstvak 9">
            <a:extLst>
              <a:ext uri="{FF2B5EF4-FFF2-40B4-BE49-F238E27FC236}">
                <a16:creationId xmlns:a16="http://schemas.microsoft.com/office/drawing/2014/main" id="{3C726681-6A61-8A8E-E874-4F4FC9FF5DE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13218010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Tijdelijke aanduiding voor afbeelding 5">
            <a:extLst>
              <a:ext uri="{FF2B5EF4-FFF2-40B4-BE49-F238E27FC236}">
                <a16:creationId xmlns:a16="http://schemas.microsoft.com/office/drawing/2014/main" id="{DAD3940E-78C0-4E41-A2B5-E4065EA8E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668222" y="3842030"/>
            <a:ext cx="2682730" cy="2464329"/>
          </a:xfrm>
          <a:prstGeom prst="rect">
            <a:avLst/>
          </a:prstGeom>
        </p:spPr>
      </p:pic>
      <p:pic>
        <p:nvPicPr>
          <p:cNvPr id="9" name="Afbeelding 8">
            <a:extLst>
              <a:ext uri="{FF2B5EF4-FFF2-40B4-BE49-F238E27FC236}">
                <a16:creationId xmlns:a16="http://schemas.microsoft.com/office/drawing/2014/main" id="{B095A7E4-7851-4D2F-96A5-5E3961E28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179" y="3653381"/>
            <a:ext cx="4142317" cy="3106738"/>
          </a:xfrm>
          <a:prstGeom prst="rect">
            <a:avLst/>
          </a:prstGeom>
        </p:spPr>
      </p:pic>
      <p:pic>
        <p:nvPicPr>
          <p:cNvPr id="10" name="Afbeelding 9">
            <a:extLst>
              <a:ext uri="{FF2B5EF4-FFF2-40B4-BE49-F238E27FC236}">
                <a16:creationId xmlns:a16="http://schemas.microsoft.com/office/drawing/2014/main" id="{99281922-BEFC-4C35-B70F-FD19893053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436840" y="1516319"/>
            <a:ext cx="2278402" cy="2152423"/>
          </a:xfrm>
          <a:prstGeom prst="rect">
            <a:avLst/>
          </a:prstGeom>
        </p:spPr>
      </p:pic>
      <p:pic>
        <p:nvPicPr>
          <p:cNvPr id="12" name="Afbeelding 11">
            <a:extLst>
              <a:ext uri="{FF2B5EF4-FFF2-40B4-BE49-F238E27FC236}">
                <a16:creationId xmlns:a16="http://schemas.microsoft.com/office/drawing/2014/main" id="{B332AFD0-5935-447D-9FD6-E584B08D73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17515" y="962696"/>
            <a:ext cx="3639267" cy="2847727"/>
          </a:xfrm>
          <a:prstGeom prst="rect">
            <a:avLst/>
          </a:prstGeom>
        </p:spPr>
      </p:pic>
      <p:sp>
        <p:nvSpPr>
          <p:cNvPr id="2" name="Tekstvak 1">
            <a:extLst>
              <a:ext uri="{FF2B5EF4-FFF2-40B4-BE49-F238E27FC236}">
                <a16:creationId xmlns:a16="http://schemas.microsoft.com/office/drawing/2014/main" id="{F7A2803C-D6CB-AF56-0CE4-ABC566B1AAB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71C90DAE-286E-A49A-934D-42A944648B9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942460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 2015</a:t>
            </a:r>
          </a:p>
        </p:txBody>
      </p:sp>
      <p:pic>
        <p:nvPicPr>
          <p:cNvPr id="6" name="Tijdelijke aanduiding voor afbeelding 5">
            <a:extLst>
              <a:ext uri="{FF2B5EF4-FFF2-40B4-BE49-F238E27FC236}">
                <a16:creationId xmlns:a16="http://schemas.microsoft.com/office/drawing/2014/main" id="{DAD3940E-78C0-4E41-A2B5-E4065EA8E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668222" y="3842030"/>
            <a:ext cx="2682730" cy="2464329"/>
          </a:xfrm>
          <a:prstGeom prst="rect">
            <a:avLst/>
          </a:prstGeom>
        </p:spPr>
      </p:pic>
      <p:pic>
        <p:nvPicPr>
          <p:cNvPr id="9" name="Afbeelding 8">
            <a:extLst>
              <a:ext uri="{FF2B5EF4-FFF2-40B4-BE49-F238E27FC236}">
                <a16:creationId xmlns:a16="http://schemas.microsoft.com/office/drawing/2014/main" id="{B095A7E4-7851-4D2F-96A5-5E3961E28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179" y="3653381"/>
            <a:ext cx="4142317" cy="3106738"/>
          </a:xfrm>
          <a:prstGeom prst="rect">
            <a:avLst/>
          </a:prstGeom>
        </p:spPr>
      </p:pic>
      <p:pic>
        <p:nvPicPr>
          <p:cNvPr id="10" name="Afbeelding 9">
            <a:extLst>
              <a:ext uri="{FF2B5EF4-FFF2-40B4-BE49-F238E27FC236}">
                <a16:creationId xmlns:a16="http://schemas.microsoft.com/office/drawing/2014/main" id="{99281922-BEFC-4C35-B70F-FD19893053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436840" y="1516319"/>
            <a:ext cx="2278402" cy="2152423"/>
          </a:xfrm>
          <a:prstGeom prst="rect">
            <a:avLst/>
          </a:prstGeom>
        </p:spPr>
      </p:pic>
      <p:pic>
        <p:nvPicPr>
          <p:cNvPr id="12" name="Afbeelding 11">
            <a:extLst>
              <a:ext uri="{FF2B5EF4-FFF2-40B4-BE49-F238E27FC236}">
                <a16:creationId xmlns:a16="http://schemas.microsoft.com/office/drawing/2014/main" id="{B332AFD0-5935-447D-9FD6-E584B08D73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17515" y="962696"/>
            <a:ext cx="3639267" cy="2847727"/>
          </a:xfrm>
          <a:prstGeom prst="rect">
            <a:avLst/>
          </a:prstGeom>
        </p:spPr>
      </p:pic>
      <p:cxnSp>
        <p:nvCxnSpPr>
          <p:cNvPr id="3" name="Rechte verbindingslijn met pijl 2">
            <a:extLst>
              <a:ext uri="{FF2B5EF4-FFF2-40B4-BE49-F238E27FC236}">
                <a16:creationId xmlns:a16="http://schemas.microsoft.com/office/drawing/2014/main" id="{AAEF59DD-C576-41A9-BADB-075EB4919254}"/>
              </a:ext>
            </a:extLst>
          </p:cNvPr>
          <p:cNvCxnSpPr/>
          <p:nvPr/>
        </p:nvCxnSpPr>
        <p:spPr>
          <a:xfrm>
            <a:off x="3381375" y="2743200"/>
            <a:ext cx="630555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6CD619B7-FEF8-89ED-5F98-4C773FE3503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D9D56107-EE1E-FE27-3941-3F17489CD00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016905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HR-ketel</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 oudere ketels tref je nog wel eens het oude GIVEG-HR keurmerk aan. Dit keurmerk komt overeen met GASKEUR HR verwarming 100.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3" name="Afbeelding 12">
            <a:extLst>
              <a:ext uri="{FF2B5EF4-FFF2-40B4-BE49-F238E27FC236}">
                <a16:creationId xmlns:a16="http://schemas.microsoft.com/office/drawing/2014/main" id="{1F4CE98F-58A1-45D4-B943-645C6FA465CB}"/>
              </a:ext>
            </a:extLst>
          </p:cNvPr>
          <p:cNvPicPr>
            <a:picLocks noChangeAspect="1"/>
          </p:cNvPicPr>
          <p:nvPr/>
        </p:nvPicPr>
        <p:blipFill>
          <a:blip r:embed="rId3"/>
          <a:stretch>
            <a:fillRect/>
          </a:stretch>
        </p:blipFill>
        <p:spPr>
          <a:xfrm>
            <a:off x="6372836" y="2950967"/>
            <a:ext cx="3755902" cy="3136241"/>
          </a:xfrm>
          <a:prstGeom prst="rect">
            <a:avLst/>
          </a:prstGeom>
        </p:spPr>
      </p:pic>
      <p:sp>
        <p:nvSpPr>
          <p:cNvPr id="2" name="Tekstvak 1">
            <a:extLst>
              <a:ext uri="{FF2B5EF4-FFF2-40B4-BE49-F238E27FC236}">
                <a16:creationId xmlns:a16="http://schemas.microsoft.com/office/drawing/2014/main" id="{0DD400BD-C03E-65D5-59B0-C5B07504E2F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85181F9F-3154-747E-0983-E82ADE24A2F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52303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8741475"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Bepalen wat voor soort ketel: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het rendement niet te bepalen is met behulp van de eerder getoonde labels, dan kan het rendement bepaald worden met behulp van de gegevens op het typeplaatje. Deel daarvoor het maximale nominaal vermogen door de maximale nominale belasting (bovenwaarde).</a:t>
            </a:r>
          </a:p>
        </p:txBody>
      </p:sp>
      <p:pic>
        <p:nvPicPr>
          <p:cNvPr id="13" name="Afbeelding 12">
            <a:extLst>
              <a:ext uri="{FF2B5EF4-FFF2-40B4-BE49-F238E27FC236}">
                <a16:creationId xmlns:a16="http://schemas.microsoft.com/office/drawing/2014/main" id="{1A7D50BF-8175-411E-AB8A-88B1F7BC5574}"/>
              </a:ext>
            </a:extLst>
          </p:cNvPr>
          <p:cNvPicPr>
            <a:picLocks noChangeAspect="1"/>
          </p:cNvPicPr>
          <p:nvPr/>
        </p:nvPicPr>
        <p:blipFill>
          <a:blip r:embed="rId3"/>
          <a:stretch>
            <a:fillRect/>
          </a:stretch>
        </p:blipFill>
        <p:spPr>
          <a:xfrm>
            <a:off x="4530613" y="3990976"/>
            <a:ext cx="7674290" cy="2796250"/>
          </a:xfrm>
          <a:prstGeom prst="rect">
            <a:avLst/>
          </a:prstGeom>
        </p:spPr>
      </p:pic>
      <p:sp>
        <p:nvSpPr>
          <p:cNvPr id="2" name="Tekstvak 1">
            <a:extLst>
              <a:ext uri="{FF2B5EF4-FFF2-40B4-BE49-F238E27FC236}">
                <a16:creationId xmlns:a16="http://schemas.microsoft.com/office/drawing/2014/main" id="{9EA3BBE2-13B0-C263-1675-499E96CD8FD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80729ABD-3CED-C11C-F8B2-3FFA3FB982A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213213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D5F33C3B-5C94-1503-9E85-7B99F45F9ED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9393AEA7-AB07-77C0-413B-369E014F37A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758836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 Kracht Koppeling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WKK-toestel is een gas- of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oliegestookt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toestel dat zowel elektriciteit als warmte opwekt.</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WKK-toestellen wordt onderscheid gemaakt op basis van fabricagejaar en elektrisch vermogen.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WKK-toestellen met een vermogen van maximaal 2 kW worden micro-WKK genoemd.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Tijdelijke aanduiding voor afbeelding 5">
            <a:extLst>
              <a:ext uri="{FF2B5EF4-FFF2-40B4-BE49-F238E27FC236}">
                <a16:creationId xmlns:a16="http://schemas.microsoft.com/office/drawing/2014/main" id="{41171E65-B645-4F5B-A2A8-3C02D321A3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9" t="27441" r="15834" b="23350"/>
          <a:stretch/>
        </p:blipFill>
        <p:spPr>
          <a:xfrm>
            <a:off x="6973509" y="4936335"/>
            <a:ext cx="4918838" cy="1543665"/>
          </a:xfrm>
          <a:prstGeom prst="rect">
            <a:avLst/>
          </a:prstGeom>
        </p:spPr>
      </p:pic>
      <p:sp>
        <p:nvSpPr>
          <p:cNvPr id="2" name="Tekstvak 1">
            <a:extLst>
              <a:ext uri="{FF2B5EF4-FFF2-40B4-BE49-F238E27FC236}">
                <a16:creationId xmlns:a16="http://schemas.microsoft.com/office/drawing/2014/main" id="{8C14C24C-84BB-38D3-E4A3-B8D288FE8DE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FA3BBF5-3244-D7C7-7D96-897B117DE8D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1803220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Micro-WKK</a:t>
            </a:r>
          </a:p>
        </p:txBody>
      </p:sp>
      <p:pic>
        <p:nvPicPr>
          <p:cNvPr id="13" name="Afbeelding 12">
            <a:extLst>
              <a:ext uri="{FF2B5EF4-FFF2-40B4-BE49-F238E27FC236}">
                <a16:creationId xmlns:a16="http://schemas.microsoft.com/office/drawing/2014/main" id="{5BA5B228-9469-4C4C-A2AF-F6512CB90D7C}"/>
              </a:ext>
            </a:extLst>
          </p:cNvPr>
          <p:cNvPicPr>
            <a:picLocks noChangeAspect="1"/>
          </p:cNvPicPr>
          <p:nvPr/>
        </p:nvPicPr>
        <p:blipFill rotWithShape="1">
          <a:blip r:embed="rId3">
            <a:extLst>
              <a:ext uri="{28A0092B-C50C-407E-A947-70E740481C1C}">
                <a14:useLocalDpi xmlns:a14="http://schemas.microsoft.com/office/drawing/2010/main" val="0"/>
              </a:ext>
            </a:extLst>
          </a:blip>
          <a:srcRect l="8750" t="15696" r="3437" b="16727"/>
          <a:stretch/>
        </p:blipFill>
        <p:spPr>
          <a:xfrm>
            <a:off x="2952901" y="2160000"/>
            <a:ext cx="7934118" cy="4320000"/>
          </a:xfrm>
          <a:prstGeom prst="rect">
            <a:avLst/>
          </a:prstGeom>
        </p:spPr>
      </p:pic>
      <p:sp>
        <p:nvSpPr>
          <p:cNvPr id="2" name="Tekstvak 1">
            <a:extLst>
              <a:ext uri="{FF2B5EF4-FFF2-40B4-BE49-F238E27FC236}">
                <a16:creationId xmlns:a16="http://schemas.microsoft.com/office/drawing/2014/main" id="{9CC03465-528C-AE45-A2DE-311F5A7BE88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E16D7D8-39E0-7E4B-BAB8-D3C2C769FC5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115884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fbeeldingsresultaat voor remeha  evita">
            <a:extLst>
              <a:ext uri="{FF2B5EF4-FFF2-40B4-BE49-F238E27FC236}">
                <a16:creationId xmlns:a16="http://schemas.microsoft.com/office/drawing/2014/main" id="{F679A53B-7090-4916-9E2A-70203DD1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050" y="1349836"/>
            <a:ext cx="57150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E09C4075-C062-A5EE-7CDF-8753D1D285C0}"/>
              </a:ext>
            </a:extLst>
          </p:cNvPr>
          <p:cNvPicPr>
            <a:picLocks noChangeAspect="1"/>
          </p:cNvPicPr>
          <p:nvPr/>
        </p:nvPicPr>
        <p:blipFill>
          <a:blip r:embed="rId4"/>
          <a:stretch>
            <a:fillRect/>
          </a:stretch>
        </p:blipFill>
        <p:spPr>
          <a:xfrm>
            <a:off x="2862754" y="672080"/>
            <a:ext cx="3358937" cy="5864221"/>
          </a:xfrm>
          <a:prstGeom prst="rect">
            <a:avLst/>
          </a:prstGeom>
        </p:spPr>
      </p:pic>
      <p:sp>
        <p:nvSpPr>
          <p:cNvPr id="2" name="Tekstvak 1">
            <a:extLst>
              <a:ext uri="{FF2B5EF4-FFF2-40B4-BE49-F238E27FC236}">
                <a16:creationId xmlns:a16="http://schemas.microsoft.com/office/drawing/2014/main" id="{B4AE15D8-6B38-C118-7856-E660630B35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BF5E75F8-355C-38AE-D745-8629BC81D13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018206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C33FD3DE-F194-4ACC-8C8B-E8C34EFC5150}"/>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warmtekracht (WKK)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26" name="Picture 2">
            <a:extLst>
              <a:ext uri="{FF2B5EF4-FFF2-40B4-BE49-F238E27FC236}">
                <a16:creationId xmlns:a16="http://schemas.microsoft.com/office/drawing/2014/main" id="{B7EE7A8D-AF59-48F2-A34C-3D3644193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804" y="2523448"/>
            <a:ext cx="9500670" cy="39565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7B1467E-9BD5-5A61-7CEA-ED84DB1D6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31FDCA4E-3B2C-844F-A9AE-CF5C6F14D94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412501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BC1F3C-35E0-E8A1-3916-93FC20963C6F}"/>
              </a:ext>
            </a:extLst>
          </p:cNvPr>
          <p:cNvPicPr>
            <a:picLocks noChangeAspect="1"/>
          </p:cNvPicPr>
          <p:nvPr/>
        </p:nvPicPr>
        <p:blipFill>
          <a:blip r:embed="rId3"/>
          <a:stretch>
            <a:fillRect/>
          </a:stretch>
        </p:blipFill>
        <p:spPr>
          <a:xfrm>
            <a:off x="2750841" y="1797348"/>
            <a:ext cx="7326413" cy="4150270"/>
          </a:xfrm>
          <a:prstGeom prst="rect">
            <a:avLst/>
          </a:prstGeom>
        </p:spPr>
      </p:pic>
      <p:sp>
        <p:nvSpPr>
          <p:cNvPr id="4" name="Tekstvak 3">
            <a:extLst>
              <a:ext uri="{FF2B5EF4-FFF2-40B4-BE49-F238E27FC236}">
                <a16:creationId xmlns:a16="http://schemas.microsoft.com/office/drawing/2014/main" id="{E453FE66-8A07-ED57-E23B-B2F92D8B02A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 name="Tekstvak 1">
            <a:extLst>
              <a:ext uri="{FF2B5EF4-FFF2-40B4-BE49-F238E27FC236}">
                <a16:creationId xmlns:a16="http://schemas.microsoft.com/office/drawing/2014/main" id="{C023C70A-DDBA-64F8-5C45-075FB11DBBA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84087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9 uit de Hand-out</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E84FDEF1-1D5B-5021-9C8B-E943FC29CE6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7166865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Warmtepompen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luchtverwarming;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E04FA899-E4CC-A2E3-4D8E-D2E8CF53387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52033EDC-DC83-A65A-D9D6-5A6DA0A97B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793575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1A6DC64-38A6-4579-A35E-02621C2B8FF3}"/>
              </a:ext>
            </a:extLst>
          </p:cNvPr>
          <p:cNvPicPr>
            <a:picLocks noChangeAspect="1"/>
          </p:cNvPicPr>
          <p:nvPr/>
        </p:nvPicPr>
        <p:blipFill rotWithShape="1">
          <a:blip r:embed="rId3">
            <a:extLst>
              <a:ext uri="{28A0092B-C50C-407E-A947-70E740481C1C}">
                <a14:useLocalDpi xmlns:a14="http://schemas.microsoft.com/office/drawing/2010/main" val="0"/>
              </a:ext>
            </a:extLst>
          </a:blip>
          <a:srcRect l="3646" t="15107" r="3542" b="15991"/>
          <a:stretch/>
        </p:blipFill>
        <p:spPr>
          <a:xfrm>
            <a:off x="3475384" y="2280696"/>
            <a:ext cx="8224616" cy="4320000"/>
          </a:xfrm>
          <a:prstGeom prst="rect">
            <a:avLst/>
          </a:prstGeom>
        </p:spPr>
      </p:pic>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6280645"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Warmtepomp</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wordt onderscheid gemaakt tussen diverse type warmtepompen op basis van de bron die wordt gebruikt waarvan de warmte wordt onttrokken:</a:t>
            </a:r>
          </a:p>
        </p:txBody>
      </p:sp>
      <p:sp>
        <p:nvSpPr>
          <p:cNvPr id="2" name="Tekstvak 1">
            <a:extLst>
              <a:ext uri="{FF2B5EF4-FFF2-40B4-BE49-F238E27FC236}">
                <a16:creationId xmlns:a16="http://schemas.microsoft.com/office/drawing/2014/main" id="{9C52D260-1945-D86D-5B41-631FD4A00AC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E147D083-DD29-F416-25FD-28EAF8BB0F1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031917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dient verzameld te worden per rekenzone: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 condensorwarmte;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Koude-afgifte door de verdamper;</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Energiedrager.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Leidinglengtes;</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leidingen / appendages;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Distributiepompen.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afgiftesystemen;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Balancering;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Temperatuurtraject.</a:t>
            </a:r>
          </a:p>
        </p:txBody>
      </p:sp>
      <p:pic>
        <p:nvPicPr>
          <p:cNvPr id="1026" name="Picture 2" descr="Hoe werkt een warmtepomp? Circulatie in beeld.">
            <a:extLst>
              <a:ext uri="{FF2B5EF4-FFF2-40B4-BE49-F238E27FC236}">
                <a16:creationId xmlns:a16="http://schemas.microsoft.com/office/drawing/2014/main" id="{4514DE5D-B762-4993-BB54-876ACA2D1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23" y="988210"/>
            <a:ext cx="6084304" cy="578008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4A0109A-611E-3341-D9D3-4CED17F4EB1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12BF9074-B329-51F1-D094-C1104503961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528764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Hoe werkt een warmtepomp?">
            <a:hlinkClick r:id="" action="ppaction://media"/>
            <a:extLst>
              <a:ext uri="{FF2B5EF4-FFF2-40B4-BE49-F238E27FC236}">
                <a16:creationId xmlns:a16="http://schemas.microsoft.com/office/drawing/2014/main" id="{4BDF0CB5-132D-4651-9820-9BF39626C2BE}"/>
              </a:ext>
            </a:extLst>
          </p:cNvPr>
          <p:cNvPicPr>
            <a:picLocks noRot="1" noChangeAspect="1"/>
          </p:cNvPicPr>
          <p:nvPr>
            <a:videoFile r:link="rId1"/>
          </p:nvPr>
        </p:nvPicPr>
        <p:blipFill>
          <a:blip r:embed="rId4"/>
          <a:stretch>
            <a:fillRect/>
          </a:stretch>
        </p:blipFill>
        <p:spPr>
          <a:xfrm>
            <a:off x="2797301" y="1146992"/>
            <a:ext cx="9147049" cy="5168083"/>
          </a:xfrm>
          <a:prstGeom prst="rect">
            <a:avLst/>
          </a:prstGeom>
        </p:spPr>
      </p:pic>
      <p:sp>
        <p:nvSpPr>
          <p:cNvPr id="2" name="Tekstvak 1">
            <a:extLst>
              <a:ext uri="{FF2B5EF4-FFF2-40B4-BE49-F238E27FC236}">
                <a16:creationId xmlns:a16="http://schemas.microsoft.com/office/drawing/2014/main" id="{4D18C691-AC40-7583-EBA9-11BE29422B1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B6CFEC21-F14D-D225-5619-A81CA1502C5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11936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EB85DEA-B526-6F8D-DD80-B08E312E179D}"/>
              </a:ext>
            </a:extLst>
          </p:cNvPr>
          <p:cNvPicPr>
            <a:picLocks noChangeAspect="1"/>
          </p:cNvPicPr>
          <p:nvPr/>
        </p:nvPicPr>
        <p:blipFill>
          <a:blip r:embed="rId3"/>
          <a:stretch>
            <a:fillRect/>
          </a:stretch>
        </p:blipFill>
        <p:spPr>
          <a:xfrm>
            <a:off x="1929399" y="0"/>
            <a:ext cx="8339552" cy="6858000"/>
          </a:xfrm>
          <a:prstGeom prst="rect">
            <a:avLst/>
          </a:prstGeom>
        </p:spPr>
      </p:pic>
    </p:spTree>
    <p:extLst>
      <p:ext uri="{BB962C8B-B14F-4D97-AF65-F5344CB8AC3E}">
        <p14:creationId xmlns:p14="http://schemas.microsoft.com/office/powerpoint/2010/main" val="22967199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Bron: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Grondwater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aquifer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Er wordt nog een verder onderscheid gemaakt tussen:</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Recirculatiesysteem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een systeem waarbij er een vaste onttrekkings- en infiltratiebron is. In plaats van de pomprichting ieder half jaar om te draaien, pompt men altijd de zelfde kant op. Men verwarmt en koelt op deze manier altijd met de natuurlijk grondwatertemperatuur;</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Doubletsysteem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een systeem waarbij de pomprichting bij koelvraag de andere kant op pompt als bij de warmtevraag. Bij warmtevraag wordt van de warme bron naar de koude bron gepompt. Er is een vaste koude bron en een vast warme bron.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EDA07A33-8CE7-BEF7-F43E-9A618A34FFE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C575BEF1-5386-D3AB-1575-9CC99A4B088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2196481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Oppervlaktewater is alleen een invoerkeuze als het een collectieve installatie betreft.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collectieve bron &lt; 15 °C moet je invoeren als grondwater.</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hoogtemperatuurbron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een collectieve warmtepompbron, die een hogere temperatuur levert dan een grondwater bron, maar niet hoog genoeg om zonder warmtepomp het benodigde temperatuurniveau te bereiken.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temperatuurniveau van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hoogtemperatuurbron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moet je bepalen uit ontwerpgegevens of uit metingen over een periode die ten minste de winter beslaat. De temperatuur kan ook uit een kwaliteitsverklaring blijken.</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een bron met een temperatuurniveau van 20 °C of hoger moet een kwaliteitsverklaring van de bron beschikbaar zijn.</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een bron van 15-20 graden is geen kwaliteitsverklaring noodzakelijk.</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regeneratie met een zonne-energiesysteem moet je het volgende opgeven: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Collectoroppervlak,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oriëntatie en hellingshoek collectoren. In deze situatie zal er meestal een gecontroleerde verklaring aanwezig zijn.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A2B3444-EAB4-B20E-F8FA-AFB6A60C284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0C1DE3C9-4FBB-3482-D7BD-AB0F2D77665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289754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warmtepomp kan zijn uitgevoerd met (bivalent) of zonder bijstook (monovalent). De warmtepomp inclusief bijstook kan in één omkasting zitten. Het vermogen van de warmtepomp heeft alleen betrekking op de warmtepomp en niet op de bijstook. Bijstook bij warmtepompen moet je als aparte opwekker opnemen.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back-up elementen, die in veel elektrische warmtepompen voorkomen, worden niet gezien als tweede opwekker.</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warmtepompen met ‘zowel buitenlucht als retour-/afvoerlucht’ als bron moet je in de forfaitaire methode als bron ‘buitenlucht’ opgeven. Een warmtepomp die gebruikmaakt van de warmte uit retour- en afvoerlucht van een gebouw zal in het algemeen niet in de volledige warmtevraag van het gebouw kunnen voorzien. Er moet dan een tweede opwekker aanwezig zijn.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Bronnen bij warmtepompen zoals doorstroomde heipalen of energiepalen vallen onder de bron ‘bodem’.</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een warmtepomp met als bron ‘overig’ moet je altijd een gecontroleerde verklaring gebruiken.</a:t>
            </a: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D833A773-3B9B-94D3-5242-1960B1BFD82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E85579B-7640-B925-20E3-E3A3E609D26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466274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876DBB7-A594-A173-98EA-26353FADCE68}"/>
              </a:ext>
            </a:extLst>
          </p:cNvPr>
          <p:cNvPicPr>
            <a:picLocks noChangeAspect="1"/>
          </p:cNvPicPr>
          <p:nvPr/>
        </p:nvPicPr>
        <p:blipFill>
          <a:blip r:embed="rId3"/>
          <a:stretch>
            <a:fillRect/>
          </a:stretch>
        </p:blipFill>
        <p:spPr>
          <a:xfrm>
            <a:off x="7561981" y="1269313"/>
            <a:ext cx="4138019" cy="5159187"/>
          </a:xfrm>
          <a:prstGeom prst="rect">
            <a:avLst/>
          </a:prstGeom>
        </p:spPr>
      </p:pic>
      <p:pic>
        <p:nvPicPr>
          <p:cNvPr id="10" name="Afbeelding 9">
            <a:extLst>
              <a:ext uri="{FF2B5EF4-FFF2-40B4-BE49-F238E27FC236}">
                <a16:creationId xmlns:a16="http://schemas.microsoft.com/office/drawing/2014/main" id="{51751131-08A3-8AAF-978B-49EA7C946F75}"/>
              </a:ext>
            </a:extLst>
          </p:cNvPr>
          <p:cNvPicPr>
            <a:picLocks noChangeAspect="1"/>
          </p:cNvPicPr>
          <p:nvPr/>
        </p:nvPicPr>
        <p:blipFill>
          <a:blip r:embed="rId4"/>
          <a:stretch>
            <a:fillRect/>
          </a:stretch>
        </p:blipFill>
        <p:spPr>
          <a:xfrm>
            <a:off x="5622925" y="2952750"/>
            <a:ext cx="952500" cy="952500"/>
          </a:xfrm>
          <a:prstGeom prst="rect">
            <a:avLst/>
          </a:prstGeom>
        </p:spPr>
      </p:pic>
      <p:pic>
        <p:nvPicPr>
          <p:cNvPr id="13" name="Afbeelding 12">
            <a:extLst>
              <a:ext uri="{FF2B5EF4-FFF2-40B4-BE49-F238E27FC236}">
                <a16:creationId xmlns:a16="http://schemas.microsoft.com/office/drawing/2014/main" id="{36D61FFB-6DF9-F734-82BB-7F41D0A4A881}"/>
              </a:ext>
            </a:extLst>
          </p:cNvPr>
          <p:cNvPicPr>
            <a:picLocks noChangeAspect="1"/>
          </p:cNvPicPr>
          <p:nvPr/>
        </p:nvPicPr>
        <p:blipFill>
          <a:blip r:embed="rId5"/>
          <a:stretch>
            <a:fillRect/>
          </a:stretch>
        </p:blipFill>
        <p:spPr>
          <a:xfrm>
            <a:off x="2156791" y="1269313"/>
            <a:ext cx="5223209" cy="5155228"/>
          </a:xfrm>
          <a:prstGeom prst="rect">
            <a:avLst/>
          </a:prstGeom>
        </p:spPr>
      </p:pic>
      <p:sp>
        <p:nvSpPr>
          <p:cNvPr id="2" name="Tekstvak 1">
            <a:extLst>
              <a:ext uri="{FF2B5EF4-FFF2-40B4-BE49-F238E27FC236}">
                <a16:creationId xmlns:a16="http://schemas.microsoft.com/office/drawing/2014/main" id="{45E7CCCC-EE0D-7948-8838-4599BA36227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7920238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EE38185-D8E4-383F-CFEC-35B386A367B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8BC81051-2CDA-3E34-6563-786941007CC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75003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een woning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geinspecteerd</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t.b.v. het energielabel.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volgende elementen: </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thermische zone</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rekenzone</a:t>
            </a:r>
          </a:p>
          <a:p>
            <a:pPr marL="342900"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Het totale GBO (huiswerk)</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gebouwhoogte</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Of er sprake is van een renovatiejaar</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bruto oppervlak van de: </a:t>
            </a:r>
          </a:p>
          <a:p>
            <a:pPr marL="819302" lvl="1"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Voorgevel</a:t>
            </a:r>
          </a:p>
          <a:p>
            <a:pPr marL="819302" lvl="1"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Kopgevel (huiswerk)</a:t>
            </a:r>
          </a:p>
          <a:p>
            <a:pPr marL="819302" lvl="1"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a:t>
            </a:r>
          </a:p>
          <a:p>
            <a:pPr marL="819302" lvl="1"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Hellend dak voorgevel (huiswerk)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BDA47332-62FE-011F-8589-13EEA22B5C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3394025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verwarming;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elektrische luchtverwarming verwarm je de ruimtelucht (zonder infrarode straling).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dirty="0"/>
              <a:t>Bepalen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of er sprake is van luchtverwarming of stralingsverwarming (bijvoorbeeld infrarood);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of er sprake is van lokale dynamische warmteopslag (accumulatie) zoals speksteen of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phase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change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materials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(PCM) .</a:t>
            </a:r>
          </a:p>
        </p:txBody>
      </p:sp>
      <p:pic>
        <p:nvPicPr>
          <p:cNvPr id="1030" name="Picture 6" descr="Accumulatie verwarming - EnergiekEnergiek">
            <a:extLst>
              <a:ext uri="{FF2B5EF4-FFF2-40B4-BE49-F238E27FC236}">
                <a16:creationId xmlns:a16="http://schemas.microsoft.com/office/drawing/2014/main" id="{2A2983DA-1A4A-4D5E-A2BB-FA85858A6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471302"/>
            <a:ext cx="2974422"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frarood panelen: de verwarming van de toekomst - bouwenwonen.net">
            <a:extLst>
              <a:ext uri="{FF2B5EF4-FFF2-40B4-BE49-F238E27FC236}">
                <a16:creationId xmlns:a16="http://schemas.microsoft.com/office/drawing/2014/main" id="{5B1FCF39-DE19-44B3-ADD2-86E7E8B143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31" r="23581" b="29694"/>
          <a:stretch/>
        </p:blipFill>
        <p:spPr bwMode="auto">
          <a:xfrm>
            <a:off x="8774955" y="4391311"/>
            <a:ext cx="3372375" cy="21429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D890BF49-7863-49DF-9EC6-BBD2568B8D98">
            <a:extLst>
              <a:ext uri="{FF2B5EF4-FFF2-40B4-BE49-F238E27FC236}">
                <a16:creationId xmlns:a16="http://schemas.microsoft.com/office/drawing/2014/main" id="{E5A1F2AB-EB04-4F83-855F-1363B1560A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248" t="35644" r="19288" b="18013"/>
          <a:stretch/>
        </p:blipFill>
        <p:spPr bwMode="auto">
          <a:xfrm>
            <a:off x="162525" y="2668883"/>
            <a:ext cx="2877971" cy="180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60A6FBD6-FEBD-36C5-2C25-5BCC2407575B}"/>
              </a:ext>
            </a:extLst>
          </p:cNvPr>
          <p:cNvPicPr>
            <a:picLocks noChangeAspect="1"/>
          </p:cNvPicPr>
          <p:nvPr/>
        </p:nvPicPr>
        <p:blipFill>
          <a:blip r:embed="rId6"/>
          <a:stretch>
            <a:fillRect/>
          </a:stretch>
        </p:blipFill>
        <p:spPr>
          <a:xfrm>
            <a:off x="3889248" y="4132529"/>
            <a:ext cx="3625396" cy="2633261"/>
          </a:xfrm>
          <a:prstGeom prst="rect">
            <a:avLst/>
          </a:prstGeom>
        </p:spPr>
      </p:pic>
      <p:sp>
        <p:nvSpPr>
          <p:cNvPr id="2" name="Tekstvak 1">
            <a:extLst>
              <a:ext uri="{FF2B5EF4-FFF2-40B4-BE49-F238E27FC236}">
                <a16:creationId xmlns:a16="http://schemas.microsoft.com/office/drawing/2014/main" id="{1CD28F43-7752-2077-F304-D2F8D0E0E55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41F41314-857F-7AA7-8720-9F99745DEF9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513916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luchtverwarming;</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5477986F-92C7-3895-AA64-A02DE0A1F06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6F489190-B42F-216D-162D-D793E27CABB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8808830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Zonne-energiesystemen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thermisch zonne-energiesysteem is een zonneboiler-installatie die bestaat uit een opslagvat, een aantal thermische zonnecollectoren op het dak en een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naverwarmingstoestel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de zon onvoldoende warmte levert, zorgt het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naverwarmings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-toestel ervoor dat de gewenste temperatuur bereikt wordt. Dit toestel kan bijvoorbeeld een elektrische weerstand of een centrale verwarmingsketel zijn. De zonnecollectoren bestaan uit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vlakkeplaatcollectoren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vacuümcollectoren. Een thermisch zonne-energiesysteem kan warmte leveren voor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ruimte-verwarming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maar ook voor warm tapwater.</a:t>
            </a:r>
          </a:p>
        </p:txBody>
      </p:sp>
      <p:sp>
        <p:nvSpPr>
          <p:cNvPr id="2" name="Tekstvak 1">
            <a:extLst>
              <a:ext uri="{FF2B5EF4-FFF2-40B4-BE49-F238E27FC236}">
                <a16:creationId xmlns:a16="http://schemas.microsoft.com/office/drawing/2014/main" id="{8B27631B-7764-85AB-1323-2AB79BCBEF8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0CD7851B-165E-0810-EA1B-43A5BD70E9C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123764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4C1A330-3183-4B6F-B95B-123E92772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34885" y="3429000"/>
            <a:ext cx="7690230" cy="3125994"/>
          </a:xfrm>
          <a:prstGeom prst="rect">
            <a:avLst/>
          </a:prstGeom>
        </p:spPr>
      </p:pic>
      <p:pic>
        <p:nvPicPr>
          <p:cNvPr id="8" name="Tijdelijke aanduiding voor afbeelding 7">
            <a:extLst>
              <a:ext uri="{FF2B5EF4-FFF2-40B4-BE49-F238E27FC236}">
                <a16:creationId xmlns:a16="http://schemas.microsoft.com/office/drawing/2014/main" id="{25D5555B-D6BA-4990-82F4-8893AE91A3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148392" y="1261351"/>
            <a:ext cx="3144693" cy="2711559"/>
          </a:xfrm>
          <a:prstGeom prst="rect">
            <a:avLst/>
          </a:prstGeom>
        </p:spPr>
      </p:pic>
      <p:pic>
        <p:nvPicPr>
          <p:cNvPr id="9" name="Afbeelding 8">
            <a:extLst>
              <a:ext uri="{FF2B5EF4-FFF2-40B4-BE49-F238E27FC236}">
                <a16:creationId xmlns:a16="http://schemas.microsoft.com/office/drawing/2014/main" id="{CCA8EC82-363E-4DEC-A0CB-DB9ABB9E65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97919" y="1261351"/>
            <a:ext cx="3127196" cy="2711559"/>
          </a:xfrm>
          <a:prstGeom prst="rect">
            <a:avLst/>
          </a:prstGeom>
        </p:spPr>
      </p:pic>
      <p:sp>
        <p:nvSpPr>
          <p:cNvPr id="2" name="Tekstvak 1">
            <a:extLst>
              <a:ext uri="{FF2B5EF4-FFF2-40B4-BE49-F238E27FC236}">
                <a16:creationId xmlns:a16="http://schemas.microsoft.com/office/drawing/2014/main" id="{B9D4D8AE-602B-A0EB-82A7-A2DFB755B14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F2BD240F-F378-913A-15F5-7FEACB77580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6572175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p:txBody>
      </p:sp>
      <p:sp>
        <p:nvSpPr>
          <p:cNvPr id="2" name="Tekstvak 1">
            <a:extLst>
              <a:ext uri="{FF2B5EF4-FFF2-40B4-BE49-F238E27FC236}">
                <a16:creationId xmlns:a16="http://schemas.microsoft.com/office/drawing/2014/main" id="{13D90770-40A9-895D-4516-C685EECBE7E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71B23557-DBF5-A755-F602-4792452A563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6635358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Kachels en ketels met biobrandstof.</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Kachels: Vrijstaande houtkachel, Inbouw-/inzetkachel,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Pelletkachel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Accumulerende toestellen;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Ketels: Met hand of automatisch gestookt.</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een ketel met biomassa geldt dat deze alleen wordt opgegeven voor de rekenzone waaraan via een eventueel toegepast distributiesysteem warmte wordt geleverd en als dit de enige vorm van verwarming in de desbetreffende rekenzone is.</a:t>
            </a:r>
          </a:p>
        </p:txBody>
      </p:sp>
      <p:pic>
        <p:nvPicPr>
          <p:cNvPr id="2052" name="Picture 4">
            <a:extLst>
              <a:ext uri="{FF2B5EF4-FFF2-40B4-BE49-F238E27FC236}">
                <a16:creationId xmlns:a16="http://schemas.microsoft.com/office/drawing/2014/main" id="{4E57D81A-2AF7-4433-AC5C-F73D30E8B5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560"/>
          <a:stretch/>
        </p:blipFill>
        <p:spPr bwMode="auto">
          <a:xfrm>
            <a:off x="366378" y="3429000"/>
            <a:ext cx="2290195" cy="27675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86639BC-FEE1-F14C-4ADE-3E252E7F660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9028459F-40C8-18DE-317E-60DEF648DC8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29787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volgende individuele opwektoestellen worden onderscheiden: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Gas of olie gestookte ketels 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luchtverwarmers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WKK;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Warmtepompen;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Elektrische verwarming;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Zonne-energiesysteem;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6. Kachels en ketels met biobrandstof.</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Externe warmtelevering (warmtelevering derden)</a:t>
            </a:r>
          </a:p>
        </p:txBody>
      </p:sp>
      <p:sp>
        <p:nvSpPr>
          <p:cNvPr id="2" name="Tekstvak 1">
            <a:extLst>
              <a:ext uri="{FF2B5EF4-FFF2-40B4-BE49-F238E27FC236}">
                <a16:creationId xmlns:a16="http://schemas.microsoft.com/office/drawing/2014/main" id="{589A22E5-007E-A1C7-8F4A-0C87B688EC1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3F40212F-E334-607B-EEA2-FCAB0668512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338172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59999" y="1568500"/>
            <a:ext cx="8925523"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Externe warmtelevering (warmtelevering derden)</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Levering van niet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warmte van buiten het eigen perceel, bijvoorbeeld voortkomend uit (een combinatie van):1. Een productieproces, 2. Afvalverbranding, 3. Een collectief warmtepompsysteem, 4. Collectieve levering van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zonnewarmte.De</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levering van deze externe energie is niet beperkt tot gebouwen op het eigen perceel. De toelevering van de energie is meestal grootschalig en bedoeld voor een groter aantal afnemers aangesloten op een</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energienet (bijvoorbeeld stadsverwarming). Zie ook opmerking 2 bij het begrip collectieve (gebouw)</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installatie.Opmerking</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 het kader van de energieprestatie worden systemen met een elektrisch vermogen van 10 MW of meer in het algemeen gerekend tot de categorie externe warmtelevering.</a:t>
            </a:r>
          </a:p>
        </p:txBody>
      </p:sp>
      <p:pic>
        <p:nvPicPr>
          <p:cNvPr id="4098" name="Picture 2" descr="Afbeeldingsresultaat voor Amercentrale">
            <a:extLst>
              <a:ext uri="{FF2B5EF4-FFF2-40B4-BE49-F238E27FC236}">
                <a16:creationId xmlns:a16="http://schemas.microsoft.com/office/drawing/2014/main" id="{E8AAB5F3-7168-4555-A837-9484AD14C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8" y="4739148"/>
            <a:ext cx="3040681" cy="204511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257CE3A-AF68-FE3D-9174-5FE22B52AAF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E0088297-BF23-5288-2344-525E4639AB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187214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Duidelijk?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Gaan we nu oefenen! </a:t>
            </a:r>
          </a:p>
        </p:txBody>
      </p:sp>
      <p:sp>
        <p:nvSpPr>
          <p:cNvPr id="2" name="Tekstvak 1">
            <a:extLst>
              <a:ext uri="{FF2B5EF4-FFF2-40B4-BE49-F238E27FC236}">
                <a16:creationId xmlns:a16="http://schemas.microsoft.com/office/drawing/2014/main" id="{7A38BAD3-71B1-F7EB-AF4C-4511712F17B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547987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levend, kamer, stoel&#10;&#10;Automatisch gegenereerde beschrijving">
            <a:extLst>
              <a:ext uri="{FF2B5EF4-FFF2-40B4-BE49-F238E27FC236}">
                <a16:creationId xmlns:a16="http://schemas.microsoft.com/office/drawing/2014/main" id="{49F7AF2B-4FE1-4D9F-9702-3DCC7E8DA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2" r="11147"/>
          <a:stretch/>
        </p:blipFill>
        <p:spPr>
          <a:xfrm>
            <a:off x="-1143000" y="0"/>
            <a:ext cx="6840638" cy="6858000"/>
          </a:xfrm>
          <a:prstGeom prst="rect">
            <a:avLst/>
          </a:prstGeom>
        </p:spPr>
      </p:pic>
      <p:pic>
        <p:nvPicPr>
          <p:cNvPr id="7" name="Afbeelding 6" descr="Afbeelding met gebouw, binnen, zitten, houten&#10;&#10;Automatisch gegenereerde beschrijving">
            <a:extLst>
              <a:ext uri="{FF2B5EF4-FFF2-40B4-BE49-F238E27FC236}">
                <a16:creationId xmlns:a16="http://schemas.microsoft.com/office/drawing/2014/main" id="{45B3D294-4D82-4D50-B6D2-F5830FC9D1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288"/>
          <a:stretch/>
        </p:blipFill>
        <p:spPr>
          <a:xfrm rot="5400000">
            <a:off x="6642217" y="1301867"/>
            <a:ext cx="6858000" cy="4254267"/>
          </a:xfrm>
          <a:prstGeom prst="rect">
            <a:avLst/>
          </a:prstGeom>
        </p:spPr>
      </p:pic>
      <p:sp>
        <p:nvSpPr>
          <p:cNvPr id="8" name="Tekstvak 7">
            <a:extLst>
              <a:ext uri="{FF2B5EF4-FFF2-40B4-BE49-F238E27FC236}">
                <a16:creationId xmlns:a16="http://schemas.microsoft.com/office/drawing/2014/main" id="{AD6B2B4D-2D40-495C-8BC0-317AC9CFF8FC}"/>
              </a:ext>
            </a:extLst>
          </p:cNvPr>
          <p:cNvSpPr txBox="1"/>
          <p:nvPr/>
        </p:nvSpPr>
        <p:spPr>
          <a:xfrm>
            <a:off x="5697638" y="300518"/>
            <a:ext cx="1996580" cy="1261884"/>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p:txBody>
      </p:sp>
    </p:spTree>
    <p:extLst>
      <p:ext uri="{BB962C8B-B14F-4D97-AF65-F5344CB8AC3E}">
        <p14:creationId xmlns:p14="http://schemas.microsoft.com/office/powerpoint/2010/main" val="392129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informatie: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 </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Begane grondvloer is geïsoleerd met 50 mm isolatie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volledige spouwmuur is na geïsoleerd met 70 mm parels</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hellende dak is na geïsoleerd met 120 mm minerale wol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kozijnen en beglazing zijn niet vervangen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voordeur is vervangen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Zowel de begane grondvloer als verdiepingsvloeren zijn kanaalplaatvloeren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zolder is bereikbaar via een vlizotrap</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volledige woning wordt verwarmd middels een HR107 ketel, waarbij de woonkamer wordt verwarmd middels vloerverwarming en de rest van de woning met radiatoren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badkamer wordt verwarmd middels een elektrische radiator i.p.v. de HR107 ketel</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wordt op natuurlijke wijze geventileerd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947E6F86-4029-4955-FC1E-DE8792B9889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29742662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levend, kamer, stoel&#10;&#10;Automatisch gegenereerde beschrijving">
            <a:extLst>
              <a:ext uri="{FF2B5EF4-FFF2-40B4-BE49-F238E27FC236}">
                <a16:creationId xmlns:a16="http://schemas.microsoft.com/office/drawing/2014/main" id="{49F7AF2B-4FE1-4D9F-9702-3DCC7E8DA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2" r="11147"/>
          <a:stretch/>
        </p:blipFill>
        <p:spPr>
          <a:xfrm>
            <a:off x="-1143000" y="0"/>
            <a:ext cx="6840638" cy="6858000"/>
          </a:xfrm>
          <a:prstGeom prst="rect">
            <a:avLst/>
          </a:prstGeom>
        </p:spPr>
      </p:pic>
      <p:pic>
        <p:nvPicPr>
          <p:cNvPr id="7" name="Afbeelding 6" descr="Afbeelding met gebouw, binnen, zitten, houten&#10;&#10;Automatisch gegenereerde beschrijving">
            <a:extLst>
              <a:ext uri="{FF2B5EF4-FFF2-40B4-BE49-F238E27FC236}">
                <a16:creationId xmlns:a16="http://schemas.microsoft.com/office/drawing/2014/main" id="{45B3D294-4D82-4D50-B6D2-F5830FC9D1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288"/>
          <a:stretch/>
        </p:blipFill>
        <p:spPr>
          <a:xfrm rot="5400000">
            <a:off x="6642217" y="1301867"/>
            <a:ext cx="6858000" cy="4254267"/>
          </a:xfrm>
          <a:prstGeom prst="rect">
            <a:avLst/>
          </a:prstGeom>
        </p:spPr>
      </p:pic>
      <p:sp>
        <p:nvSpPr>
          <p:cNvPr id="8" name="Tekstvak 7">
            <a:extLst>
              <a:ext uri="{FF2B5EF4-FFF2-40B4-BE49-F238E27FC236}">
                <a16:creationId xmlns:a16="http://schemas.microsoft.com/office/drawing/2014/main" id="{AD6B2B4D-2D40-495C-8BC0-317AC9CFF8FC}"/>
              </a:ext>
            </a:extLst>
          </p:cNvPr>
          <p:cNvSpPr txBox="1"/>
          <p:nvPr/>
        </p:nvSpPr>
        <p:spPr>
          <a:xfrm>
            <a:off x="5697638" y="300518"/>
            <a:ext cx="1996580" cy="2431435"/>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                       </a:t>
            </a:r>
          </a:p>
          <a:p>
            <a:r>
              <a:rPr lang="nl-NL" dirty="0"/>
              <a:t>Gasgestookte kachels</a:t>
            </a:r>
          </a:p>
        </p:txBody>
      </p:sp>
    </p:spTree>
    <p:extLst>
      <p:ext uri="{BB962C8B-B14F-4D97-AF65-F5344CB8AC3E}">
        <p14:creationId xmlns:p14="http://schemas.microsoft.com/office/powerpoint/2010/main" val="19804111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muur, vloer, vuilnis&#10;&#10;Automatisch gegenereerde beschrijving">
            <a:extLst>
              <a:ext uri="{FF2B5EF4-FFF2-40B4-BE49-F238E27FC236}">
                <a16:creationId xmlns:a16="http://schemas.microsoft.com/office/drawing/2014/main" id="{A82C496C-F2BE-48A8-901A-6179EFFC1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850" y="0"/>
            <a:ext cx="5143500" cy="6858000"/>
          </a:xfrm>
          <a:prstGeom prst="rect">
            <a:avLst/>
          </a:prstGeom>
        </p:spPr>
      </p:pic>
      <p:pic>
        <p:nvPicPr>
          <p:cNvPr id="10" name="Afbeelding 9">
            <a:extLst>
              <a:ext uri="{FF2B5EF4-FFF2-40B4-BE49-F238E27FC236}">
                <a16:creationId xmlns:a16="http://schemas.microsoft.com/office/drawing/2014/main" id="{B18AD2EC-EA1A-4044-9014-8ACAC757397F}"/>
              </a:ext>
            </a:extLst>
          </p:cNvPr>
          <p:cNvPicPr>
            <a:picLocks noChangeAspect="1"/>
          </p:cNvPicPr>
          <p:nvPr/>
        </p:nvPicPr>
        <p:blipFill rotWithShape="1">
          <a:blip r:embed="rId4">
            <a:extLst>
              <a:ext uri="{28A0092B-C50C-407E-A947-70E740481C1C}">
                <a14:useLocalDpi xmlns:a14="http://schemas.microsoft.com/office/drawing/2010/main" val="0"/>
              </a:ext>
            </a:extLst>
          </a:blip>
          <a:srcRect r="47535"/>
          <a:stretch/>
        </p:blipFill>
        <p:spPr>
          <a:xfrm>
            <a:off x="79375" y="0"/>
            <a:ext cx="4797425" cy="6858000"/>
          </a:xfrm>
          <a:prstGeom prst="rect">
            <a:avLst/>
          </a:prstGeom>
        </p:spPr>
      </p:pic>
      <p:sp>
        <p:nvSpPr>
          <p:cNvPr id="17" name="Tekstvak 16">
            <a:extLst>
              <a:ext uri="{FF2B5EF4-FFF2-40B4-BE49-F238E27FC236}">
                <a16:creationId xmlns:a16="http://schemas.microsoft.com/office/drawing/2014/main" id="{B4731FCA-380C-4D71-9E6F-FF5404A4E947}"/>
              </a:ext>
            </a:extLst>
          </p:cNvPr>
          <p:cNvSpPr txBox="1"/>
          <p:nvPr/>
        </p:nvSpPr>
        <p:spPr>
          <a:xfrm>
            <a:off x="4876800" y="348143"/>
            <a:ext cx="1996580" cy="3308598"/>
          </a:xfrm>
          <a:prstGeom prst="rect">
            <a:avLst/>
          </a:prstGeom>
          <a:noFill/>
        </p:spPr>
        <p:txBody>
          <a:bodyPr wrap="square" rtlCol="0">
            <a:spAutoFit/>
          </a:bodyPr>
          <a:lstStyle/>
          <a:p>
            <a:r>
              <a:rPr lang="nl-NL" dirty="0"/>
              <a:t>Wat zien we?</a:t>
            </a:r>
          </a:p>
          <a:p>
            <a:endParaRPr lang="nl-NL" dirty="0"/>
          </a:p>
          <a:p>
            <a:r>
              <a:rPr lang="nl-NL" dirty="0">
                <a:sym typeface="Wingdings" panose="05000000000000000000" pitchFamily="2" charset="2"/>
              </a:rPr>
              <a:t> </a:t>
            </a:r>
            <a:r>
              <a:rPr lang="nl-NL" dirty="0" err="1">
                <a:sym typeface="Wingdings" panose="05000000000000000000" pitchFamily="2" charset="2"/>
              </a:rPr>
              <a:t>Binnenunit</a:t>
            </a:r>
            <a:r>
              <a:rPr lang="nl-NL" dirty="0">
                <a:sym typeface="Wingdings" panose="05000000000000000000" pitchFamily="2" charset="2"/>
              </a:rPr>
              <a:t> en buitenunit horen bij elkaar            </a:t>
            </a:r>
            <a:endParaRPr lang="nl-NL" dirty="0"/>
          </a:p>
          <a:p>
            <a:endParaRPr lang="nl-NL" dirty="0"/>
          </a:p>
          <a:p>
            <a:endParaRPr lang="nl-NL" dirty="0"/>
          </a:p>
          <a:p>
            <a:endParaRPr lang="nl-NL" dirty="0"/>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p:txBody>
      </p:sp>
    </p:spTree>
    <p:extLst>
      <p:ext uri="{BB962C8B-B14F-4D97-AF65-F5344CB8AC3E}">
        <p14:creationId xmlns:p14="http://schemas.microsoft.com/office/powerpoint/2010/main" val="22376230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muur, vloer, vuilnis&#10;&#10;Automatisch gegenereerde beschrijving">
            <a:extLst>
              <a:ext uri="{FF2B5EF4-FFF2-40B4-BE49-F238E27FC236}">
                <a16:creationId xmlns:a16="http://schemas.microsoft.com/office/drawing/2014/main" id="{A82C496C-F2BE-48A8-901A-6179EFFC1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850" y="0"/>
            <a:ext cx="5143500" cy="6858000"/>
          </a:xfrm>
          <a:prstGeom prst="rect">
            <a:avLst/>
          </a:prstGeom>
        </p:spPr>
      </p:pic>
      <p:pic>
        <p:nvPicPr>
          <p:cNvPr id="10" name="Afbeelding 9">
            <a:extLst>
              <a:ext uri="{FF2B5EF4-FFF2-40B4-BE49-F238E27FC236}">
                <a16:creationId xmlns:a16="http://schemas.microsoft.com/office/drawing/2014/main" id="{B18AD2EC-EA1A-4044-9014-8ACAC757397F}"/>
              </a:ext>
            </a:extLst>
          </p:cNvPr>
          <p:cNvPicPr>
            <a:picLocks noChangeAspect="1"/>
          </p:cNvPicPr>
          <p:nvPr/>
        </p:nvPicPr>
        <p:blipFill rotWithShape="1">
          <a:blip r:embed="rId4">
            <a:extLst>
              <a:ext uri="{28A0092B-C50C-407E-A947-70E740481C1C}">
                <a14:useLocalDpi xmlns:a14="http://schemas.microsoft.com/office/drawing/2010/main" val="0"/>
              </a:ext>
            </a:extLst>
          </a:blip>
          <a:srcRect r="47535"/>
          <a:stretch/>
        </p:blipFill>
        <p:spPr>
          <a:xfrm>
            <a:off x="79375" y="0"/>
            <a:ext cx="4797425" cy="6858000"/>
          </a:xfrm>
          <a:prstGeom prst="rect">
            <a:avLst/>
          </a:prstGeom>
        </p:spPr>
      </p:pic>
      <p:sp>
        <p:nvSpPr>
          <p:cNvPr id="14" name="Tekstvak 13">
            <a:extLst>
              <a:ext uri="{FF2B5EF4-FFF2-40B4-BE49-F238E27FC236}">
                <a16:creationId xmlns:a16="http://schemas.microsoft.com/office/drawing/2014/main" id="{BCEE11B1-CD63-4540-8F0F-036BD9FC419F}"/>
              </a:ext>
            </a:extLst>
          </p:cNvPr>
          <p:cNvSpPr txBox="1"/>
          <p:nvPr/>
        </p:nvSpPr>
        <p:spPr>
          <a:xfrm>
            <a:off x="4876800" y="348143"/>
            <a:ext cx="1996580" cy="4185761"/>
          </a:xfrm>
          <a:prstGeom prst="rect">
            <a:avLst/>
          </a:prstGeom>
          <a:noFill/>
        </p:spPr>
        <p:txBody>
          <a:bodyPr wrap="square" rtlCol="0">
            <a:spAutoFit/>
          </a:bodyPr>
          <a:lstStyle/>
          <a:p>
            <a:r>
              <a:rPr lang="nl-NL" dirty="0"/>
              <a:t>Wat zien we?</a:t>
            </a:r>
          </a:p>
          <a:p>
            <a:endParaRPr lang="nl-NL" dirty="0"/>
          </a:p>
          <a:p>
            <a:r>
              <a:rPr lang="nl-NL" dirty="0"/>
              <a:t>Warmtepomp voor zowel verwarming als warmtapwater met buitenlucht als bron. </a:t>
            </a:r>
          </a:p>
          <a:p>
            <a:endParaRPr lang="nl-NL" dirty="0"/>
          </a:p>
          <a:p>
            <a:endParaRPr lang="nl-NL" dirty="0"/>
          </a:p>
          <a:p>
            <a:endParaRPr lang="nl-NL" dirty="0"/>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p:txBody>
      </p:sp>
    </p:spTree>
    <p:extLst>
      <p:ext uri="{BB962C8B-B14F-4D97-AF65-F5344CB8AC3E}">
        <p14:creationId xmlns:p14="http://schemas.microsoft.com/office/powerpoint/2010/main" val="31678428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eukenapparaat, keuken, voedsel, toonbank&#10;&#10;Automatisch gegenereerde beschrijving">
            <a:extLst>
              <a:ext uri="{FF2B5EF4-FFF2-40B4-BE49-F238E27FC236}">
                <a16:creationId xmlns:a16="http://schemas.microsoft.com/office/drawing/2014/main" id="{BB741903-E153-4F64-BC35-BE0644D56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7700" y="857250"/>
            <a:ext cx="6858000" cy="5143500"/>
          </a:xfrm>
          <a:prstGeom prst="rect">
            <a:avLst/>
          </a:prstGeom>
        </p:spPr>
      </p:pic>
      <p:pic>
        <p:nvPicPr>
          <p:cNvPr id="6" name="Afbeelding 5" descr="Afbeelding met binnen, keuken, zitten, klein&#10;&#10;Automatisch gegenereerde beschrijving">
            <a:extLst>
              <a:ext uri="{FF2B5EF4-FFF2-40B4-BE49-F238E27FC236}">
                <a16:creationId xmlns:a16="http://schemas.microsoft.com/office/drawing/2014/main" id="{63B5B39F-58C9-4CA9-B237-8D819A510A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49" r="24132"/>
          <a:stretch/>
        </p:blipFill>
        <p:spPr>
          <a:xfrm>
            <a:off x="7441792" y="0"/>
            <a:ext cx="4756558" cy="6858000"/>
          </a:xfrm>
          <a:prstGeom prst="rect">
            <a:avLst/>
          </a:prstGeom>
        </p:spPr>
      </p:pic>
      <p:sp>
        <p:nvSpPr>
          <p:cNvPr id="7" name="Tekstvak 6">
            <a:extLst>
              <a:ext uri="{FF2B5EF4-FFF2-40B4-BE49-F238E27FC236}">
                <a16:creationId xmlns:a16="http://schemas.microsoft.com/office/drawing/2014/main" id="{B88B5EEA-045A-4C9F-903C-859F48880576}"/>
              </a:ext>
            </a:extLst>
          </p:cNvPr>
          <p:cNvSpPr txBox="1"/>
          <p:nvPr/>
        </p:nvSpPr>
        <p:spPr>
          <a:xfrm>
            <a:off x="5293453" y="805343"/>
            <a:ext cx="1996580" cy="1261884"/>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p:txBody>
      </p:sp>
    </p:spTree>
    <p:extLst>
      <p:ext uri="{BB962C8B-B14F-4D97-AF65-F5344CB8AC3E}">
        <p14:creationId xmlns:p14="http://schemas.microsoft.com/office/powerpoint/2010/main" val="36844504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eukenapparaat, keuken, voedsel, toonbank&#10;&#10;Automatisch gegenereerde beschrijving">
            <a:extLst>
              <a:ext uri="{FF2B5EF4-FFF2-40B4-BE49-F238E27FC236}">
                <a16:creationId xmlns:a16="http://schemas.microsoft.com/office/drawing/2014/main" id="{BB741903-E153-4F64-BC35-BE0644D56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7700" y="857250"/>
            <a:ext cx="6858000" cy="5143500"/>
          </a:xfrm>
          <a:prstGeom prst="rect">
            <a:avLst/>
          </a:prstGeom>
        </p:spPr>
      </p:pic>
      <p:pic>
        <p:nvPicPr>
          <p:cNvPr id="6" name="Afbeelding 5" descr="Afbeelding met binnen, keuken, zitten, klein&#10;&#10;Automatisch gegenereerde beschrijving">
            <a:extLst>
              <a:ext uri="{FF2B5EF4-FFF2-40B4-BE49-F238E27FC236}">
                <a16:creationId xmlns:a16="http://schemas.microsoft.com/office/drawing/2014/main" id="{63B5B39F-58C9-4CA9-B237-8D819A510A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49" r="24132"/>
          <a:stretch/>
        </p:blipFill>
        <p:spPr>
          <a:xfrm>
            <a:off x="7441792" y="0"/>
            <a:ext cx="4756558" cy="6858000"/>
          </a:xfrm>
          <a:prstGeom prst="rect">
            <a:avLst/>
          </a:prstGeom>
        </p:spPr>
      </p:pic>
      <p:sp>
        <p:nvSpPr>
          <p:cNvPr id="7" name="Tekstvak 6">
            <a:extLst>
              <a:ext uri="{FF2B5EF4-FFF2-40B4-BE49-F238E27FC236}">
                <a16:creationId xmlns:a16="http://schemas.microsoft.com/office/drawing/2014/main" id="{B88B5EEA-045A-4C9F-903C-859F48880576}"/>
              </a:ext>
            </a:extLst>
          </p:cNvPr>
          <p:cNvSpPr txBox="1"/>
          <p:nvPr/>
        </p:nvSpPr>
        <p:spPr>
          <a:xfrm>
            <a:off x="5293453" y="805343"/>
            <a:ext cx="1996580" cy="1846659"/>
          </a:xfrm>
          <a:prstGeom prst="rect">
            <a:avLst/>
          </a:prstGeom>
          <a:noFill/>
        </p:spPr>
        <p:txBody>
          <a:bodyPr wrap="square" rtlCol="0">
            <a:spAutoFit/>
          </a:bodyPr>
          <a:lstStyle/>
          <a:p>
            <a:r>
              <a:rPr lang="nl-NL" dirty="0"/>
              <a:t>Wat zien we?</a:t>
            </a:r>
          </a:p>
          <a:p>
            <a:endParaRPr lang="nl-NL" dirty="0"/>
          </a:p>
          <a:p>
            <a:r>
              <a:rPr lang="nl-NL" dirty="0"/>
              <a:t>HR100 ketels</a:t>
            </a:r>
          </a:p>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p:txBody>
      </p:sp>
      <p:cxnSp>
        <p:nvCxnSpPr>
          <p:cNvPr id="4" name="Rechte verbindingslijn met pijl 3">
            <a:extLst>
              <a:ext uri="{FF2B5EF4-FFF2-40B4-BE49-F238E27FC236}">
                <a16:creationId xmlns:a16="http://schemas.microsoft.com/office/drawing/2014/main" id="{3A2C9F1A-B82B-4989-B7FC-885B5F4BCDFA}"/>
              </a:ext>
            </a:extLst>
          </p:cNvPr>
          <p:cNvCxnSpPr/>
          <p:nvPr/>
        </p:nvCxnSpPr>
        <p:spPr>
          <a:xfrm flipH="1">
            <a:off x="3219855" y="3501957"/>
            <a:ext cx="2645924" cy="114786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333FA586-2987-471B-B97F-8BE0E37120A5}"/>
              </a:ext>
            </a:extLst>
          </p:cNvPr>
          <p:cNvCxnSpPr/>
          <p:nvPr/>
        </p:nvCxnSpPr>
        <p:spPr>
          <a:xfrm>
            <a:off x="6381345" y="4572000"/>
            <a:ext cx="307394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6727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eukenapparaat, keuken, voedsel, toonbank&#10;&#10;Automatisch gegenereerde beschrijving">
            <a:extLst>
              <a:ext uri="{FF2B5EF4-FFF2-40B4-BE49-F238E27FC236}">
                <a16:creationId xmlns:a16="http://schemas.microsoft.com/office/drawing/2014/main" id="{BB741903-E153-4F64-BC35-BE0644D56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7700" y="857250"/>
            <a:ext cx="6858000" cy="5143500"/>
          </a:xfrm>
          <a:prstGeom prst="rect">
            <a:avLst/>
          </a:prstGeom>
        </p:spPr>
      </p:pic>
      <p:pic>
        <p:nvPicPr>
          <p:cNvPr id="6" name="Afbeelding 5" descr="Afbeelding met binnen, keuken, zitten, klein&#10;&#10;Automatisch gegenereerde beschrijving">
            <a:extLst>
              <a:ext uri="{FF2B5EF4-FFF2-40B4-BE49-F238E27FC236}">
                <a16:creationId xmlns:a16="http://schemas.microsoft.com/office/drawing/2014/main" id="{63B5B39F-58C9-4CA9-B237-8D819A510A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49" r="24132"/>
          <a:stretch/>
        </p:blipFill>
        <p:spPr>
          <a:xfrm>
            <a:off x="7441792" y="0"/>
            <a:ext cx="4756558" cy="6858000"/>
          </a:xfrm>
          <a:prstGeom prst="rect">
            <a:avLst/>
          </a:prstGeom>
        </p:spPr>
      </p:pic>
      <p:sp>
        <p:nvSpPr>
          <p:cNvPr id="7" name="Tekstvak 6">
            <a:extLst>
              <a:ext uri="{FF2B5EF4-FFF2-40B4-BE49-F238E27FC236}">
                <a16:creationId xmlns:a16="http://schemas.microsoft.com/office/drawing/2014/main" id="{B88B5EEA-045A-4C9F-903C-859F48880576}"/>
              </a:ext>
            </a:extLst>
          </p:cNvPr>
          <p:cNvSpPr txBox="1"/>
          <p:nvPr/>
        </p:nvSpPr>
        <p:spPr>
          <a:xfrm>
            <a:off x="5293453" y="805343"/>
            <a:ext cx="1996580" cy="677108"/>
          </a:xfrm>
          <a:prstGeom prst="rect">
            <a:avLst/>
          </a:prstGeom>
          <a:noFill/>
        </p:spPr>
        <p:txBody>
          <a:bodyPr wrap="square" rtlCol="0">
            <a:spAutoFit/>
          </a:bodyPr>
          <a:lstStyle/>
          <a:p>
            <a:r>
              <a:rPr lang="nl-NL" dirty="0"/>
              <a:t>Beide </a:t>
            </a:r>
          </a:p>
          <a:p>
            <a:r>
              <a:rPr lang="nl-NL" dirty="0"/>
              <a:t>HR107 ketels</a:t>
            </a:r>
          </a:p>
        </p:txBody>
      </p:sp>
      <p:pic>
        <p:nvPicPr>
          <p:cNvPr id="4" name="Afbeelding 3" descr="Afbeelding met binnen, machine, tafel, keuken&#10;&#10;Automatisch gegenereerde beschrijving">
            <a:extLst>
              <a:ext uri="{FF2B5EF4-FFF2-40B4-BE49-F238E27FC236}">
                <a16:creationId xmlns:a16="http://schemas.microsoft.com/office/drawing/2014/main" id="{FB0626E4-E120-488D-B13B-7BF573367A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177" b="443"/>
          <a:stretch/>
        </p:blipFill>
        <p:spPr>
          <a:xfrm>
            <a:off x="549609" y="3854741"/>
            <a:ext cx="5044580" cy="3003259"/>
          </a:xfrm>
          <a:prstGeom prst="rect">
            <a:avLst/>
          </a:prstGeom>
        </p:spPr>
      </p:pic>
      <p:pic>
        <p:nvPicPr>
          <p:cNvPr id="8" name="Afbeelding 7" descr="Afbeelding met toonbank, keuken, koelkast, fornuis&#10;&#10;Automatisch gegenereerde beschrijving">
            <a:extLst>
              <a:ext uri="{FF2B5EF4-FFF2-40B4-BE49-F238E27FC236}">
                <a16:creationId xmlns:a16="http://schemas.microsoft.com/office/drawing/2014/main" id="{6F325F5A-A937-48F1-AABA-1E92E7B498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110" y="3980095"/>
            <a:ext cx="3758908" cy="2819181"/>
          </a:xfrm>
          <a:prstGeom prst="rect">
            <a:avLst/>
          </a:prstGeom>
        </p:spPr>
      </p:pic>
    </p:spTree>
    <p:extLst>
      <p:ext uri="{BB962C8B-B14F-4D97-AF65-F5344CB8AC3E}">
        <p14:creationId xmlns:p14="http://schemas.microsoft.com/office/powerpoint/2010/main" val="34967317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zitten, groot, deur&#10;&#10;Automatisch gegenereerde beschrijving">
            <a:extLst>
              <a:ext uri="{FF2B5EF4-FFF2-40B4-BE49-F238E27FC236}">
                <a16:creationId xmlns:a16="http://schemas.microsoft.com/office/drawing/2014/main" id="{E6F283C4-1F85-4935-A7F7-673938092A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099"/>
          <a:stretch/>
        </p:blipFill>
        <p:spPr>
          <a:xfrm>
            <a:off x="0" y="0"/>
            <a:ext cx="6863024" cy="6858000"/>
          </a:xfrm>
          <a:prstGeom prst="rect">
            <a:avLst/>
          </a:prstGeom>
        </p:spPr>
      </p:pic>
      <p:sp>
        <p:nvSpPr>
          <p:cNvPr id="4" name="Tekstvak 3">
            <a:extLst>
              <a:ext uri="{FF2B5EF4-FFF2-40B4-BE49-F238E27FC236}">
                <a16:creationId xmlns:a16="http://schemas.microsoft.com/office/drawing/2014/main" id="{EAD5DF5C-0BEC-4DD8-A776-8BC6053C4048}"/>
              </a:ext>
            </a:extLst>
          </p:cNvPr>
          <p:cNvSpPr txBox="1"/>
          <p:nvPr/>
        </p:nvSpPr>
        <p:spPr>
          <a:xfrm>
            <a:off x="7194620" y="693336"/>
            <a:ext cx="3969099" cy="677108"/>
          </a:xfrm>
          <a:prstGeom prst="rect">
            <a:avLst/>
          </a:prstGeom>
          <a:noFill/>
        </p:spPr>
        <p:txBody>
          <a:bodyPr wrap="square" rtlCol="0">
            <a:spAutoFit/>
          </a:bodyPr>
          <a:lstStyle/>
          <a:p>
            <a:r>
              <a:rPr lang="nl-NL" dirty="0"/>
              <a:t>Wat zien we?</a:t>
            </a:r>
          </a:p>
          <a:p>
            <a:endParaRPr lang="nl-NL" dirty="0"/>
          </a:p>
        </p:txBody>
      </p:sp>
      <p:pic>
        <p:nvPicPr>
          <p:cNvPr id="7" name="Afbeelding 6" descr="Afbeelding met binnen, zitten, keuken, toonbank&#10;&#10;Automatisch gegenereerde beschrijving">
            <a:extLst>
              <a:ext uri="{FF2B5EF4-FFF2-40B4-BE49-F238E27FC236}">
                <a16:creationId xmlns:a16="http://schemas.microsoft.com/office/drawing/2014/main" id="{F2463712-8725-4BB3-9335-522429F80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292" y="2671282"/>
            <a:ext cx="5445304" cy="4083978"/>
          </a:xfrm>
          <a:prstGeom prst="rect">
            <a:avLst/>
          </a:prstGeom>
        </p:spPr>
      </p:pic>
    </p:spTree>
    <p:extLst>
      <p:ext uri="{BB962C8B-B14F-4D97-AF65-F5344CB8AC3E}">
        <p14:creationId xmlns:p14="http://schemas.microsoft.com/office/powerpoint/2010/main" val="9430871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zitten, groot, deur&#10;&#10;Automatisch gegenereerde beschrijving">
            <a:extLst>
              <a:ext uri="{FF2B5EF4-FFF2-40B4-BE49-F238E27FC236}">
                <a16:creationId xmlns:a16="http://schemas.microsoft.com/office/drawing/2014/main" id="{E6F283C4-1F85-4935-A7F7-673938092A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099"/>
          <a:stretch/>
        </p:blipFill>
        <p:spPr>
          <a:xfrm>
            <a:off x="0" y="0"/>
            <a:ext cx="6863024" cy="6858000"/>
          </a:xfrm>
          <a:prstGeom prst="rect">
            <a:avLst/>
          </a:prstGeom>
        </p:spPr>
      </p:pic>
      <p:sp>
        <p:nvSpPr>
          <p:cNvPr id="4" name="Tekstvak 3">
            <a:extLst>
              <a:ext uri="{FF2B5EF4-FFF2-40B4-BE49-F238E27FC236}">
                <a16:creationId xmlns:a16="http://schemas.microsoft.com/office/drawing/2014/main" id="{EAD5DF5C-0BEC-4DD8-A776-8BC6053C4048}"/>
              </a:ext>
            </a:extLst>
          </p:cNvPr>
          <p:cNvSpPr txBox="1"/>
          <p:nvPr/>
        </p:nvSpPr>
        <p:spPr>
          <a:xfrm>
            <a:off x="7194620" y="693336"/>
            <a:ext cx="3969099" cy="1261884"/>
          </a:xfrm>
          <a:prstGeom prst="rect">
            <a:avLst/>
          </a:prstGeom>
          <a:noFill/>
        </p:spPr>
        <p:txBody>
          <a:bodyPr wrap="square" rtlCol="0">
            <a:spAutoFit/>
          </a:bodyPr>
          <a:lstStyle/>
          <a:p>
            <a:r>
              <a:rPr lang="nl-NL" dirty="0"/>
              <a:t>Wat zien we?</a:t>
            </a:r>
          </a:p>
          <a:p>
            <a:endParaRPr lang="nl-NL" dirty="0"/>
          </a:p>
          <a:p>
            <a:r>
              <a:rPr lang="nl-NL" dirty="0"/>
              <a:t>HR107 ketel</a:t>
            </a:r>
          </a:p>
          <a:p>
            <a:r>
              <a:rPr lang="nl-NL" dirty="0"/>
              <a:t>Bonus: Mechanische afzuiging (C1) </a:t>
            </a:r>
          </a:p>
        </p:txBody>
      </p:sp>
      <p:pic>
        <p:nvPicPr>
          <p:cNvPr id="7" name="Afbeelding 6" descr="Afbeelding met binnen, zitten, keuken, toonbank&#10;&#10;Automatisch gegenereerde beschrijving">
            <a:extLst>
              <a:ext uri="{FF2B5EF4-FFF2-40B4-BE49-F238E27FC236}">
                <a16:creationId xmlns:a16="http://schemas.microsoft.com/office/drawing/2014/main" id="{F2463712-8725-4BB3-9335-522429F80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292" y="2671282"/>
            <a:ext cx="5445304" cy="4083978"/>
          </a:xfrm>
          <a:prstGeom prst="rect">
            <a:avLst/>
          </a:prstGeom>
        </p:spPr>
      </p:pic>
    </p:spTree>
    <p:extLst>
      <p:ext uri="{BB962C8B-B14F-4D97-AF65-F5344CB8AC3E}">
        <p14:creationId xmlns:p14="http://schemas.microsoft.com/office/powerpoint/2010/main" val="38222587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object, tafel, zitten&#10;&#10;Automatisch gegenereerde beschrijving">
            <a:extLst>
              <a:ext uri="{FF2B5EF4-FFF2-40B4-BE49-F238E27FC236}">
                <a16:creationId xmlns:a16="http://schemas.microsoft.com/office/drawing/2014/main" id="{18125F6D-8822-46EB-8552-5C3D565C7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5007"/>
            <a:ext cx="5939027" cy="4454270"/>
          </a:xfrm>
          <a:prstGeom prst="rect">
            <a:avLst/>
          </a:prstGeom>
        </p:spPr>
      </p:pic>
      <p:pic>
        <p:nvPicPr>
          <p:cNvPr id="6" name="Afbeelding 5" descr="Afbeelding met binnen, keuken, zitten, koelkast&#10;&#10;Automatisch gegenereerde beschrijving">
            <a:extLst>
              <a:ext uri="{FF2B5EF4-FFF2-40B4-BE49-F238E27FC236}">
                <a16:creationId xmlns:a16="http://schemas.microsoft.com/office/drawing/2014/main" id="{02A1B2A0-E31E-496F-A859-DDFB89940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506" y="-67397"/>
            <a:ext cx="7164577" cy="5373433"/>
          </a:xfrm>
          <a:prstGeom prst="rect">
            <a:avLst/>
          </a:prstGeom>
        </p:spPr>
      </p:pic>
      <p:sp>
        <p:nvSpPr>
          <p:cNvPr id="5" name="Tekstvak 4">
            <a:extLst>
              <a:ext uri="{FF2B5EF4-FFF2-40B4-BE49-F238E27FC236}">
                <a16:creationId xmlns:a16="http://schemas.microsoft.com/office/drawing/2014/main" id="{5010C356-81A5-4F68-8284-5C674ED330E5}"/>
              </a:ext>
            </a:extLst>
          </p:cNvPr>
          <p:cNvSpPr txBox="1"/>
          <p:nvPr/>
        </p:nvSpPr>
        <p:spPr>
          <a:xfrm>
            <a:off x="7404970" y="5296609"/>
            <a:ext cx="5553890" cy="384721"/>
          </a:xfrm>
          <a:prstGeom prst="rect">
            <a:avLst/>
          </a:prstGeom>
          <a:noFill/>
        </p:spPr>
        <p:txBody>
          <a:bodyPr wrap="square" rtlCol="0">
            <a:spAutoFit/>
          </a:bodyPr>
          <a:lstStyle/>
          <a:p>
            <a:r>
              <a:rPr lang="nl-NL" dirty="0"/>
              <a:t>Wat zien we?</a:t>
            </a:r>
          </a:p>
        </p:txBody>
      </p:sp>
    </p:spTree>
    <p:extLst>
      <p:ext uri="{BB962C8B-B14F-4D97-AF65-F5344CB8AC3E}">
        <p14:creationId xmlns:p14="http://schemas.microsoft.com/office/powerpoint/2010/main" val="33112610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object, tafel, zitten&#10;&#10;Automatisch gegenereerde beschrijving">
            <a:extLst>
              <a:ext uri="{FF2B5EF4-FFF2-40B4-BE49-F238E27FC236}">
                <a16:creationId xmlns:a16="http://schemas.microsoft.com/office/drawing/2014/main" id="{18125F6D-8822-46EB-8552-5C3D565C7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5007"/>
            <a:ext cx="5939027" cy="4454270"/>
          </a:xfrm>
          <a:prstGeom prst="rect">
            <a:avLst/>
          </a:prstGeom>
        </p:spPr>
      </p:pic>
      <p:pic>
        <p:nvPicPr>
          <p:cNvPr id="6" name="Afbeelding 5" descr="Afbeelding met binnen, keuken, zitten, koelkast&#10;&#10;Automatisch gegenereerde beschrijving">
            <a:extLst>
              <a:ext uri="{FF2B5EF4-FFF2-40B4-BE49-F238E27FC236}">
                <a16:creationId xmlns:a16="http://schemas.microsoft.com/office/drawing/2014/main" id="{02A1B2A0-E31E-496F-A859-DDFB89940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506" y="-67397"/>
            <a:ext cx="7164577" cy="5373433"/>
          </a:xfrm>
          <a:prstGeom prst="rect">
            <a:avLst/>
          </a:prstGeom>
        </p:spPr>
      </p:pic>
      <p:sp>
        <p:nvSpPr>
          <p:cNvPr id="8" name="Tekstvak 7">
            <a:extLst>
              <a:ext uri="{FF2B5EF4-FFF2-40B4-BE49-F238E27FC236}">
                <a16:creationId xmlns:a16="http://schemas.microsoft.com/office/drawing/2014/main" id="{1E1A3C38-9088-40FC-9717-7FB86C6DF86E}"/>
              </a:ext>
            </a:extLst>
          </p:cNvPr>
          <p:cNvSpPr txBox="1"/>
          <p:nvPr/>
        </p:nvSpPr>
        <p:spPr>
          <a:xfrm>
            <a:off x="7404970" y="5306036"/>
            <a:ext cx="5553890" cy="1261884"/>
          </a:xfrm>
          <a:prstGeom prst="rect">
            <a:avLst/>
          </a:prstGeom>
          <a:noFill/>
        </p:spPr>
        <p:txBody>
          <a:bodyPr wrap="square" rtlCol="0">
            <a:spAutoFit/>
          </a:bodyPr>
          <a:lstStyle/>
          <a:p>
            <a:r>
              <a:rPr lang="nl-NL" dirty="0"/>
              <a:t>Wat zien we?</a:t>
            </a:r>
          </a:p>
          <a:p>
            <a:r>
              <a:rPr lang="nl-NL" dirty="0"/>
              <a:t>Bivalent warmtepompsysteem met ventilatiewarmtepomp</a:t>
            </a:r>
          </a:p>
          <a:p>
            <a:endParaRPr lang="nl-NL" dirty="0"/>
          </a:p>
        </p:txBody>
      </p:sp>
      <p:pic>
        <p:nvPicPr>
          <p:cNvPr id="4" name="Afbeelding 3" descr="Afbeelding met tekst&#10;&#10;Automatisch gegenereerde beschrijving">
            <a:extLst>
              <a:ext uri="{FF2B5EF4-FFF2-40B4-BE49-F238E27FC236}">
                <a16:creationId xmlns:a16="http://schemas.microsoft.com/office/drawing/2014/main" id="{DBD68702-4C14-4DB9-AB64-13E0C86EB2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87" t="29231" r="37344" b="-1529"/>
          <a:stretch/>
        </p:blipFill>
        <p:spPr>
          <a:xfrm>
            <a:off x="2348917" y="1484566"/>
            <a:ext cx="4907560" cy="4958179"/>
          </a:xfrm>
          <a:prstGeom prst="rect">
            <a:avLst/>
          </a:prstGeom>
        </p:spPr>
      </p:pic>
    </p:spTree>
    <p:extLst>
      <p:ext uri="{BB962C8B-B14F-4D97-AF65-F5344CB8AC3E}">
        <p14:creationId xmlns:p14="http://schemas.microsoft.com/office/powerpoint/2010/main" val="3698164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pic>
        <p:nvPicPr>
          <p:cNvPr id="3" name="Afbeelding 2">
            <a:extLst>
              <a:ext uri="{FF2B5EF4-FFF2-40B4-BE49-F238E27FC236}">
                <a16:creationId xmlns:a16="http://schemas.microsoft.com/office/drawing/2014/main" id="{049F7953-A607-DFB8-618F-DCF8B5825261}"/>
              </a:ext>
            </a:extLst>
          </p:cNvPr>
          <p:cNvPicPr>
            <a:picLocks noChangeAspect="1"/>
          </p:cNvPicPr>
          <p:nvPr/>
        </p:nvPicPr>
        <p:blipFill>
          <a:blip r:embed="rId3"/>
          <a:stretch>
            <a:fillRect/>
          </a:stretch>
        </p:blipFill>
        <p:spPr>
          <a:xfrm>
            <a:off x="2801035" y="1317197"/>
            <a:ext cx="8611346" cy="4968671"/>
          </a:xfrm>
          <a:prstGeom prst="rect">
            <a:avLst/>
          </a:prstGeom>
        </p:spPr>
      </p:pic>
      <p:sp>
        <p:nvSpPr>
          <p:cNvPr id="2" name="Tekstvak 1">
            <a:extLst>
              <a:ext uri="{FF2B5EF4-FFF2-40B4-BE49-F238E27FC236}">
                <a16:creationId xmlns:a16="http://schemas.microsoft.com/office/drawing/2014/main" id="{5EF65448-8C57-F63A-F598-9720B807730A}"/>
              </a:ext>
            </a:extLst>
          </p:cNvPr>
          <p:cNvSpPr txBox="1"/>
          <p:nvPr/>
        </p:nvSpPr>
        <p:spPr>
          <a:xfrm>
            <a:off x="7015480" y="4988560"/>
            <a:ext cx="1285240" cy="57708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dirty="0"/>
              <a:t>Stramienlijn  = hart </a:t>
            </a:r>
            <a:r>
              <a:rPr lang="nl-NL" sz="1050" dirty="0" err="1"/>
              <a:t>woningscheidende</a:t>
            </a:r>
            <a:r>
              <a:rPr lang="nl-NL" sz="1050" dirty="0"/>
              <a:t> wand</a:t>
            </a:r>
          </a:p>
        </p:txBody>
      </p:sp>
      <p:cxnSp>
        <p:nvCxnSpPr>
          <p:cNvPr id="5" name="Rechte verbindingslijn met pijl 4">
            <a:extLst>
              <a:ext uri="{FF2B5EF4-FFF2-40B4-BE49-F238E27FC236}">
                <a16:creationId xmlns:a16="http://schemas.microsoft.com/office/drawing/2014/main" id="{574740F8-4642-2E5C-C179-E7E8E85C163D}"/>
              </a:ext>
            </a:extLst>
          </p:cNvPr>
          <p:cNvCxnSpPr/>
          <p:nvPr/>
        </p:nvCxnSpPr>
        <p:spPr>
          <a:xfrm flipH="1" flipV="1">
            <a:off x="6832600" y="4917440"/>
            <a:ext cx="182880" cy="208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Rechte verbindingslijn met pijl 8">
            <a:extLst>
              <a:ext uri="{FF2B5EF4-FFF2-40B4-BE49-F238E27FC236}">
                <a16:creationId xmlns:a16="http://schemas.microsoft.com/office/drawing/2014/main" id="{CC4EE9B8-3F8F-F82D-0F69-809181A4F47A}"/>
              </a:ext>
            </a:extLst>
          </p:cNvPr>
          <p:cNvCxnSpPr/>
          <p:nvPr/>
        </p:nvCxnSpPr>
        <p:spPr>
          <a:xfrm flipV="1">
            <a:off x="8300720" y="4917440"/>
            <a:ext cx="2921000" cy="137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kstvak 3">
            <a:extLst>
              <a:ext uri="{FF2B5EF4-FFF2-40B4-BE49-F238E27FC236}">
                <a16:creationId xmlns:a16="http://schemas.microsoft.com/office/drawing/2014/main" id="{369AE455-E07F-2515-B9C3-F9621C0E379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5477906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AD5DF5C-0BEC-4DD8-A776-8BC6053C4048}"/>
              </a:ext>
            </a:extLst>
          </p:cNvPr>
          <p:cNvSpPr txBox="1"/>
          <p:nvPr/>
        </p:nvSpPr>
        <p:spPr>
          <a:xfrm>
            <a:off x="9284123" y="188523"/>
            <a:ext cx="1882085" cy="384721"/>
          </a:xfrm>
          <a:prstGeom prst="rect">
            <a:avLst/>
          </a:prstGeom>
          <a:noFill/>
        </p:spPr>
        <p:txBody>
          <a:bodyPr wrap="square" rtlCol="0">
            <a:spAutoFit/>
          </a:bodyPr>
          <a:lstStyle/>
          <a:p>
            <a:r>
              <a:rPr lang="nl-NL" dirty="0"/>
              <a:t>Wat zien we?</a:t>
            </a:r>
            <a:endParaRPr lang="nl-NL" dirty="0">
              <a:sym typeface="Wingdings" panose="05000000000000000000" pitchFamily="2" charset="2"/>
            </a:endParaRPr>
          </a:p>
        </p:txBody>
      </p:sp>
      <p:pic>
        <p:nvPicPr>
          <p:cNvPr id="10" name="Afbeelding 9" descr="Afbeelding met binnen, tafel, zitten, venster&#10;&#10;Automatisch gegenereerde beschrijving">
            <a:extLst>
              <a:ext uri="{FF2B5EF4-FFF2-40B4-BE49-F238E27FC236}">
                <a16:creationId xmlns:a16="http://schemas.microsoft.com/office/drawing/2014/main" id="{42A84131-48E9-49AE-B83F-77C72332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092"/>
            <a:ext cx="9284123" cy="6963092"/>
          </a:xfrm>
          <a:prstGeom prst="rect">
            <a:avLst/>
          </a:prstGeom>
        </p:spPr>
      </p:pic>
      <p:pic>
        <p:nvPicPr>
          <p:cNvPr id="12" name="Afbeelding 11" descr="Afbeelding met tekst&#10;&#10;Automatisch gegenereerde beschrijving">
            <a:extLst>
              <a:ext uri="{FF2B5EF4-FFF2-40B4-BE49-F238E27FC236}">
                <a16:creationId xmlns:a16="http://schemas.microsoft.com/office/drawing/2014/main" id="{6C4783E5-81D2-49FC-9981-F9E20D8B8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39" t="17493" r="23949" b="4954"/>
          <a:stretch/>
        </p:blipFill>
        <p:spPr>
          <a:xfrm>
            <a:off x="9051723" y="3405479"/>
            <a:ext cx="3223806" cy="3452521"/>
          </a:xfrm>
          <a:prstGeom prst="rect">
            <a:avLst/>
          </a:prstGeom>
        </p:spPr>
      </p:pic>
    </p:spTree>
    <p:extLst>
      <p:ext uri="{BB962C8B-B14F-4D97-AF65-F5344CB8AC3E}">
        <p14:creationId xmlns:p14="http://schemas.microsoft.com/office/powerpoint/2010/main" val="12233928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AD5DF5C-0BEC-4DD8-A776-8BC6053C4048}"/>
              </a:ext>
            </a:extLst>
          </p:cNvPr>
          <p:cNvSpPr txBox="1"/>
          <p:nvPr/>
        </p:nvSpPr>
        <p:spPr>
          <a:xfrm>
            <a:off x="9284123" y="188523"/>
            <a:ext cx="2636633" cy="2431435"/>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r>
              <a:rPr lang="nl-NL" dirty="0">
                <a:sym typeface="Wingdings" panose="05000000000000000000" pitchFamily="2" charset="2"/>
              </a:rPr>
              <a:t>CR-ketel </a:t>
            </a:r>
          </a:p>
          <a:p>
            <a:endParaRPr lang="nl-NL" dirty="0">
              <a:sym typeface="Wingdings" panose="05000000000000000000" pitchFamily="2" charset="2"/>
            </a:endParaRPr>
          </a:p>
          <a:p>
            <a:r>
              <a:rPr lang="nl-NL" dirty="0">
                <a:sym typeface="Wingdings" panose="05000000000000000000" pitchFamily="2" charset="2"/>
              </a:rPr>
              <a:t>509,2/640,7 = 0,79</a:t>
            </a:r>
          </a:p>
          <a:p>
            <a:endParaRPr lang="nl-NL" dirty="0">
              <a:sym typeface="Wingdings" panose="05000000000000000000" pitchFamily="2" charset="2"/>
            </a:endParaRPr>
          </a:p>
          <a:p>
            <a:r>
              <a:rPr lang="nl-NL" dirty="0">
                <a:sym typeface="Wingdings" panose="05000000000000000000" pitchFamily="2" charset="2"/>
              </a:rPr>
              <a:t>(bouwjaar 1981) </a:t>
            </a:r>
          </a:p>
          <a:p>
            <a:endParaRPr lang="nl-NL" dirty="0">
              <a:sym typeface="Wingdings" panose="05000000000000000000" pitchFamily="2" charset="2"/>
            </a:endParaRPr>
          </a:p>
        </p:txBody>
      </p:sp>
      <p:pic>
        <p:nvPicPr>
          <p:cNvPr id="10" name="Afbeelding 9" descr="Afbeelding met binnen, tafel, zitten, venster&#10;&#10;Automatisch gegenereerde beschrijving">
            <a:extLst>
              <a:ext uri="{FF2B5EF4-FFF2-40B4-BE49-F238E27FC236}">
                <a16:creationId xmlns:a16="http://schemas.microsoft.com/office/drawing/2014/main" id="{42A84131-48E9-49AE-B83F-77C72332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092"/>
            <a:ext cx="9284123" cy="6963092"/>
          </a:xfrm>
          <a:prstGeom prst="rect">
            <a:avLst/>
          </a:prstGeom>
        </p:spPr>
      </p:pic>
      <p:pic>
        <p:nvPicPr>
          <p:cNvPr id="12" name="Afbeelding 11" descr="Afbeelding met tekst&#10;&#10;Automatisch gegenereerde beschrijving">
            <a:extLst>
              <a:ext uri="{FF2B5EF4-FFF2-40B4-BE49-F238E27FC236}">
                <a16:creationId xmlns:a16="http://schemas.microsoft.com/office/drawing/2014/main" id="{6C4783E5-81D2-49FC-9981-F9E20D8B8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39" t="17493" r="23949" b="4954"/>
          <a:stretch/>
        </p:blipFill>
        <p:spPr>
          <a:xfrm>
            <a:off x="9051723" y="3405479"/>
            <a:ext cx="3223806" cy="3452521"/>
          </a:xfrm>
          <a:prstGeom prst="rect">
            <a:avLst/>
          </a:prstGeom>
        </p:spPr>
      </p:pic>
    </p:spTree>
    <p:extLst>
      <p:ext uri="{BB962C8B-B14F-4D97-AF65-F5344CB8AC3E}">
        <p14:creationId xmlns:p14="http://schemas.microsoft.com/office/powerpoint/2010/main" val="30149491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AD5DF5C-0BEC-4DD8-A776-8BC6053C4048}"/>
              </a:ext>
            </a:extLst>
          </p:cNvPr>
          <p:cNvSpPr txBox="1"/>
          <p:nvPr/>
        </p:nvSpPr>
        <p:spPr>
          <a:xfrm>
            <a:off x="6610525" y="190993"/>
            <a:ext cx="1882085" cy="677108"/>
          </a:xfrm>
          <a:prstGeom prst="rect">
            <a:avLst/>
          </a:prstGeom>
          <a:noFill/>
        </p:spPr>
        <p:txBody>
          <a:bodyPr wrap="square" rtlCol="0">
            <a:spAutoFit/>
          </a:bodyPr>
          <a:lstStyle/>
          <a:p>
            <a:r>
              <a:rPr lang="nl-NL" dirty="0"/>
              <a:t>Wat zien we?</a:t>
            </a:r>
            <a:endParaRPr lang="nl-NL" dirty="0">
              <a:sym typeface="Wingdings" panose="05000000000000000000" pitchFamily="2" charset="2"/>
            </a:endParaRPr>
          </a:p>
          <a:p>
            <a:endParaRPr lang="nl-NL" dirty="0"/>
          </a:p>
        </p:txBody>
      </p:sp>
      <p:pic>
        <p:nvPicPr>
          <p:cNvPr id="7" name="Afbeelding 6" descr="Afbeelding met binnen, gebouw, metaal, zitten&#10;&#10;Automatisch gegenereerde beschrijving">
            <a:extLst>
              <a:ext uri="{FF2B5EF4-FFF2-40B4-BE49-F238E27FC236}">
                <a16:creationId xmlns:a16="http://schemas.microsoft.com/office/drawing/2014/main" id="{CA54358B-A1A6-42A6-80A0-901F05903C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5" r="15872"/>
          <a:stretch/>
        </p:blipFill>
        <p:spPr>
          <a:xfrm>
            <a:off x="0" y="0"/>
            <a:ext cx="6610525" cy="6858000"/>
          </a:xfrm>
          <a:prstGeom prst="rect">
            <a:avLst/>
          </a:prstGeom>
        </p:spPr>
      </p:pic>
      <p:pic>
        <p:nvPicPr>
          <p:cNvPr id="3" name="Afbeelding 2" descr="Afbeelding met binnen, zitten, tafel, toonbank&#10;&#10;Automatisch gegenereerde beschrijving">
            <a:extLst>
              <a:ext uri="{FF2B5EF4-FFF2-40B4-BE49-F238E27FC236}">
                <a16:creationId xmlns:a16="http://schemas.microsoft.com/office/drawing/2014/main" id="{9F154511-B2D4-4324-9D6B-3FE71E04E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9" t="27156" r="16426" b="5076"/>
          <a:stretch/>
        </p:blipFill>
        <p:spPr>
          <a:xfrm>
            <a:off x="6428684" y="2262307"/>
            <a:ext cx="5450127" cy="4595693"/>
          </a:xfrm>
          <a:prstGeom prst="rect">
            <a:avLst/>
          </a:prstGeom>
        </p:spPr>
      </p:pic>
    </p:spTree>
    <p:extLst>
      <p:ext uri="{BB962C8B-B14F-4D97-AF65-F5344CB8AC3E}">
        <p14:creationId xmlns:p14="http://schemas.microsoft.com/office/powerpoint/2010/main" val="29409033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AD5DF5C-0BEC-4DD8-A776-8BC6053C4048}"/>
              </a:ext>
            </a:extLst>
          </p:cNvPr>
          <p:cNvSpPr txBox="1"/>
          <p:nvPr/>
        </p:nvSpPr>
        <p:spPr>
          <a:xfrm>
            <a:off x="6610525" y="190993"/>
            <a:ext cx="4404220" cy="1554272"/>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r>
              <a:rPr lang="nl-NL" dirty="0">
                <a:sym typeface="Wingdings" panose="05000000000000000000" pitchFamily="2" charset="2"/>
              </a:rPr>
              <a:t>Cascade geschakelde HR107 ketels</a:t>
            </a:r>
          </a:p>
          <a:p>
            <a:r>
              <a:rPr lang="nl-NL" dirty="0">
                <a:sym typeface="Wingdings" panose="05000000000000000000" pitchFamily="2" charset="2"/>
              </a:rPr>
              <a:t>Bouwjaar 2017 </a:t>
            </a:r>
          </a:p>
          <a:p>
            <a:endParaRPr lang="nl-NL" dirty="0"/>
          </a:p>
        </p:txBody>
      </p:sp>
      <p:pic>
        <p:nvPicPr>
          <p:cNvPr id="7" name="Afbeelding 6" descr="Afbeelding met binnen, gebouw, metaal, zitten&#10;&#10;Automatisch gegenereerde beschrijving">
            <a:extLst>
              <a:ext uri="{FF2B5EF4-FFF2-40B4-BE49-F238E27FC236}">
                <a16:creationId xmlns:a16="http://schemas.microsoft.com/office/drawing/2014/main" id="{CA54358B-A1A6-42A6-80A0-901F05903C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5" r="15872"/>
          <a:stretch/>
        </p:blipFill>
        <p:spPr>
          <a:xfrm>
            <a:off x="0" y="0"/>
            <a:ext cx="6610525" cy="6858000"/>
          </a:xfrm>
          <a:prstGeom prst="rect">
            <a:avLst/>
          </a:prstGeom>
        </p:spPr>
      </p:pic>
      <p:pic>
        <p:nvPicPr>
          <p:cNvPr id="3" name="Afbeelding 2" descr="Afbeelding met binnen, zitten, tafel, toonbank&#10;&#10;Automatisch gegenereerde beschrijving">
            <a:extLst>
              <a:ext uri="{FF2B5EF4-FFF2-40B4-BE49-F238E27FC236}">
                <a16:creationId xmlns:a16="http://schemas.microsoft.com/office/drawing/2014/main" id="{9F154511-B2D4-4324-9D6B-3FE71E04E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99" t="27156" r="16426" b="5076"/>
          <a:stretch/>
        </p:blipFill>
        <p:spPr>
          <a:xfrm>
            <a:off x="6428684" y="2262307"/>
            <a:ext cx="5450127" cy="4595693"/>
          </a:xfrm>
          <a:prstGeom prst="rect">
            <a:avLst/>
          </a:prstGeom>
        </p:spPr>
      </p:pic>
      <p:sp>
        <p:nvSpPr>
          <p:cNvPr id="2" name="Ovaal 1">
            <a:extLst>
              <a:ext uri="{FF2B5EF4-FFF2-40B4-BE49-F238E27FC236}">
                <a16:creationId xmlns:a16="http://schemas.microsoft.com/office/drawing/2014/main" id="{C44AB8D4-78A1-4367-ACD8-44DBCBB0C41C}"/>
              </a:ext>
            </a:extLst>
          </p:cNvPr>
          <p:cNvSpPr/>
          <p:nvPr/>
        </p:nvSpPr>
        <p:spPr>
          <a:xfrm>
            <a:off x="9962766" y="3765998"/>
            <a:ext cx="745874" cy="48314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75074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zitten, apparatuur, tafel&#10;&#10;Automatisch gegenereerde beschrijving">
            <a:extLst>
              <a:ext uri="{FF2B5EF4-FFF2-40B4-BE49-F238E27FC236}">
                <a16:creationId xmlns:a16="http://schemas.microsoft.com/office/drawing/2014/main" id="{B7C347E1-1CD1-4511-8707-9B4EF1AC0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6" name="Afbeelding 5" descr="Afbeelding met binnen, spiegel, zitten, klein&#10;&#10;Automatisch gegenereerde beschrijving">
            <a:extLst>
              <a:ext uri="{FF2B5EF4-FFF2-40B4-BE49-F238E27FC236}">
                <a16:creationId xmlns:a16="http://schemas.microsoft.com/office/drawing/2014/main" id="{62990921-9098-47C2-B5E2-F114AB725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7" t="25706" r="36636" b="16883"/>
          <a:stretch/>
        </p:blipFill>
        <p:spPr>
          <a:xfrm rot="5400000">
            <a:off x="4403456" y="2419462"/>
            <a:ext cx="4808417" cy="4068661"/>
          </a:xfrm>
          <a:prstGeom prst="rect">
            <a:avLst/>
          </a:prstGeom>
        </p:spPr>
      </p:pic>
      <p:sp>
        <p:nvSpPr>
          <p:cNvPr id="8" name="Tekstvak 7">
            <a:extLst>
              <a:ext uri="{FF2B5EF4-FFF2-40B4-BE49-F238E27FC236}">
                <a16:creationId xmlns:a16="http://schemas.microsoft.com/office/drawing/2014/main" id="{6E202022-DA1C-4BCB-A844-0B58ED1713D3}"/>
              </a:ext>
            </a:extLst>
          </p:cNvPr>
          <p:cNvSpPr txBox="1"/>
          <p:nvPr/>
        </p:nvSpPr>
        <p:spPr>
          <a:xfrm>
            <a:off x="9043250" y="412790"/>
            <a:ext cx="2038607" cy="384721"/>
          </a:xfrm>
          <a:prstGeom prst="rect">
            <a:avLst/>
          </a:prstGeom>
          <a:noFill/>
        </p:spPr>
        <p:txBody>
          <a:bodyPr wrap="square" rtlCol="0">
            <a:spAutoFit/>
          </a:bodyPr>
          <a:lstStyle/>
          <a:p>
            <a:r>
              <a:rPr lang="nl-NL" dirty="0"/>
              <a:t>Wat zien we</a:t>
            </a:r>
          </a:p>
        </p:txBody>
      </p:sp>
    </p:spTree>
    <p:extLst>
      <p:ext uri="{BB962C8B-B14F-4D97-AF65-F5344CB8AC3E}">
        <p14:creationId xmlns:p14="http://schemas.microsoft.com/office/powerpoint/2010/main" val="42839596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zitten, apparatuur, tafel&#10;&#10;Automatisch gegenereerde beschrijving">
            <a:extLst>
              <a:ext uri="{FF2B5EF4-FFF2-40B4-BE49-F238E27FC236}">
                <a16:creationId xmlns:a16="http://schemas.microsoft.com/office/drawing/2014/main" id="{B7C347E1-1CD1-4511-8707-9B4EF1AC0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6" name="Afbeelding 5" descr="Afbeelding met binnen, spiegel, zitten, klein&#10;&#10;Automatisch gegenereerde beschrijving">
            <a:extLst>
              <a:ext uri="{FF2B5EF4-FFF2-40B4-BE49-F238E27FC236}">
                <a16:creationId xmlns:a16="http://schemas.microsoft.com/office/drawing/2014/main" id="{62990921-9098-47C2-B5E2-F114AB725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7" t="25706" r="36636" b="16883"/>
          <a:stretch/>
        </p:blipFill>
        <p:spPr>
          <a:xfrm rot="5400000">
            <a:off x="4403456" y="2419462"/>
            <a:ext cx="4808417" cy="4068661"/>
          </a:xfrm>
          <a:prstGeom prst="rect">
            <a:avLst/>
          </a:prstGeom>
        </p:spPr>
      </p:pic>
      <p:sp>
        <p:nvSpPr>
          <p:cNvPr id="8" name="Tekstvak 7">
            <a:extLst>
              <a:ext uri="{FF2B5EF4-FFF2-40B4-BE49-F238E27FC236}">
                <a16:creationId xmlns:a16="http://schemas.microsoft.com/office/drawing/2014/main" id="{6E202022-DA1C-4BCB-A844-0B58ED1713D3}"/>
              </a:ext>
            </a:extLst>
          </p:cNvPr>
          <p:cNvSpPr txBox="1"/>
          <p:nvPr/>
        </p:nvSpPr>
        <p:spPr>
          <a:xfrm>
            <a:off x="9043250" y="412790"/>
            <a:ext cx="2038607" cy="2431435"/>
          </a:xfrm>
          <a:prstGeom prst="rect">
            <a:avLst/>
          </a:prstGeom>
          <a:noFill/>
        </p:spPr>
        <p:txBody>
          <a:bodyPr wrap="square" rtlCol="0">
            <a:spAutoFit/>
          </a:bodyPr>
          <a:lstStyle/>
          <a:p>
            <a:r>
              <a:rPr lang="nl-NL" dirty="0"/>
              <a:t>Wat zien we?</a:t>
            </a:r>
          </a:p>
          <a:p>
            <a:endParaRPr lang="nl-NL" dirty="0">
              <a:sym typeface="Wingdings" panose="05000000000000000000" pitchFamily="2" charset="2"/>
            </a:endParaRPr>
          </a:p>
          <a:p>
            <a:endParaRPr lang="nl-NL" dirty="0">
              <a:sym typeface="Wingdings" panose="05000000000000000000" pitchFamily="2" charset="2"/>
            </a:endParaRPr>
          </a:p>
          <a:p>
            <a:endParaRPr lang="nl-NL">
              <a:sym typeface="Wingdings" panose="05000000000000000000" pitchFamily="2" charset="2"/>
            </a:endParaRPr>
          </a:p>
          <a:p>
            <a:r>
              <a:rPr lang="nl-NL"/>
              <a:t>CR-ketel </a:t>
            </a:r>
            <a:endParaRPr lang="nl-NL" dirty="0"/>
          </a:p>
          <a:p>
            <a:r>
              <a:rPr lang="nl-NL" dirty="0"/>
              <a:t>23,3/30,5 = 0,76</a:t>
            </a:r>
          </a:p>
          <a:p>
            <a:endParaRPr lang="nl-NL" dirty="0"/>
          </a:p>
          <a:p>
            <a:r>
              <a:rPr lang="nl-NL" dirty="0"/>
              <a:t>Bouwjaar 1994</a:t>
            </a:r>
          </a:p>
        </p:txBody>
      </p:sp>
      <p:sp>
        <p:nvSpPr>
          <p:cNvPr id="2" name="Ovaal 1">
            <a:extLst>
              <a:ext uri="{FF2B5EF4-FFF2-40B4-BE49-F238E27FC236}">
                <a16:creationId xmlns:a16="http://schemas.microsoft.com/office/drawing/2014/main" id="{EEA8C0E6-34DC-077F-E033-38DEB0F1BFBC}"/>
              </a:ext>
            </a:extLst>
          </p:cNvPr>
          <p:cNvSpPr/>
          <p:nvPr/>
        </p:nvSpPr>
        <p:spPr>
          <a:xfrm>
            <a:off x="6890994" y="5184742"/>
            <a:ext cx="735291" cy="263951"/>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
        <p:nvSpPr>
          <p:cNvPr id="4" name="Ovaal 3">
            <a:extLst>
              <a:ext uri="{FF2B5EF4-FFF2-40B4-BE49-F238E27FC236}">
                <a16:creationId xmlns:a16="http://schemas.microsoft.com/office/drawing/2014/main" id="{0F761FB7-56FE-3F62-1C26-2C007B2C0A04}"/>
              </a:ext>
            </a:extLst>
          </p:cNvPr>
          <p:cNvSpPr/>
          <p:nvPr/>
        </p:nvSpPr>
        <p:spPr>
          <a:xfrm>
            <a:off x="6890993" y="4619135"/>
            <a:ext cx="735291" cy="349578"/>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Tree>
    <p:extLst>
      <p:ext uri="{BB962C8B-B14F-4D97-AF65-F5344CB8AC3E}">
        <p14:creationId xmlns:p14="http://schemas.microsoft.com/office/powerpoint/2010/main" val="8853142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B8EE45D-5ECE-F811-487E-3590617F8616}"/>
              </a:ext>
            </a:extLst>
          </p:cNvPr>
          <p:cNvPicPr>
            <a:picLocks noChangeAspect="1"/>
          </p:cNvPicPr>
          <p:nvPr/>
        </p:nvPicPr>
        <p:blipFill>
          <a:blip r:embed="rId3"/>
          <a:stretch>
            <a:fillRect/>
          </a:stretch>
        </p:blipFill>
        <p:spPr>
          <a:xfrm>
            <a:off x="200435" y="386499"/>
            <a:ext cx="6331890" cy="6277067"/>
          </a:xfrm>
          <a:prstGeom prst="rect">
            <a:avLst/>
          </a:prstGeom>
        </p:spPr>
      </p:pic>
      <p:pic>
        <p:nvPicPr>
          <p:cNvPr id="9" name="Afbeelding 8" descr="Afbeelding met binnen, zitten, tafel, kamer&#10;&#10;Automatisch gegenereerde beschrijving">
            <a:extLst>
              <a:ext uri="{FF2B5EF4-FFF2-40B4-BE49-F238E27FC236}">
                <a16:creationId xmlns:a16="http://schemas.microsoft.com/office/drawing/2014/main" id="{B7C60ACC-53D8-5322-C918-A2E22F95F6CE}"/>
              </a:ext>
            </a:extLst>
          </p:cNvPr>
          <p:cNvPicPr>
            <a:picLocks noChangeAspect="1"/>
          </p:cNvPicPr>
          <p:nvPr/>
        </p:nvPicPr>
        <p:blipFill rotWithShape="1">
          <a:blip r:embed="rId4">
            <a:extLst>
              <a:ext uri="{28A0092B-C50C-407E-A947-70E740481C1C}">
                <a14:useLocalDpi xmlns:a14="http://schemas.microsoft.com/office/drawing/2010/main" val="0"/>
              </a:ext>
            </a:extLst>
          </a:blip>
          <a:srcRect l="23171" r="16090"/>
          <a:stretch/>
        </p:blipFill>
        <p:spPr>
          <a:xfrm>
            <a:off x="6725483" y="0"/>
            <a:ext cx="5553890" cy="6858000"/>
          </a:xfrm>
          <a:prstGeom prst="rect">
            <a:avLst/>
          </a:prstGeom>
        </p:spPr>
      </p:pic>
      <p:sp>
        <p:nvSpPr>
          <p:cNvPr id="12" name="Tekstvak 11">
            <a:extLst>
              <a:ext uri="{FF2B5EF4-FFF2-40B4-BE49-F238E27FC236}">
                <a16:creationId xmlns:a16="http://schemas.microsoft.com/office/drawing/2014/main" id="{F81AA8B4-04BC-922E-8B15-97F67B3DEF85}"/>
              </a:ext>
            </a:extLst>
          </p:cNvPr>
          <p:cNvSpPr txBox="1"/>
          <p:nvPr/>
        </p:nvSpPr>
        <p:spPr>
          <a:xfrm>
            <a:off x="347082" y="499621"/>
            <a:ext cx="15759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Wat zien we?</a:t>
            </a:r>
          </a:p>
        </p:txBody>
      </p:sp>
    </p:spTree>
    <p:extLst>
      <p:ext uri="{BB962C8B-B14F-4D97-AF65-F5344CB8AC3E}">
        <p14:creationId xmlns:p14="http://schemas.microsoft.com/office/powerpoint/2010/main" val="27222161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B8EE45D-5ECE-F811-487E-3590617F8616}"/>
              </a:ext>
            </a:extLst>
          </p:cNvPr>
          <p:cNvPicPr>
            <a:picLocks noChangeAspect="1"/>
          </p:cNvPicPr>
          <p:nvPr/>
        </p:nvPicPr>
        <p:blipFill>
          <a:blip r:embed="rId3"/>
          <a:stretch>
            <a:fillRect/>
          </a:stretch>
        </p:blipFill>
        <p:spPr>
          <a:xfrm>
            <a:off x="200435" y="386499"/>
            <a:ext cx="6331890" cy="6277067"/>
          </a:xfrm>
          <a:prstGeom prst="rect">
            <a:avLst/>
          </a:prstGeom>
        </p:spPr>
      </p:pic>
      <p:pic>
        <p:nvPicPr>
          <p:cNvPr id="9" name="Afbeelding 8" descr="Afbeelding met binnen, zitten, tafel, kamer&#10;&#10;Automatisch gegenereerde beschrijving">
            <a:extLst>
              <a:ext uri="{FF2B5EF4-FFF2-40B4-BE49-F238E27FC236}">
                <a16:creationId xmlns:a16="http://schemas.microsoft.com/office/drawing/2014/main" id="{B7C60ACC-53D8-5322-C918-A2E22F95F6CE}"/>
              </a:ext>
            </a:extLst>
          </p:cNvPr>
          <p:cNvPicPr>
            <a:picLocks noChangeAspect="1"/>
          </p:cNvPicPr>
          <p:nvPr/>
        </p:nvPicPr>
        <p:blipFill rotWithShape="1">
          <a:blip r:embed="rId4">
            <a:extLst>
              <a:ext uri="{28A0092B-C50C-407E-A947-70E740481C1C}">
                <a14:useLocalDpi xmlns:a14="http://schemas.microsoft.com/office/drawing/2010/main" val="0"/>
              </a:ext>
            </a:extLst>
          </a:blip>
          <a:srcRect l="23171" r="16090"/>
          <a:stretch/>
        </p:blipFill>
        <p:spPr>
          <a:xfrm>
            <a:off x="6725483" y="0"/>
            <a:ext cx="5553890" cy="6858000"/>
          </a:xfrm>
          <a:prstGeom prst="rect">
            <a:avLst/>
          </a:prstGeom>
        </p:spPr>
      </p:pic>
      <p:sp>
        <p:nvSpPr>
          <p:cNvPr id="2" name="Tekstvak 1">
            <a:extLst>
              <a:ext uri="{FF2B5EF4-FFF2-40B4-BE49-F238E27FC236}">
                <a16:creationId xmlns:a16="http://schemas.microsoft.com/office/drawing/2014/main" id="{E9A9B1DA-AD7E-D2E2-73F3-A1D7ECB7F78B}"/>
              </a:ext>
            </a:extLst>
          </p:cNvPr>
          <p:cNvSpPr txBox="1"/>
          <p:nvPr/>
        </p:nvSpPr>
        <p:spPr>
          <a:xfrm>
            <a:off x="347082" y="509047"/>
            <a:ext cx="2776945"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Wat zien we?</a:t>
            </a:r>
          </a:p>
          <a:p>
            <a:r>
              <a:rPr lang="nl-NL" dirty="0"/>
              <a:t>Hybride systeem</a:t>
            </a:r>
          </a:p>
          <a:p>
            <a:r>
              <a:rPr lang="nl-NL" dirty="0"/>
              <a:t>Ventilatiewarmtepomp</a:t>
            </a:r>
          </a:p>
          <a:p>
            <a:r>
              <a:rPr lang="nl-NL" dirty="0"/>
              <a:t>+ HR combi ketel</a:t>
            </a:r>
          </a:p>
        </p:txBody>
      </p:sp>
      <p:sp>
        <p:nvSpPr>
          <p:cNvPr id="3" name="Tekstvak 2">
            <a:extLst>
              <a:ext uri="{FF2B5EF4-FFF2-40B4-BE49-F238E27FC236}">
                <a16:creationId xmlns:a16="http://schemas.microsoft.com/office/drawing/2014/main" id="{5A54EA63-A415-79E3-FEB2-9B28DD778CE3}"/>
              </a:ext>
            </a:extLst>
          </p:cNvPr>
          <p:cNvSpPr txBox="1"/>
          <p:nvPr/>
        </p:nvSpPr>
        <p:spPr>
          <a:xfrm>
            <a:off x="5929321" y="5694070"/>
            <a:ext cx="2776945"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Ventilatiewarmtepomp</a:t>
            </a:r>
          </a:p>
        </p:txBody>
      </p:sp>
    </p:spTree>
    <p:extLst>
      <p:ext uri="{BB962C8B-B14F-4D97-AF65-F5344CB8AC3E}">
        <p14:creationId xmlns:p14="http://schemas.microsoft.com/office/powerpoint/2010/main" val="16701426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A85F19-0052-B77E-E6CA-6BC632444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4" y="2302933"/>
            <a:ext cx="6073423" cy="4555067"/>
          </a:xfrm>
          <a:prstGeom prst="rect">
            <a:avLst/>
          </a:prstGeom>
        </p:spPr>
      </p:pic>
      <p:pic>
        <p:nvPicPr>
          <p:cNvPr id="11" name="Afbeelding 10">
            <a:extLst>
              <a:ext uri="{FF2B5EF4-FFF2-40B4-BE49-F238E27FC236}">
                <a16:creationId xmlns:a16="http://schemas.microsoft.com/office/drawing/2014/main" id="{7765F092-FBD8-5CE6-F480-064FE575A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927" y="33867"/>
            <a:ext cx="6073423" cy="4555067"/>
          </a:xfrm>
          <a:prstGeom prst="rect">
            <a:avLst/>
          </a:prstGeom>
        </p:spPr>
      </p:pic>
      <p:pic>
        <p:nvPicPr>
          <p:cNvPr id="14" name="Afbeelding 13">
            <a:extLst>
              <a:ext uri="{FF2B5EF4-FFF2-40B4-BE49-F238E27FC236}">
                <a16:creationId xmlns:a16="http://schemas.microsoft.com/office/drawing/2014/main" id="{A71340CA-5EB3-809B-19B2-5DA309805197}"/>
              </a:ext>
            </a:extLst>
          </p:cNvPr>
          <p:cNvPicPr>
            <a:picLocks noChangeAspect="1"/>
          </p:cNvPicPr>
          <p:nvPr/>
        </p:nvPicPr>
        <p:blipFill rotWithShape="1">
          <a:blip r:embed="rId5">
            <a:extLst>
              <a:ext uri="{28A0092B-C50C-407E-A947-70E740481C1C}">
                <a14:useLocalDpi xmlns:a14="http://schemas.microsoft.com/office/drawing/2010/main" val="0"/>
              </a:ext>
            </a:extLst>
          </a:blip>
          <a:srcRect l="38556" t="53746" r="34640" b="4742"/>
          <a:stretch/>
        </p:blipFill>
        <p:spPr>
          <a:xfrm rot="5400000">
            <a:off x="439284" y="37708"/>
            <a:ext cx="2450966" cy="2846895"/>
          </a:xfrm>
          <a:prstGeom prst="rect">
            <a:avLst/>
          </a:prstGeom>
        </p:spPr>
      </p:pic>
      <p:cxnSp>
        <p:nvCxnSpPr>
          <p:cNvPr id="2" name="Rechte verbindingslijn met pijl 1">
            <a:extLst>
              <a:ext uri="{FF2B5EF4-FFF2-40B4-BE49-F238E27FC236}">
                <a16:creationId xmlns:a16="http://schemas.microsoft.com/office/drawing/2014/main" id="{98992A34-E3DD-71F9-08B5-B02F6C77E395}"/>
              </a:ext>
            </a:extLst>
          </p:cNvPr>
          <p:cNvCxnSpPr/>
          <p:nvPr/>
        </p:nvCxnSpPr>
        <p:spPr>
          <a:xfrm>
            <a:off x="2535810" y="1857080"/>
            <a:ext cx="1630837" cy="1866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C037432D-F37D-606B-BCAB-69E45B477256}"/>
              </a:ext>
            </a:extLst>
          </p:cNvPr>
          <p:cNvSpPr txBox="1"/>
          <p:nvPr/>
        </p:nvSpPr>
        <p:spPr>
          <a:xfrm>
            <a:off x="3278030" y="337826"/>
            <a:ext cx="2425186"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Wat zien we?</a:t>
            </a:r>
          </a:p>
          <a:p>
            <a:r>
              <a:rPr lang="nl-NL" dirty="0"/>
              <a:t>Alles hoort bij elkaar! </a:t>
            </a:r>
          </a:p>
        </p:txBody>
      </p:sp>
    </p:spTree>
    <p:extLst>
      <p:ext uri="{BB962C8B-B14F-4D97-AF65-F5344CB8AC3E}">
        <p14:creationId xmlns:p14="http://schemas.microsoft.com/office/powerpoint/2010/main" val="19857712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AA85F19-0052-B77E-E6CA-6BC632444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4" y="2302933"/>
            <a:ext cx="6073423" cy="4555067"/>
          </a:xfrm>
          <a:prstGeom prst="rect">
            <a:avLst/>
          </a:prstGeom>
        </p:spPr>
      </p:pic>
      <p:pic>
        <p:nvPicPr>
          <p:cNvPr id="11" name="Afbeelding 10">
            <a:extLst>
              <a:ext uri="{FF2B5EF4-FFF2-40B4-BE49-F238E27FC236}">
                <a16:creationId xmlns:a16="http://schemas.microsoft.com/office/drawing/2014/main" id="{7765F092-FBD8-5CE6-F480-064FE575A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927" y="33867"/>
            <a:ext cx="6073423" cy="4555067"/>
          </a:xfrm>
          <a:prstGeom prst="rect">
            <a:avLst/>
          </a:prstGeom>
        </p:spPr>
      </p:pic>
      <p:sp>
        <p:nvSpPr>
          <p:cNvPr id="12" name="Tekstvak 11">
            <a:extLst>
              <a:ext uri="{FF2B5EF4-FFF2-40B4-BE49-F238E27FC236}">
                <a16:creationId xmlns:a16="http://schemas.microsoft.com/office/drawing/2014/main" id="{3203912D-1B3B-4CE6-FD24-C89A8ADD194C}"/>
              </a:ext>
            </a:extLst>
          </p:cNvPr>
          <p:cNvSpPr txBox="1"/>
          <p:nvPr/>
        </p:nvSpPr>
        <p:spPr>
          <a:xfrm>
            <a:off x="6733327" y="4685086"/>
            <a:ext cx="2776945" cy="1261884"/>
          </a:xfrm>
          <a:prstGeom prst="rect">
            <a:avLst/>
          </a:prstGeom>
          <a:noFill/>
        </p:spPr>
        <p:txBody>
          <a:bodyPr wrap="square" rtlCol="0">
            <a:spAutoFit/>
          </a:bodyPr>
          <a:lstStyle/>
          <a:p>
            <a:r>
              <a:rPr lang="nl-NL" dirty="0"/>
              <a:t>Hybrideopstelling</a:t>
            </a:r>
          </a:p>
          <a:p>
            <a:r>
              <a:rPr lang="nl-NL" dirty="0"/>
              <a:t>HR107 ketel </a:t>
            </a:r>
          </a:p>
          <a:p>
            <a:r>
              <a:rPr lang="nl-NL" dirty="0"/>
              <a:t>Warmtepomp met buitenlucht als bron</a:t>
            </a:r>
          </a:p>
        </p:txBody>
      </p:sp>
      <p:pic>
        <p:nvPicPr>
          <p:cNvPr id="14" name="Afbeelding 13">
            <a:extLst>
              <a:ext uri="{FF2B5EF4-FFF2-40B4-BE49-F238E27FC236}">
                <a16:creationId xmlns:a16="http://schemas.microsoft.com/office/drawing/2014/main" id="{A71340CA-5EB3-809B-19B2-5DA309805197}"/>
              </a:ext>
            </a:extLst>
          </p:cNvPr>
          <p:cNvPicPr>
            <a:picLocks noChangeAspect="1"/>
          </p:cNvPicPr>
          <p:nvPr/>
        </p:nvPicPr>
        <p:blipFill rotWithShape="1">
          <a:blip r:embed="rId5">
            <a:extLst>
              <a:ext uri="{28A0092B-C50C-407E-A947-70E740481C1C}">
                <a14:useLocalDpi xmlns:a14="http://schemas.microsoft.com/office/drawing/2010/main" val="0"/>
              </a:ext>
            </a:extLst>
          </a:blip>
          <a:srcRect l="38556" t="53746" r="34640" b="4742"/>
          <a:stretch/>
        </p:blipFill>
        <p:spPr>
          <a:xfrm rot="5400000">
            <a:off x="439284" y="37708"/>
            <a:ext cx="2450966" cy="2846895"/>
          </a:xfrm>
          <a:prstGeom prst="rect">
            <a:avLst/>
          </a:prstGeom>
        </p:spPr>
      </p:pic>
      <p:cxnSp>
        <p:nvCxnSpPr>
          <p:cNvPr id="3" name="Rechte verbindingslijn met pijl 2">
            <a:extLst>
              <a:ext uri="{FF2B5EF4-FFF2-40B4-BE49-F238E27FC236}">
                <a16:creationId xmlns:a16="http://schemas.microsoft.com/office/drawing/2014/main" id="{8136DB02-4DE2-6B26-5DC7-18D3056CB0F4}"/>
              </a:ext>
            </a:extLst>
          </p:cNvPr>
          <p:cNvCxnSpPr/>
          <p:nvPr/>
        </p:nvCxnSpPr>
        <p:spPr>
          <a:xfrm>
            <a:off x="2535810" y="1857080"/>
            <a:ext cx="1630837" cy="1866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814443BD-421E-57CB-EDE2-36D41A076C72}"/>
              </a:ext>
            </a:extLst>
          </p:cNvPr>
          <p:cNvSpPr txBox="1"/>
          <p:nvPr/>
        </p:nvSpPr>
        <p:spPr>
          <a:xfrm>
            <a:off x="3278030" y="337826"/>
            <a:ext cx="2425186"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Wat zien we?</a:t>
            </a:r>
          </a:p>
          <a:p>
            <a:r>
              <a:rPr lang="nl-NL" dirty="0"/>
              <a:t>Alles hoort bij elkaar! </a:t>
            </a:r>
          </a:p>
        </p:txBody>
      </p:sp>
    </p:spTree>
    <p:extLst>
      <p:ext uri="{BB962C8B-B14F-4D97-AF65-F5344CB8AC3E}">
        <p14:creationId xmlns:p14="http://schemas.microsoft.com/office/powerpoint/2010/main" val="413121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10 </a:t>
            </a:r>
          </a:p>
        </p:txBody>
      </p:sp>
      <p:pic>
        <p:nvPicPr>
          <p:cNvPr id="4" name="Afbeelding 3">
            <a:extLst>
              <a:ext uri="{FF2B5EF4-FFF2-40B4-BE49-F238E27FC236}">
                <a16:creationId xmlns:a16="http://schemas.microsoft.com/office/drawing/2014/main" id="{B9D7BE92-BC13-DF59-4D73-1E939B9688E2}"/>
              </a:ext>
            </a:extLst>
          </p:cNvPr>
          <p:cNvPicPr>
            <a:picLocks noChangeAspect="1"/>
          </p:cNvPicPr>
          <p:nvPr/>
        </p:nvPicPr>
        <p:blipFill>
          <a:blip r:embed="rId3"/>
          <a:stretch>
            <a:fillRect/>
          </a:stretch>
        </p:blipFill>
        <p:spPr>
          <a:xfrm>
            <a:off x="0" y="959668"/>
            <a:ext cx="12198350" cy="4938664"/>
          </a:xfrm>
          <a:prstGeom prst="rect">
            <a:avLst/>
          </a:prstGeom>
        </p:spPr>
      </p:pic>
      <p:cxnSp>
        <p:nvCxnSpPr>
          <p:cNvPr id="7" name="Rechte verbindingslijn 6">
            <a:extLst>
              <a:ext uri="{FF2B5EF4-FFF2-40B4-BE49-F238E27FC236}">
                <a16:creationId xmlns:a16="http://schemas.microsoft.com/office/drawing/2014/main" id="{0390196F-021F-593E-E015-EEBBA16B8F37}"/>
              </a:ext>
            </a:extLst>
          </p:cNvPr>
          <p:cNvCxnSpPr>
            <a:cxnSpLocks/>
          </p:cNvCxnSpPr>
          <p:nvPr/>
        </p:nvCxnSpPr>
        <p:spPr>
          <a:xfrm flipH="1">
            <a:off x="7707630" y="2186940"/>
            <a:ext cx="2000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echte verbindingslijn 9">
            <a:extLst>
              <a:ext uri="{FF2B5EF4-FFF2-40B4-BE49-F238E27FC236}">
                <a16:creationId xmlns:a16="http://schemas.microsoft.com/office/drawing/2014/main" id="{FD4782DB-B3FF-6065-D74E-0FB4ADC07D8E}"/>
              </a:ext>
            </a:extLst>
          </p:cNvPr>
          <p:cNvCxnSpPr>
            <a:cxnSpLocks/>
          </p:cNvCxnSpPr>
          <p:nvPr/>
        </p:nvCxnSpPr>
        <p:spPr>
          <a:xfrm flipH="1">
            <a:off x="7707630" y="2407920"/>
            <a:ext cx="16421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86D9248E-D78D-9017-3AB4-7784F8946BD7}"/>
              </a:ext>
            </a:extLst>
          </p:cNvPr>
          <p:cNvCxnSpPr>
            <a:cxnSpLocks/>
          </p:cNvCxnSpPr>
          <p:nvPr/>
        </p:nvCxnSpPr>
        <p:spPr>
          <a:xfrm>
            <a:off x="9349740" y="2407920"/>
            <a:ext cx="0" cy="558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7EDFE780-1261-CFBC-C935-C21DC2A754EC}"/>
              </a:ext>
            </a:extLst>
          </p:cNvPr>
          <p:cNvCxnSpPr>
            <a:cxnSpLocks/>
          </p:cNvCxnSpPr>
          <p:nvPr/>
        </p:nvCxnSpPr>
        <p:spPr>
          <a:xfrm>
            <a:off x="9707880" y="2186940"/>
            <a:ext cx="0" cy="77978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4B5FF537-8C6A-7E53-837B-CD4FF0B24877}"/>
              </a:ext>
            </a:extLst>
          </p:cNvPr>
          <p:cNvSpPr txBox="1"/>
          <p:nvPr/>
        </p:nvSpPr>
        <p:spPr>
          <a:xfrm>
            <a:off x="7632533" y="1911191"/>
            <a:ext cx="1375409" cy="307777"/>
          </a:xfrm>
          <a:prstGeom prst="rect">
            <a:avLst/>
          </a:prstGeom>
          <a:noFill/>
        </p:spPr>
        <p:txBody>
          <a:bodyPr wrap="square" rtlCol="0">
            <a:spAutoFit/>
          </a:bodyPr>
          <a:lstStyle/>
          <a:p>
            <a:r>
              <a:rPr lang="nl-NL" sz="1400" dirty="0"/>
              <a:t>1,50+</a:t>
            </a:r>
          </a:p>
        </p:txBody>
      </p:sp>
      <p:sp>
        <p:nvSpPr>
          <p:cNvPr id="18" name="Tekstvak 17">
            <a:extLst>
              <a:ext uri="{FF2B5EF4-FFF2-40B4-BE49-F238E27FC236}">
                <a16:creationId xmlns:a16="http://schemas.microsoft.com/office/drawing/2014/main" id="{1C279FC8-6447-31AF-1D65-A0D650509FB8}"/>
              </a:ext>
            </a:extLst>
          </p:cNvPr>
          <p:cNvSpPr txBox="1"/>
          <p:nvPr/>
        </p:nvSpPr>
        <p:spPr>
          <a:xfrm>
            <a:off x="7632534" y="2155805"/>
            <a:ext cx="1375409" cy="307777"/>
          </a:xfrm>
          <a:prstGeom prst="rect">
            <a:avLst/>
          </a:prstGeom>
          <a:noFill/>
        </p:spPr>
        <p:txBody>
          <a:bodyPr wrap="square" rtlCol="0">
            <a:spAutoFit/>
          </a:bodyPr>
          <a:lstStyle/>
          <a:p>
            <a:r>
              <a:rPr lang="nl-NL" sz="1400" dirty="0"/>
              <a:t>1,00+</a:t>
            </a:r>
          </a:p>
        </p:txBody>
      </p:sp>
      <p:sp>
        <p:nvSpPr>
          <p:cNvPr id="19" name="Tekstvak 18">
            <a:extLst>
              <a:ext uri="{FF2B5EF4-FFF2-40B4-BE49-F238E27FC236}">
                <a16:creationId xmlns:a16="http://schemas.microsoft.com/office/drawing/2014/main" id="{2A133A51-E1CA-2B62-1320-B1957C196639}"/>
              </a:ext>
            </a:extLst>
          </p:cNvPr>
          <p:cNvSpPr txBox="1"/>
          <p:nvPr/>
        </p:nvSpPr>
        <p:spPr>
          <a:xfrm>
            <a:off x="8794114" y="2785824"/>
            <a:ext cx="446399"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100" dirty="0"/>
              <a:t>1,61</a:t>
            </a:r>
            <a:endParaRPr lang="nl-NL" dirty="0"/>
          </a:p>
        </p:txBody>
      </p:sp>
      <p:cxnSp>
        <p:nvCxnSpPr>
          <p:cNvPr id="21" name="Rechte verbindingslijn 20">
            <a:extLst>
              <a:ext uri="{FF2B5EF4-FFF2-40B4-BE49-F238E27FC236}">
                <a16:creationId xmlns:a16="http://schemas.microsoft.com/office/drawing/2014/main" id="{F0B48CE5-8F54-2F47-8C28-15D803765968}"/>
              </a:ext>
            </a:extLst>
          </p:cNvPr>
          <p:cNvCxnSpPr>
            <a:cxnSpLocks/>
          </p:cNvCxnSpPr>
          <p:nvPr/>
        </p:nvCxnSpPr>
        <p:spPr>
          <a:xfrm>
            <a:off x="8674100" y="2827020"/>
            <a:ext cx="0" cy="13970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kstvak 22">
            <a:extLst>
              <a:ext uri="{FF2B5EF4-FFF2-40B4-BE49-F238E27FC236}">
                <a16:creationId xmlns:a16="http://schemas.microsoft.com/office/drawing/2014/main" id="{7F3549BA-4358-5B6C-1E46-23D1A7AC1032}"/>
              </a:ext>
            </a:extLst>
          </p:cNvPr>
          <p:cNvSpPr txBox="1"/>
          <p:nvPr/>
        </p:nvSpPr>
        <p:spPr>
          <a:xfrm>
            <a:off x="9294175" y="2505706"/>
            <a:ext cx="446397"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100" dirty="0"/>
              <a:t>0,81</a:t>
            </a:r>
            <a:endParaRPr lang="nl-NL" dirty="0"/>
          </a:p>
        </p:txBody>
      </p:sp>
      <p:sp>
        <p:nvSpPr>
          <p:cNvPr id="2" name="Tekstvak 1">
            <a:extLst>
              <a:ext uri="{FF2B5EF4-FFF2-40B4-BE49-F238E27FC236}">
                <a16:creationId xmlns:a16="http://schemas.microsoft.com/office/drawing/2014/main" id="{C17F24EC-3564-FD3B-74A9-3510B389FD9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70917558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E79331-9387-D0DF-1568-A15F53A7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010" y="198550"/>
            <a:ext cx="7733340" cy="5800005"/>
          </a:xfrm>
          <a:prstGeom prst="rect">
            <a:avLst/>
          </a:prstGeom>
        </p:spPr>
      </p:pic>
      <p:pic>
        <p:nvPicPr>
          <p:cNvPr id="5" name="Afbeelding 4">
            <a:extLst>
              <a:ext uri="{FF2B5EF4-FFF2-40B4-BE49-F238E27FC236}">
                <a16:creationId xmlns:a16="http://schemas.microsoft.com/office/drawing/2014/main" id="{A79354FE-ED2E-0326-4375-9A3F01BCF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6892"/>
            <a:ext cx="4350004" cy="5800006"/>
          </a:xfrm>
          <a:prstGeom prst="rect">
            <a:avLst/>
          </a:prstGeom>
        </p:spPr>
      </p:pic>
    </p:spTree>
    <p:extLst>
      <p:ext uri="{BB962C8B-B14F-4D97-AF65-F5344CB8AC3E}">
        <p14:creationId xmlns:p14="http://schemas.microsoft.com/office/powerpoint/2010/main" val="30467844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E79331-9387-D0DF-1568-A15F53A7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010" y="198550"/>
            <a:ext cx="7733340" cy="5800005"/>
          </a:xfrm>
          <a:prstGeom prst="rect">
            <a:avLst/>
          </a:prstGeom>
        </p:spPr>
      </p:pic>
      <p:pic>
        <p:nvPicPr>
          <p:cNvPr id="5" name="Afbeelding 4">
            <a:extLst>
              <a:ext uri="{FF2B5EF4-FFF2-40B4-BE49-F238E27FC236}">
                <a16:creationId xmlns:a16="http://schemas.microsoft.com/office/drawing/2014/main" id="{A79354FE-ED2E-0326-4375-9A3F01BCF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6892"/>
            <a:ext cx="4350004" cy="5800006"/>
          </a:xfrm>
          <a:prstGeom prst="rect">
            <a:avLst/>
          </a:prstGeom>
        </p:spPr>
      </p:pic>
      <p:sp>
        <p:nvSpPr>
          <p:cNvPr id="6" name="Tekstvak 5">
            <a:extLst>
              <a:ext uri="{FF2B5EF4-FFF2-40B4-BE49-F238E27FC236}">
                <a16:creationId xmlns:a16="http://schemas.microsoft.com/office/drawing/2014/main" id="{A747FDA0-11AE-4D37-27AD-15616F4501D4}"/>
              </a:ext>
            </a:extLst>
          </p:cNvPr>
          <p:cNvSpPr txBox="1"/>
          <p:nvPr/>
        </p:nvSpPr>
        <p:spPr>
          <a:xfrm>
            <a:off x="5071403" y="6183948"/>
            <a:ext cx="2776945" cy="384721"/>
          </a:xfrm>
          <a:prstGeom prst="rect">
            <a:avLst/>
          </a:prstGeom>
          <a:noFill/>
        </p:spPr>
        <p:txBody>
          <a:bodyPr wrap="square" rtlCol="0">
            <a:spAutoFit/>
          </a:bodyPr>
          <a:lstStyle/>
          <a:p>
            <a:r>
              <a:rPr lang="nl-NL" dirty="0"/>
              <a:t>CR-ketel</a:t>
            </a:r>
          </a:p>
        </p:txBody>
      </p:sp>
      <p:cxnSp>
        <p:nvCxnSpPr>
          <p:cNvPr id="9" name="Rechte verbindingslijn met pijl 8">
            <a:extLst>
              <a:ext uri="{FF2B5EF4-FFF2-40B4-BE49-F238E27FC236}">
                <a16:creationId xmlns:a16="http://schemas.microsoft.com/office/drawing/2014/main" id="{C488112A-8D99-13A1-2C29-09E9D2A83FB1}"/>
              </a:ext>
            </a:extLst>
          </p:cNvPr>
          <p:cNvCxnSpPr/>
          <p:nvPr/>
        </p:nvCxnSpPr>
        <p:spPr>
          <a:xfrm flipV="1">
            <a:off x="4722829" y="2620652"/>
            <a:ext cx="2318994" cy="3755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5880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3EFEA8-9E26-181B-98DD-82262EFA7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0" t="26529" r="17628" b="14914"/>
          <a:stretch/>
        </p:blipFill>
        <p:spPr>
          <a:xfrm>
            <a:off x="1845802" y="93584"/>
            <a:ext cx="4619134" cy="2995055"/>
          </a:xfrm>
          <a:prstGeom prst="rect">
            <a:avLst/>
          </a:prstGeom>
        </p:spPr>
      </p:pic>
      <p:pic>
        <p:nvPicPr>
          <p:cNvPr id="8" name="Afbeelding 7">
            <a:extLst>
              <a:ext uri="{FF2B5EF4-FFF2-40B4-BE49-F238E27FC236}">
                <a16:creationId xmlns:a16="http://schemas.microsoft.com/office/drawing/2014/main" id="{4F0676F8-1ED7-1A2A-0E93-A0400626E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977" y="0"/>
            <a:ext cx="5143500" cy="6858000"/>
          </a:xfrm>
          <a:prstGeom prst="rect">
            <a:avLst/>
          </a:prstGeom>
        </p:spPr>
      </p:pic>
      <p:pic>
        <p:nvPicPr>
          <p:cNvPr id="11" name="Afbeelding 10">
            <a:extLst>
              <a:ext uri="{FF2B5EF4-FFF2-40B4-BE49-F238E27FC236}">
                <a16:creationId xmlns:a16="http://schemas.microsoft.com/office/drawing/2014/main" id="{4EAD297F-0D90-25FE-943C-CBBC2CA9DE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02180" y="2479675"/>
            <a:ext cx="3653790" cy="4871720"/>
          </a:xfrm>
          <a:prstGeom prst="rect">
            <a:avLst/>
          </a:prstGeom>
        </p:spPr>
      </p:pic>
    </p:spTree>
    <p:extLst>
      <p:ext uri="{BB962C8B-B14F-4D97-AF65-F5344CB8AC3E}">
        <p14:creationId xmlns:p14="http://schemas.microsoft.com/office/powerpoint/2010/main" val="40494336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3EFEA8-9E26-181B-98DD-82262EFA7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0" t="26529" r="17628" b="14914"/>
          <a:stretch/>
        </p:blipFill>
        <p:spPr>
          <a:xfrm>
            <a:off x="1845802" y="93584"/>
            <a:ext cx="4619134" cy="2995055"/>
          </a:xfrm>
          <a:prstGeom prst="rect">
            <a:avLst/>
          </a:prstGeom>
        </p:spPr>
      </p:pic>
      <p:pic>
        <p:nvPicPr>
          <p:cNvPr id="8" name="Afbeelding 7">
            <a:extLst>
              <a:ext uri="{FF2B5EF4-FFF2-40B4-BE49-F238E27FC236}">
                <a16:creationId xmlns:a16="http://schemas.microsoft.com/office/drawing/2014/main" id="{4F0676F8-1ED7-1A2A-0E93-A0400626E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977" y="0"/>
            <a:ext cx="5143500" cy="6858000"/>
          </a:xfrm>
          <a:prstGeom prst="rect">
            <a:avLst/>
          </a:prstGeom>
        </p:spPr>
      </p:pic>
      <p:pic>
        <p:nvPicPr>
          <p:cNvPr id="11" name="Afbeelding 10">
            <a:extLst>
              <a:ext uri="{FF2B5EF4-FFF2-40B4-BE49-F238E27FC236}">
                <a16:creationId xmlns:a16="http://schemas.microsoft.com/office/drawing/2014/main" id="{4EAD297F-0D90-25FE-943C-CBBC2CA9DE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02180" y="2479675"/>
            <a:ext cx="3653790" cy="4871720"/>
          </a:xfrm>
          <a:prstGeom prst="rect">
            <a:avLst/>
          </a:prstGeom>
        </p:spPr>
      </p:pic>
      <p:sp>
        <p:nvSpPr>
          <p:cNvPr id="5" name="Rechthoek 4">
            <a:extLst>
              <a:ext uri="{FF2B5EF4-FFF2-40B4-BE49-F238E27FC236}">
                <a16:creationId xmlns:a16="http://schemas.microsoft.com/office/drawing/2014/main" id="{9A40C6AE-171B-CC5D-5C4C-7F588CA326CC}"/>
              </a:ext>
            </a:extLst>
          </p:cNvPr>
          <p:cNvSpPr/>
          <p:nvPr/>
        </p:nvSpPr>
        <p:spPr>
          <a:xfrm>
            <a:off x="5407655" y="3921760"/>
            <a:ext cx="1948186" cy="13512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nl-NL" dirty="0"/>
              <a:t>Warmtenet voor verwarming en tapwater</a:t>
            </a:r>
          </a:p>
        </p:txBody>
      </p:sp>
    </p:spTree>
    <p:extLst>
      <p:ext uri="{BB962C8B-B14F-4D97-AF65-F5344CB8AC3E}">
        <p14:creationId xmlns:p14="http://schemas.microsoft.com/office/powerpoint/2010/main" val="4173823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D86ED5E1-D815-4C1E-76EA-5FB609C86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125" y="580310"/>
            <a:ext cx="7596505" cy="5697379"/>
          </a:xfrm>
          <a:prstGeom prst="rect">
            <a:avLst/>
          </a:prstGeom>
        </p:spPr>
      </p:pic>
      <p:pic>
        <p:nvPicPr>
          <p:cNvPr id="17" name="Afbeelding 16">
            <a:extLst>
              <a:ext uri="{FF2B5EF4-FFF2-40B4-BE49-F238E27FC236}">
                <a16:creationId xmlns:a16="http://schemas.microsoft.com/office/drawing/2014/main" id="{A5C5CC66-A6E9-510C-2583-54A34E5E38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4870"/>
            <a:ext cx="4624448" cy="6165930"/>
          </a:xfrm>
          <a:prstGeom prst="rect">
            <a:avLst/>
          </a:prstGeom>
        </p:spPr>
      </p:pic>
    </p:spTree>
    <p:extLst>
      <p:ext uri="{BB962C8B-B14F-4D97-AF65-F5344CB8AC3E}">
        <p14:creationId xmlns:p14="http://schemas.microsoft.com/office/powerpoint/2010/main" val="35429263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A5C5CC66-A6E9-510C-2583-54A34E5E3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 y="-568872"/>
            <a:ext cx="2540826" cy="3387767"/>
          </a:xfrm>
          <a:prstGeom prst="rect">
            <a:avLst/>
          </a:prstGeom>
        </p:spPr>
      </p:pic>
      <p:pic>
        <p:nvPicPr>
          <p:cNvPr id="3" name="Afbeelding 2">
            <a:extLst>
              <a:ext uri="{FF2B5EF4-FFF2-40B4-BE49-F238E27FC236}">
                <a16:creationId xmlns:a16="http://schemas.microsoft.com/office/drawing/2014/main" id="{DDE1667F-B3ED-3B64-0157-E8D13A1BB617}"/>
              </a:ext>
            </a:extLst>
          </p:cNvPr>
          <p:cNvPicPr>
            <a:picLocks noChangeAspect="1"/>
          </p:cNvPicPr>
          <p:nvPr/>
        </p:nvPicPr>
        <p:blipFill rotWithShape="1">
          <a:blip r:embed="rId4">
            <a:extLst>
              <a:ext uri="{28A0092B-C50C-407E-A947-70E740481C1C}">
                <a14:useLocalDpi xmlns:a14="http://schemas.microsoft.com/office/drawing/2010/main" val="0"/>
              </a:ext>
            </a:extLst>
          </a:blip>
          <a:srcRect l="3425" t="10743" r="21333" b="10702"/>
          <a:stretch/>
        </p:blipFill>
        <p:spPr>
          <a:xfrm rot="16200000">
            <a:off x="3905776" y="-1495536"/>
            <a:ext cx="6984405" cy="9722665"/>
          </a:xfrm>
          <a:prstGeom prst="rect">
            <a:avLst/>
          </a:prstGeom>
        </p:spPr>
      </p:pic>
      <p:pic>
        <p:nvPicPr>
          <p:cNvPr id="15" name="Afbeelding 14">
            <a:extLst>
              <a:ext uri="{FF2B5EF4-FFF2-40B4-BE49-F238E27FC236}">
                <a16:creationId xmlns:a16="http://schemas.microsoft.com/office/drawing/2014/main" id="{D86ED5E1-D815-4C1E-76EA-5FB609C86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6815"/>
            <a:ext cx="2662592" cy="1996944"/>
          </a:xfrm>
          <a:prstGeom prst="rect">
            <a:avLst/>
          </a:prstGeom>
        </p:spPr>
      </p:pic>
      <p:pic>
        <p:nvPicPr>
          <p:cNvPr id="5" name="Afbeelding 4">
            <a:extLst>
              <a:ext uri="{FF2B5EF4-FFF2-40B4-BE49-F238E27FC236}">
                <a16:creationId xmlns:a16="http://schemas.microsoft.com/office/drawing/2014/main" id="{A7CB5AE5-E9FD-B817-4E5F-054FC6C7D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79" y="4683760"/>
            <a:ext cx="2898987" cy="2174240"/>
          </a:xfrm>
          <a:prstGeom prst="rect">
            <a:avLst/>
          </a:prstGeom>
        </p:spPr>
      </p:pic>
    </p:spTree>
    <p:extLst>
      <p:ext uri="{BB962C8B-B14F-4D97-AF65-F5344CB8AC3E}">
        <p14:creationId xmlns:p14="http://schemas.microsoft.com/office/powerpoint/2010/main" val="438944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A5C5CC66-A6E9-510C-2583-54A34E5E3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 y="-568872"/>
            <a:ext cx="2540826" cy="3387767"/>
          </a:xfrm>
          <a:prstGeom prst="rect">
            <a:avLst/>
          </a:prstGeom>
        </p:spPr>
      </p:pic>
      <p:pic>
        <p:nvPicPr>
          <p:cNvPr id="3" name="Afbeelding 2">
            <a:extLst>
              <a:ext uri="{FF2B5EF4-FFF2-40B4-BE49-F238E27FC236}">
                <a16:creationId xmlns:a16="http://schemas.microsoft.com/office/drawing/2014/main" id="{DDE1667F-B3ED-3B64-0157-E8D13A1BB617}"/>
              </a:ext>
            </a:extLst>
          </p:cNvPr>
          <p:cNvPicPr>
            <a:picLocks noChangeAspect="1"/>
          </p:cNvPicPr>
          <p:nvPr/>
        </p:nvPicPr>
        <p:blipFill rotWithShape="1">
          <a:blip r:embed="rId4">
            <a:extLst>
              <a:ext uri="{28A0092B-C50C-407E-A947-70E740481C1C}">
                <a14:useLocalDpi xmlns:a14="http://schemas.microsoft.com/office/drawing/2010/main" val="0"/>
              </a:ext>
            </a:extLst>
          </a:blip>
          <a:srcRect l="3425" t="10743" r="21333" b="10702"/>
          <a:stretch/>
        </p:blipFill>
        <p:spPr>
          <a:xfrm rot="16200000">
            <a:off x="3905776" y="-1495536"/>
            <a:ext cx="6984405" cy="9722665"/>
          </a:xfrm>
          <a:prstGeom prst="rect">
            <a:avLst/>
          </a:prstGeom>
        </p:spPr>
      </p:pic>
      <p:pic>
        <p:nvPicPr>
          <p:cNvPr id="15" name="Afbeelding 14">
            <a:extLst>
              <a:ext uri="{FF2B5EF4-FFF2-40B4-BE49-F238E27FC236}">
                <a16:creationId xmlns:a16="http://schemas.microsoft.com/office/drawing/2014/main" id="{D86ED5E1-D815-4C1E-76EA-5FB609C86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6815"/>
            <a:ext cx="2662592" cy="1996944"/>
          </a:xfrm>
          <a:prstGeom prst="rect">
            <a:avLst/>
          </a:prstGeom>
        </p:spPr>
      </p:pic>
      <p:pic>
        <p:nvPicPr>
          <p:cNvPr id="5" name="Afbeelding 4">
            <a:extLst>
              <a:ext uri="{FF2B5EF4-FFF2-40B4-BE49-F238E27FC236}">
                <a16:creationId xmlns:a16="http://schemas.microsoft.com/office/drawing/2014/main" id="{A7CB5AE5-E9FD-B817-4E5F-054FC6C7D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79" y="4683760"/>
            <a:ext cx="2898987" cy="2174240"/>
          </a:xfrm>
          <a:prstGeom prst="rect">
            <a:avLst/>
          </a:prstGeom>
        </p:spPr>
      </p:pic>
      <p:sp>
        <p:nvSpPr>
          <p:cNvPr id="2" name="Rechthoek 1">
            <a:extLst>
              <a:ext uri="{FF2B5EF4-FFF2-40B4-BE49-F238E27FC236}">
                <a16:creationId xmlns:a16="http://schemas.microsoft.com/office/drawing/2014/main" id="{47A5AA3B-AEBE-C8C4-3422-593B5A7E4C68}"/>
              </a:ext>
            </a:extLst>
          </p:cNvPr>
          <p:cNvSpPr/>
          <p:nvPr/>
        </p:nvSpPr>
        <p:spPr>
          <a:xfrm>
            <a:off x="9661705" y="1188720"/>
            <a:ext cx="2536645" cy="26822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nl-NL" dirty="0"/>
              <a:t>Warmtepomp</a:t>
            </a:r>
          </a:p>
          <a:p>
            <a:r>
              <a:rPr lang="nl-NL" dirty="0"/>
              <a:t>Bron: bodem (gesloten)</a:t>
            </a:r>
          </a:p>
          <a:p>
            <a:endParaRPr lang="nl-NL" dirty="0"/>
          </a:p>
          <a:p>
            <a:r>
              <a:rPr lang="nl-NL" dirty="0"/>
              <a:t>Ook voor koeling en warmtapwater</a:t>
            </a:r>
          </a:p>
          <a:p>
            <a:r>
              <a:rPr lang="nl-NL" dirty="0"/>
              <a:t>Aangesloten op vloerverwarming en vloerkoeling</a:t>
            </a:r>
          </a:p>
        </p:txBody>
      </p:sp>
    </p:spTree>
    <p:extLst>
      <p:ext uri="{BB962C8B-B14F-4D97-AF65-F5344CB8AC3E}">
        <p14:creationId xmlns:p14="http://schemas.microsoft.com/office/powerpoint/2010/main" val="36389027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Vermogens</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545F4B61-2063-4B53-B4F6-E2B1D8647BB9}"/>
              </a:ext>
            </a:extLst>
          </p:cNvPr>
          <p:cNvPicPr>
            <a:picLocks noChangeAspect="1"/>
          </p:cNvPicPr>
          <p:nvPr/>
        </p:nvPicPr>
        <p:blipFill rotWithShape="1">
          <a:blip r:embed="rId3"/>
          <a:srcRect r="9440"/>
          <a:stretch/>
        </p:blipFill>
        <p:spPr>
          <a:xfrm>
            <a:off x="1" y="-71120"/>
            <a:ext cx="7040880" cy="6858000"/>
          </a:xfrm>
          <a:prstGeom prst="rect">
            <a:avLst/>
          </a:prstGeom>
        </p:spPr>
      </p:pic>
      <p:pic>
        <p:nvPicPr>
          <p:cNvPr id="7" name="Afbeelding 6">
            <a:extLst>
              <a:ext uri="{FF2B5EF4-FFF2-40B4-BE49-F238E27FC236}">
                <a16:creationId xmlns:a16="http://schemas.microsoft.com/office/drawing/2014/main" id="{D8B749FF-2570-4450-84B1-48D3D760E23B}"/>
              </a:ext>
            </a:extLst>
          </p:cNvPr>
          <p:cNvPicPr>
            <a:picLocks noChangeAspect="1"/>
          </p:cNvPicPr>
          <p:nvPr/>
        </p:nvPicPr>
        <p:blipFill>
          <a:blip r:embed="rId4"/>
          <a:stretch>
            <a:fillRect/>
          </a:stretch>
        </p:blipFill>
        <p:spPr>
          <a:xfrm>
            <a:off x="5742162" y="-71120"/>
            <a:ext cx="7643145" cy="6858000"/>
          </a:xfrm>
          <a:prstGeom prst="rect">
            <a:avLst/>
          </a:prstGeom>
        </p:spPr>
      </p:pic>
    </p:spTree>
    <p:extLst>
      <p:ext uri="{BB962C8B-B14F-4D97-AF65-F5344CB8AC3E}">
        <p14:creationId xmlns:p14="http://schemas.microsoft.com/office/powerpoint/2010/main" val="33524137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749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Volgende week</a:t>
            </a:r>
          </a:p>
        </p:txBody>
      </p:sp>
      <p:sp>
        <p:nvSpPr>
          <p:cNvPr id="2" name="Rechthoek 1">
            <a:extLst>
              <a:ext uri="{FF2B5EF4-FFF2-40B4-BE49-F238E27FC236}">
                <a16:creationId xmlns:a16="http://schemas.microsoft.com/office/drawing/2014/main" id="{12BCE01F-3D58-493D-B3B2-6894FB57912A}"/>
              </a:ext>
            </a:extLst>
          </p:cNvPr>
          <p:cNvSpPr/>
          <p:nvPr/>
        </p:nvSpPr>
        <p:spPr>
          <a:xfrm>
            <a:off x="8910536" y="1620000"/>
            <a:ext cx="2334638" cy="1687404"/>
          </a:xfrm>
          <a:prstGeom prst="rect">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nl-NL" dirty="0"/>
          </a:p>
        </p:txBody>
      </p:sp>
      <p:sp>
        <p:nvSpPr>
          <p:cNvPr id="4" name="TextBox 11">
            <a:extLst>
              <a:ext uri="{FF2B5EF4-FFF2-40B4-BE49-F238E27FC236}">
                <a16:creationId xmlns:a16="http://schemas.microsoft.com/office/drawing/2014/main" id="{437ED72E-DA2C-4925-BBFB-8C6CE07998D2}"/>
              </a:ext>
            </a:extLst>
          </p:cNvPr>
          <p:cNvSpPr txBox="1">
            <a:spLocks noChangeAspect="1"/>
          </p:cNvSpPr>
          <p:nvPr/>
        </p:nvSpPr>
        <p:spPr>
          <a:xfrm>
            <a:off x="743777" y="1620000"/>
            <a:ext cx="10390947"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Lees hoofdstuk 10 en 11</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bestudeer hoofdstuk 9</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Volgende week restant verwarming (hoofdstuk 9)</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Koeling (hoofdstuk 10) en ventilatie (hoofdstuk 11)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Tussentijdse vragen? Zet ze op de e-mail: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hlinkClick r:id="rId3"/>
              </a:rPr>
              <a:t>ep@vastgoedbs.nl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99725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Oefeningen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8" y="1620000"/>
            <a:ext cx="6642152"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Maak oefening 9 uit de Hand-out</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UITWEKINGEN</a:t>
            </a: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0CD26C12-95AA-A359-3294-10DCD11126C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180967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Huishoudelijke mededelingen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Inloop 09.30 uur – Start 10.00 uur</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Pauze 12.30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Einde 16.00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Koffie-break indien nodig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Telefoon, belangrijk? buiten het lokaal afhandelen</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Binnenklimaat goed?</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730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een woning geïnspecteerd t.b.v. het energielabel.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volgende elementen: </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thermische zone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 basis van de beslisschema’s doen alle ruimtes (incl. zolder) mee</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Alle ruimtes worden door de HR107 ketel verwarmd. Afgifte woonkamer (vloerverwarming) is leidend.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Badkamer wordt anders verwarmd, maar is kleiner dan 10%</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rekenzone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Overal dezelfde bouwstijl (dragend metselwerk + kanaalplaatvloeren) dus 1 rekenzone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931C5E3-F617-61AD-CF35-C80F1C37A0B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58304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a:p>
            <a:pPr algn="r"/>
            <a:r>
              <a:rPr lang="nl-NL" sz="2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(huiswerk)</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Er is een woning geïnspecteerd t.b.v. het energielabel.</a:t>
            </a:r>
          </a:p>
          <a:p>
            <a:pPr fontAlgn="t"/>
            <a:r>
              <a:rPr lang="nl-NL" sz="2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Bepaal de volgende elementen: </a:t>
            </a:r>
          </a:p>
          <a:p>
            <a:pPr marL="342900"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Het totale GBO</a:t>
            </a:r>
          </a:p>
          <a:p>
            <a:pPr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Bg: (5,86*6,44) = 37,74 m²</a:t>
            </a:r>
          </a:p>
          <a:p>
            <a:pPr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1</a:t>
            </a:r>
            <a:r>
              <a:rPr lang="nl-NL" sz="160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 (5,86*6,44) = 37,74  m²</a:t>
            </a:r>
          </a:p>
          <a:p>
            <a:pPr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2</a:t>
            </a:r>
            <a:r>
              <a:rPr lang="nl-NL" sz="160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 (5,86*1,62) = 9,49 m²</a:t>
            </a:r>
          </a:p>
          <a:p>
            <a:pPr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Totaal = 84,97 m²</a:t>
            </a:r>
            <a:endPar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9" name="Rechte verbindingslijn met pijl 8">
            <a:extLst>
              <a:ext uri="{FF2B5EF4-FFF2-40B4-BE49-F238E27FC236}">
                <a16:creationId xmlns:a16="http://schemas.microsoft.com/office/drawing/2014/main" id="{C3AC8803-E910-DA64-3297-7C18AB5FB06B}"/>
              </a:ext>
            </a:extLst>
          </p:cNvPr>
          <p:cNvCxnSpPr>
            <a:cxnSpLocks/>
          </p:cNvCxnSpPr>
          <p:nvPr/>
        </p:nvCxnSpPr>
        <p:spPr>
          <a:xfrm flipH="1" flipV="1">
            <a:off x="4600280" y="3159980"/>
            <a:ext cx="3100237" cy="890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D1D54A68-CC21-EDB5-680A-C9BA96282E58}"/>
              </a:ext>
            </a:extLst>
          </p:cNvPr>
          <p:cNvPicPr>
            <a:picLocks noChangeAspect="1"/>
          </p:cNvPicPr>
          <p:nvPr/>
        </p:nvPicPr>
        <p:blipFill rotWithShape="1">
          <a:blip r:embed="rId3"/>
          <a:srcRect l="63899" b="51483"/>
          <a:stretch/>
        </p:blipFill>
        <p:spPr>
          <a:xfrm>
            <a:off x="-1" y="4050171"/>
            <a:ext cx="4802819" cy="2613222"/>
          </a:xfrm>
          <a:prstGeom prst="rect">
            <a:avLst/>
          </a:prstGeom>
        </p:spPr>
      </p:pic>
      <p:sp>
        <p:nvSpPr>
          <p:cNvPr id="3" name="Gelijkbenige driehoek 2">
            <a:extLst>
              <a:ext uri="{FF2B5EF4-FFF2-40B4-BE49-F238E27FC236}">
                <a16:creationId xmlns:a16="http://schemas.microsoft.com/office/drawing/2014/main" id="{BFED86FE-BF23-E9CE-D714-F1158698011D}"/>
              </a:ext>
            </a:extLst>
          </p:cNvPr>
          <p:cNvSpPr/>
          <p:nvPr/>
        </p:nvSpPr>
        <p:spPr>
          <a:xfrm>
            <a:off x="7265177" y="3118675"/>
            <a:ext cx="1793458" cy="1436827"/>
          </a:xfrm>
          <a:prstGeom prst="triangle">
            <a:avLst>
              <a:gd name="adj" fmla="val 1000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5" name="Tekstvak 4">
            <a:extLst>
              <a:ext uri="{FF2B5EF4-FFF2-40B4-BE49-F238E27FC236}">
                <a16:creationId xmlns:a16="http://schemas.microsoft.com/office/drawing/2014/main" id="{DA5668F8-14B1-180B-F949-043AFE8867A0}"/>
              </a:ext>
            </a:extLst>
          </p:cNvPr>
          <p:cNvSpPr txBox="1"/>
          <p:nvPr/>
        </p:nvSpPr>
        <p:spPr>
          <a:xfrm>
            <a:off x="9244604" y="3159980"/>
            <a:ext cx="2146001" cy="677108"/>
          </a:xfrm>
          <a:prstGeom prst="rect">
            <a:avLst/>
          </a:prstGeom>
          <a:noFill/>
        </p:spPr>
        <p:txBody>
          <a:bodyPr wrap="square" rtlCol="0">
            <a:spAutoFit/>
          </a:bodyPr>
          <a:lstStyle/>
          <a:p>
            <a:r>
              <a:rPr lang="nl-NL" dirty="0"/>
              <a:t>2 m = 100%</a:t>
            </a:r>
          </a:p>
          <a:p>
            <a:r>
              <a:rPr lang="nl-NL" dirty="0"/>
              <a:t>1,5 m = 75%</a:t>
            </a:r>
          </a:p>
        </p:txBody>
      </p:sp>
      <p:cxnSp>
        <p:nvCxnSpPr>
          <p:cNvPr id="11" name="Rechte verbindingslijn 10">
            <a:extLst>
              <a:ext uri="{FF2B5EF4-FFF2-40B4-BE49-F238E27FC236}">
                <a16:creationId xmlns:a16="http://schemas.microsoft.com/office/drawing/2014/main" id="{132458AA-F16B-85CD-ABEA-2DC5B080D2BA}"/>
              </a:ext>
            </a:extLst>
          </p:cNvPr>
          <p:cNvCxnSpPr>
            <a:cxnSpLocks/>
          </p:cNvCxnSpPr>
          <p:nvPr/>
        </p:nvCxnSpPr>
        <p:spPr>
          <a:xfrm flipH="1">
            <a:off x="8420061" y="3638745"/>
            <a:ext cx="8699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2CF59764-7CE2-8B04-64AF-E97593C810DE}"/>
              </a:ext>
            </a:extLst>
          </p:cNvPr>
          <p:cNvCxnSpPr/>
          <p:nvPr/>
        </p:nvCxnSpPr>
        <p:spPr>
          <a:xfrm>
            <a:off x="8420061" y="3638745"/>
            <a:ext cx="0" cy="1126385"/>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kstvak 17">
            <a:extLst>
              <a:ext uri="{FF2B5EF4-FFF2-40B4-BE49-F238E27FC236}">
                <a16:creationId xmlns:a16="http://schemas.microsoft.com/office/drawing/2014/main" id="{7C3A4F87-AA46-7116-1F9A-D69F7AAEA80F}"/>
              </a:ext>
            </a:extLst>
          </p:cNvPr>
          <p:cNvSpPr txBox="1"/>
          <p:nvPr/>
        </p:nvSpPr>
        <p:spPr>
          <a:xfrm>
            <a:off x="7515600" y="4555502"/>
            <a:ext cx="632459" cy="677108"/>
          </a:xfrm>
          <a:prstGeom prst="rect">
            <a:avLst/>
          </a:prstGeom>
          <a:noFill/>
        </p:spPr>
        <p:txBody>
          <a:bodyPr wrap="square" rtlCol="0">
            <a:spAutoFit/>
          </a:bodyPr>
          <a:lstStyle/>
          <a:p>
            <a:r>
              <a:rPr lang="nl-NL" dirty="0"/>
              <a:t>75%</a:t>
            </a:r>
          </a:p>
          <a:p>
            <a:r>
              <a:rPr lang="nl-NL" dirty="0"/>
              <a:t>2,41</a:t>
            </a:r>
          </a:p>
        </p:txBody>
      </p:sp>
      <p:sp>
        <p:nvSpPr>
          <p:cNvPr id="19" name="Tekstvak 18">
            <a:extLst>
              <a:ext uri="{FF2B5EF4-FFF2-40B4-BE49-F238E27FC236}">
                <a16:creationId xmlns:a16="http://schemas.microsoft.com/office/drawing/2014/main" id="{D3E68FF3-8D14-4E6E-B4AD-BEC9AB1E77C4}"/>
              </a:ext>
            </a:extLst>
          </p:cNvPr>
          <p:cNvSpPr txBox="1"/>
          <p:nvPr/>
        </p:nvSpPr>
        <p:spPr>
          <a:xfrm>
            <a:off x="8495502" y="4572769"/>
            <a:ext cx="632459" cy="677108"/>
          </a:xfrm>
          <a:prstGeom prst="rect">
            <a:avLst/>
          </a:prstGeom>
          <a:noFill/>
        </p:spPr>
        <p:txBody>
          <a:bodyPr wrap="square" rtlCol="0">
            <a:spAutoFit/>
          </a:bodyPr>
          <a:lstStyle/>
          <a:p>
            <a:r>
              <a:rPr lang="nl-NL" dirty="0"/>
              <a:t>25%</a:t>
            </a:r>
          </a:p>
          <a:p>
            <a:r>
              <a:rPr lang="nl-NL" dirty="0"/>
              <a:t>0,81</a:t>
            </a:r>
          </a:p>
        </p:txBody>
      </p:sp>
      <p:cxnSp>
        <p:nvCxnSpPr>
          <p:cNvPr id="22" name="Rechte verbindingslijn 21">
            <a:extLst>
              <a:ext uri="{FF2B5EF4-FFF2-40B4-BE49-F238E27FC236}">
                <a16:creationId xmlns:a16="http://schemas.microsoft.com/office/drawing/2014/main" id="{515C0813-1537-4EA1-1BC6-4EB35ABB370D}"/>
              </a:ext>
            </a:extLst>
          </p:cNvPr>
          <p:cNvCxnSpPr>
            <a:cxnSpLocks/>
          </p:cNvCxnSpPr>
          <p:nvPr/>
        </p:nvCxnSpPr>
        <p:spPr>
          <a:xfrm>
            <a:off x="7265177" y="4957490"/>
            <a:ext cx="0" cy="762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C5EEC283-5FD6-5843-F995-B95E2B106677}"/>
              </a:ext>
            </a:extLst>
          </p:cNvPr>
          <p:cNvCxnSpPr>
            <a:cxnSpLocks/>
          </p:cNvCxnSpPr>
          <p:nvPr/>
        </p:nvCxnSpPr>
        <p:spPr>
          <a:xfrm>
            <a:off x="9058635" y="4975487"/>
            <a:ext cx="0" cy="762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B278CEFD-0520-81B8-19DF-9EE61F154B9E}"/>
              </a:ext>
            </a:extLst>
          </p:cNvPr>
          <p:cNvCxnSpPr/>
          <p:nvPr/>
        </p:nvCxnSpPr>
        <p:spPr>
          <a:xfrm>
            <a:off x="7081520" y="5657491"/>
            <a:ext cx="2293170"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kstvak 24">
            <a:extLst>
              <a:ext uri="{FF2B5EF4-FFF2-40B4-BE49-F238E27FC236}">
                <a16:creationId xmlns:a16="http://schemas.microsoft.com/office/drawing/2014/main" id="{E32E5650-329A-2E48-94F8-06516422B8AE}"/>
              </a:ext>
            </a:extLst>
          </p:cNvPr>
          <p:cNvSpPr txBox="1"/>
          <p:nvPr/>
        </p:nvSpPr>
        <p:spPr>
          <a:xfrm>
            <a:off x="7787341" y="5438364"/>
            <a:ext cx="632459"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3,22</a:t>
            </a:r>
          </a:p>
        </p:txBody>
      </p:sp>
      <p:sp>
        <p:nvSpPr>
          <p:cNvPr id="4" name="Tekstvak 3">
            <a:extLst>
              <a:ext uri="{FF2B5EF4-FFF2-40B4-BE49-F238E27FC236}">
                <a16:creationId xmlns:a16="http://schemas.microsoft.com/office/drawing/2014/main" id="{4C220B59-E6E9-12B9-626E-A5549556C3C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35884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63999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een woning geïnspecteerd t.b.v. het energielabel.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volgende elementen: </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perimeter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(5,99+6,44+5,99) = 18,42 m1</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gebouwhoogte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(2,3+0,2+2,3+0,2+2,4) = 7,4</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Of er sprake is van een renovatiejaar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Nee, kozijnen en beglazing is niet vervangen (meer dan 10%) dus geen renovatiejaar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686EF2D2-A206-76AA-7F94-B7AE8E90ED7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Tree>
    <p:extLst>
      <p:ext uri="{BB962C8B-B14F-4D97-AF65-F5344CB8AC3E}">
        <p14:creationId xmlns:p14="http://schemas.microsoft.com/office/powerpoint/2010/main" val="4736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72B9FA1E-1BE3-4BC1-98EA-F33E55A20885}"/>
              </a:ext>
            </a:extLst>
          </p:cNvPr>
          <p:cNvSpPr txBox="1">
            <a:spLocks noChangeAspect="1"/>
          </p:cNvSpPr>
          <p:nvPr/>
        </p:nvSpPr>
        <p:spPr>
          <a:xfrm>
            <a:off x="2972627" y="1620000"/>
            <a:ext cx="8873933"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een woning geïnspecteerd t.b.v. het energielabel.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volgende elementen: </a:t>
            </a:r>
          </a:p>
          <a:p>
            <a:pPr marL="342900"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bruto oppervlak van de: </a:t>
            </a:r>
          </a:p>
          <a:p>
            <a:pPr marL="819302" lvl="1"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Voorgevel</a:t>
            </a:r>
          </a:p>
          <a:p>
            <a:pPr lvl="1"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(5,99*5) = 29,95 m²</a:t>
            </a:r>
          </a:p>
          <a:p>
            <a:pPr marL="819302" lvl="1"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Kopgevel</a:t>
            </a:r>
          </a:p>
          <a:p>
            <a:pPr lvl="1"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Bg + 1</a:t>
            </a:r>
            <a:r>
              <a:rPr lang="nl-NL" sz="1600" baseline="300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e</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(6,44*5) 32,20 m² + zolder (6,44*2*0,5) = 6,44 m² </a:t>
            </a:r>
          </a:p>
          <a:p>
            <a:pPr lvl="1"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Totaal 38,64 m²</a:t>
            </a:r>
            <a:endPar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endParaRPr>
          </a:p>
          <a:p>
            <a:pPr marL="819302" lvl="1" indent="-342900" fontAlgn="t">
              <a:buFontTx/>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Vloer </a:t>
            </a:r>
          </a:p>
          <a:p>
            <a:pPr lvl="1"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(5,99*6,44) = 38,58 m²</a:t>
            </a:r>
          </a:p>
          <a:p>
            <a:pPr marL="819302" lvl="1" indent="-342900" fontAlgn="t">
              <a:buFontTx/>
              <a:buChar char="-"/>
            </a:pP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Hellend dak voorgevel</a:t>
            </a:r>
          </a:p>
          <a:p>
            <a:pPr lvl="1" fontAlgn="t"/>
            <a:r>
              <a:rPr lang="nl-NL" sz="1600" u="sng"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Mogelijkheid</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1: Stelling van Pythagoras: waarbij a = 3,22 en b = 2</a:t>
            </a:r>
          </a:p>
          <a:p>
            <a:pPr lvl="1"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Hieruit volgt dat c = 3,79 </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Oppervlak = (5,99*3,79) = 22,70 m²</a:t>
            </a:r>
          </a:p>
          <a:p>
            <a:pPr lvl="1" fontAlgn="t"/>
            <a:r>
              <a:rPr lang="nl-NL" sz="1600" u="sng"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Mogelijkheid</a:t>
            </a:r>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 2: hellingshoekfactor 32 graden is: 1,18</a:t>
            </a:r>
          </a:p>
          <a:p>
            <a:pPr lvl="1" fontAlgn="t"/>
            <a:r>
              <a:rPr lang="nl-NL" sz="1600" dirty="0">
                <a:solidFill>
                  <a:schemeClr val="tx2">
                    <a:lumMod val="75000"/>
                  </a:schemeClr>
                </a:solidFill>
                <a:highlight>
                  <a:srgbClr val="FFFF00"/>
                </a:highlight>
                <a:latin typeface="Verdana Pro Light" panose="020B0304030504040204" pitchFamily="34" charset="0"/>
                <a:ea typeface="Roboto Light" panose="02000000000000000000" pitchFamily="2" charset="0"/>
                <a:cs typeface="Gisha" panose="020B0502040204020203" pitchFamily="34" charset="-79"/>
              </a:rPr>
              <a:t>(5,99*6,44*0,5) * 1,18 = 22,76 m²</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Tx/>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E3D86B00-3278-E1D0-1E10-E2DCAA03413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Oefening tijdens de les</a:t>
            </a:r>
          </a:p>
        </p:txBody>
      </p:sp>
      <p:sp>
        <p:nvSpPr>
          <p:cNvPr id="3" name="Tekstvak 2">
            <a:extLst>
              <a:ext uri="{FF2B5EF4-FFF2-40B4-BE49-F238E27FC236}">
                <a16:creationId xmlns:a16="http://schemas.microsoft.com/office/drawing/2014/main" id="{5E63808A-2C40-D965-775B-73DFA516EB8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 9 </a:t>
            </a:r>
          </a:p>
        </p:txBody>
      </p:sp>
    </p:spTree>
    <p:extLst>
      <p:ext uri="{BB962C8B-B14F-4D97-AF65-F5344CB8AC3E}">
        <p14:creationId xmlns:p14="http://schemas.microsoft.com/office/powerpoint/2010/main" val="3587776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5280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hoek 1">
            <a:extLst>
              <a:ext uri="{FF2B5EF4-FFF2-40B4-BE49-F238E27FC236}">
                <a16:creationId xmlns:a16="http://schemas.microsoft.com/office/drawing/2014/main" id="{CCD83CD0-61AC-DADD-7E39-D76A8E1AEE43}"/>
              </a:ext>
            </a:extLst>
          </p:cNvPr>
          <p:cNvSpPr/>
          <p:nvPr/>
        </p:nvSpPr>
        <p:spPr>
          <a:xfrm>
            <a:off x="1534341" y="4128939"/>
            <a:ext cx="10162095" cy="1932495"/>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Tree>
    <p:extLst>
      <p:ext uri="{BB962C8B-B14F-4D97-AF65-F5344CB8AC3E}">
        <p14:creationId xmlns:p14="http://schemas.microsoft.com/office/powerpoint/2010/main" val="405748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bepalen we van de thermische schil: </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bouwdeel (gesloten gevel, dak, vloer, gevelinvulling)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Verliesoppervlak (oppervlakte in m²)</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Perimeter</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Begrenzing (buitenlucht, grond, kruipruimte, water, onverwarmde ruimten)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 (noord,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noord-oost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oost, etc.)</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eigenschappen (o.a. rc-waarde of U-waarde)</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Optische eigenschappen</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Zonwering</a:t>
            </a:r>
          </a:p>
          <a:p>
            <a:pPr marL="819302" lvl="1"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9D34F0E-75F8-E3C1-8C6F-FE6231EB9C6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2986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4588274"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per rekenzone de eigenschappen van de thermische schil: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bouwdeel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(gesloten gevel, dak, vloer, gevelinvulling)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Verliesoppervlak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 in m²)</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Begrenzing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(buitenlucht, grond, kruipruimte, water, onverwarmde ruimten)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noord-oost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oost, etc.)</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eigenschappen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(o.a. rc-waarde of U-waarde)</a:t>
            </a: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47125242-DA8A-429F-8E72-2986DD8ADE1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p:txBody>
      </p:sp>
      <p:pic>
        <p:nvPicPr>
          <p:cNvPr id="2" name="Afbeelding 1">
            <a:extLst>
              <a:ext uri="{FF2B5EF4-FFF2-40B4-BE49-F238E27FC236}">
                <a16:creationId xmlns:a16="http://schemas.microsoft.com/office/drawing/2014/main" id="{E30932C6-696C-43B4-ADF9-E9AB416495E2}"/>
              </a:ext>
            </a:extLst>
          </p:cNvPr>
          <p:cNvPicPr>
            <a:picLocks noChangeAspect="1"/>
          </p:cNvPicPr>
          <p:nvPr/>
        </p:nvPicPr>
        <p:blipFill>
          <a:blip r:embed="rId3"/>
          <a:stretch>
            <a:fillRect/>
          </a:stretch>
        </p:blipFill>
        <p:spPr>
          <a:xfrm>
            <a:off x="7551174" y="1245793"/>
            <a:ext cx="5092788" cy="5608413"/>
          </a:xfrm>
          <a:prstGeom prst="rect">
            <a:avLst/>
          </a:prstGeom>
        </p:spPr>
      </p:pic>
    </p:spTree>
    <p:extLst>
      <p:ext uri="{BB962C8B-B14F-4D97-AF65-F5344CB8AC3E}">
        <p14:creationId xmlns:p14="http://schemas.microsoft.com/office/powerpoint/2010/main" val="264672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4588274"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per rekenzone de eigenschappen van de thermische schil: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bouwdeel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(gesloten gevel, dak, vloer, gevelinvulling)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Verliesoppervlak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(oppervlakte in m²)</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Begrenzing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(buitenlucht, grond, kruipruimte, water, onverwarmde ruimten)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noord-oost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oost, etc.)</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eigenschappen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(o.a. rc-waarde of U-waarde)</a:t>
            </a:r>
          </a:p>
          <a:p>
            <a:pPr marL="819302" lvl="1"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9" name="Tekstvak 8">
            <a:extLst>
              <a:ext uri="{FF2B5EF4-FFF2-40B4-BE49-F238E27FC236}">
                <a16:creationId xmlns:a16="http://schemas.microsoft.com/office/drawing/2014/main" id="{47125242-DA8A-429F-8E72-2986DD8ADE1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p:txBody>
      </p:sp>
      <p:pic>
        <p:nvPicPr>
          <p:cNvPr id="2" name="Afbeelding 1">
            <a:extLst>
              <a:ext uri="{FF2B5EF4-FFF2-40B4-BE49-F238E27FC236}">
                <a16:creationId xmlns:a16="http://schemas.microsoft.com/office/drawing/2014/main" id="{E30932C6-696C-43B4-ADF9-E9AB416495E2}"/>
              </a:ext>
            </a:extLst>
          </p:cNvPr>
          <p:cNvPicPr>
            <a:picLocks noChangeAspect="1"/>
          </p:cNvPicPr>
          <p:nvPr/>
        </p:nvPicPr>
        <p:blipFill>
          <a:blip r:embed="rId3"/>
          <a:stretch>
            <a:fillRect/>
          </a:stretch>
        </p:blipFill>
        <p:spPr>
          <a:xfrm>
            <a:off x="7551174" y="1245793"/>
            <a:ext cx="5092788" cy="5608413"/>
          </a:xfrm>
          <a:prstGeom prst="rect">
            <a:avLst/>
          </a:prstGeom>
        </p:spPr>
      </p:pic>
      <p:cxnSp>
        <p:nvCxnSpPr>
          <p:cNvPr id="6" name="Rechte verbindingslijn met pijl 5">
            <a:extLst>
              <a:ext uri="{FF2B5EF4-FFF2-40B4-BE49-F238E27FC236}">
                <a16:creationId xmlns:a16="http://schemas.microsoft.com/office/drawing/2014/main" id="{DA9E4857-1CB1-4E7A-849C-27ABD9756071}"/>
              </a:ext>
            </a:extLst>
          </p:cNvPr>
          <p:cNvCxnSpPr/>
          <p:nvPr/>
        </p:nvCxnSpPr>
        <p:spPr>
          <a:xfrm flipV="1">
            <a:off x="4827639" y="1504335"/>
            <a:ext cx="2723535" cy="1455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a:extLst>
              <a:ext uri="{FF2B5EF4-FFF2-40B4-BE49-F238E27FC236}">
                <a16:creationId xmlns:a16="http://schemas.microsoft.com/office/drawing/2014/main" id="{4499CF82-4531-4FA8-8221-84AA007A78BB}"/>
              </a:ext>
            </a:extLst>
          </p:cNvPr>
          <p:cNvCxnSpPr>
            <a:cxnSpLocks/>
          </p:cNvCxnSpPr>
          <p:nvPr/>
        </p:nvCxnSpPr>
        <p:spPr>
          <a:xfrm flipV="1">
            <a:off x="5014452" y="2448232"/>
            <a:ext cx="4011561" cy="17698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4699E1D0-CF8A-4544-9217-325AB8FD275D}"/>
              </a:ext>
            </a:extLst>
          </p:cNvPr>
          <p:cNvCxnSpPr>
            <a:cxnSpLocks/>
          </p:cNvCxnSpPr>
          <p:nvPr/>
        </p:nvCxnSpPr>
        <p:spPr>
          <a:xfrm flipV="1">
            <a:off x="4827639" y="3218052"/>
            <a:ext cx="4198374" cy="14176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8F725E37-30AC-40E5-8DF9-C4D16D7FC03B}"/>
              </a:ext>
            </a:extLst>
          </p:cNvPr>
          <p:cNvCxnSpPr/>
          <p:nvPr/>
        </p:nvCxnSpPr>
        <p:spPr>
          <a:xfrm flipV="1">
            <a:off x="4647177" y="4611329"/>
            <a:ext cx="4378836" cy="10008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E2C552F0-5E79-440D-A60D-23939A4F6096}"/>
              </a:ext>
            </a:extLst>
          </p:cNvPr>
          <p:cNvCxnSpPr>
            <a:cxnSpLocks/>
          </p:cNvCxnSpPr>
          <p:nvPr/>
        </p:nvCxnSpPr>
        <p:spPr>
          <a:xfrm flipV="1">
            <a:off x="6667706" y="5353665"/>
            <a:ext cx="1876526" cy="8010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57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Splitsen van constructies</a:t>
            </a:r>
          </a:p>
        </p:txBody>
      </p:sp>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één van de volgende eigenschappen van een constructie verschilt dient de constructie te worden gesplitst;</a:t>
            </a:r>
          </a:p>
          <a:p>
            <a:pPr fontAlgn="t"/>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Type constructie (gevel, plat dak, etc.);</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Begrenzing;</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Oriëntatie;</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Rc-waarde of U-waarde;</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Helling van de constructie;</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Verschil in belemmeringen;</a:t>
            </a:r>
          </a:p>
          <a:p>
            <a:pPr lvl="3" fontAlgn="t"/>
            <a:r>
              <a:rPr lang="nl-NL" sz="2000" dirty="0">
                <a:solidFill>
                  <a:schemeClr val="tx2">
                    <a:lumMod val="75000"/>
                  </a:schemeClr>
                </a:solidFill>
                <a:latin typeface="Verdana Pro Light" panose="020B0304030504040204" pitchFamily="34" charset="0"/>
                <a:cs typeface="Gisha" panose="020B0502040204020203" pitchFamily="34" charset="-79"/>
              </a:rPr>
              <a:t>• Wel of geen zonwering of verschillende typen zonwering</a:t>
            </a:r>
          </a:p>
        </p:txBody>
      </p:sp>
      <p:pic>
        <p:nvPicPr>
          <p:cNvPr id="3" name="Afbeelding 2">
            <a:extLst>
              <a:ext uri="{FF2B5EF4-FFF2-40B4-BE49-F238E27FC236}">
                <a16:creationId xmlns:a16="http://schemas.microsoft.com/office/drawing/2014/main" id="{BE569E50-F329-45C8-BA9C-5539D96C51A3}"/>
              </a:ext>
            </a:extLst>
          </p:cNvPr>
          <p:cNvPicPr>
            <a:picLocks noChangeAspect="1"/>
          </p:cNvPicPr>
          <p:nvPr/>
        </p:nvPicPr>
        <p:blipFill>
          <a:blip r:embed="rId3"/>
          <a:stretch>
            <a:fillRect/>
          </a:stretch>
        </p:blipFill>
        <p:spPr>
          <a:xfrm>
            <a:off x="309834" y="3271207"/>
            <a:ext cx="3750815" cy="2882458"/>
          </a:xfrm>
          <a:prstGeom prst="rect">
            <a:avLst/>
          </a:prstGeom>
        </p:spPr>
      </p:pic>
      <p:sp>
        <p:nvSpPr>
          <p:cNvPr id="2" name="Tekstvak 1">
            <a:extLst>
              <a:ext uri="{FF2B5EF4-FFF2-40B4-BE49-F238E27FC236}">
                <a16:creationId xmlns:a16="http://schemas.microsoft.com/office/drawing/2014/main" id="{60BD3628-614A-A6B3-2BA0-4D505575307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32370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extLst>
              <p:ext uri="{D42A27DB-BD31-4B8C-83A1-F6EECF244321}">
                <p14:modId xmlns:p14="http://schemas.microsoft.com/office/powerpoint/2010/main" val="4111059521"/>
              </p:ext>
            </p:extLst>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216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8415308"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alle bouwdelen van de thermische schil moet worden aangegeven wat de begrenzing is.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Mogelijke begrenzingen zijn: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Buitenlucht of water;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Aangrenzende onverwarmde ruimte (AOR);</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Aangrenzende onverwarmde serre (AOS); (in de basismethodiek gelijk aan buiten)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Aangrenzende sterk geventileerde ruimte;</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Grond;</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Kruipruimte.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garage wordt beschouwd als sterk geventileerde ruimte. Een garage is bedoeld voor het plaatsen van motorvoertuigen.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schil</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(begrenzing)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627C0046-ED42-D19A-42AC-7C2F6DB7FE3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0527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Afb. 6.4</a:t>
            </a:r>
          </a:p>
        </p:txBody>
      </p:sp>
      <p:sp>
        <p:nvSpPr>
          <p:cNvPr id="3" name="Tekstvak 2">
            <a:extLst>
              <a:ext uri="{FF2B5EF4-FFF2-40B4-BE49-F238E27FC236}">
                <a16:creationId xmlns:a16="http://schemas.microsoft.com/office/drawing/2014/main" id="{1EE70CE2-17A6-DA8E-4958-6B40287F882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5" name="Afbeelding 4">
            <a:extLst>
              <a:ext uri="{FF2B5EF4-FFF2-40B4-BE49-F238E27FC236}">
                <a16:creationId xmlns:a16="http://schemas.microsoft.com/office/drawing/2014/main" id="{3DC59299-1B13-ADB5-A383-1ED7A20E07C3}"/>
              </a:ext>
            </a:extLst>
          </p:cNvPr>
          <p:cNvPicPr>
            <a:picLocks noChangeAspect="1"/>
          </p:cNvPicPr>
          <p:nvPr/>
        </p:nvPicPr>
        <p:blipFill rotWithShape="1">
          <a:blip r:embed="rId3"/>
          <a:srcRect b="4718"/>
          <a:stretch/>
        </p:blipFill>
        <p:spPr>
          <a:xfrm>
            <a:off x="2898497" y="399787"/>
            <a:ext cx="6999647" cy="6312098"/>
          </a:xfrm>
          <a:prstGeom prst="rect">
            <a:avLst/>
          </a:prstGeom>
        </p:spPr>
      </p:pic>
    </p:spTree>
    <p:extLst>
      <p:ext uri="{BB962C8B-B14F-4D97-AF65-F5344CB8AC3E}">
        <p14:creationId xmlns:p14="http://schemas.microsoft.com/office/powerpoint/2010/main" val="4001233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Afb. 6.4</a:t>
            </a:r>
          </a:p>
        </p:txBody>
      </p:sp>
      <p:sp>
        <p:nvSpPr>
          <p:cNvPr id="3" name="Tekstvak 2">
            <a:extLst>
              <a:ext uri="{FF2B5EF4-FFF2-40B4-BE49-F238E27FC236}">
                <a16:creationId xmlns:a16="http://schemas.microsoft.com/office/drawing/2014/main" id="{1EE70CE2-17A6-DA8E-4958-6B40287F882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5" name="Afbeelding 4">
            <a:extLst>
              <a:ext uri="{FF2B5EF4-FFF2-40B4-BE49-F238E27FC236}">
                <a16:creationId xmlns:a16="http://schemas.microsoft.com/office/drawing/2014/main" id="{3DC59299-1B13-ADB5-A383-1ED7A20E07C3}"/>
              </a:ext>
            </a:extLst>
          </p:cNvPr>
          <p:cNvPicPr>
            <a:picLocks noChangeAspect="1"/>
          </p:cNvPicPr>
          <p:nvPr/>
        </p:nvPicPr>
        <p:blipFill rotWithShape="1">
          <a:blip r:embed="rId3"/>
          <a:srcRect b="4718"/>
          <a:stretch/>
        </p:blipFill>
        <p:spPr>
          <a:xfrm>
            <a:off x="2898497" y="399787"/>
            <a:ext cx="6999647" cy="6312098"/>
          </a:xfrm>
          <a:prstGeom prst="rect">
            <a:avLst/>
          </a:prstGeom>
        </p:spPr>
      </p:pic>
      <p:sp>
        <p:nvSpPr>
          <p:cNvPr id="2" name="Tekstvak 1">
            <a:extLst>
              <a:ext uri="{FF2B5EF4-FFF2-40B4-BE49-F238E27FC236}">
                <a16:creationId xmlns:a16="http://schemas.microsoft.com/office/drawing/2014/main" id="{488DF44D-7D54-1E32-327F-9232DBC646C5}"/>
              </a:ext>
            </a:extLst>
          </p:cNvPr>
          <p:cNvSpPr txBox="1"/>
          <p:nvPr/>
        </p:nvSpPr>
        <p:spPr>
          <a:xfrm>
            <a:off x="3403717" y="1620000"/>
            <a:ext cx="8680333"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Toelichting bij beslisschema in afb. 6.4</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met de beslisschema’s uit paragraaf 6.3.3 of de betreffende aangrenzende ruimte tot de thermische zone van het gebouw behoort, als je van het gebouw de energieprestatie zou bepalen:</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Behoort de aangrenzende ruimte tot de thermische zone van het gebouw, dan beschouw je de aangrenzende ruimte als verwarmd en is de constructie tussen de twee ruimten geen onderdeel van de thermische schil;</a:t>
            </a:r>
          </a:p>
          <a:p>
            <a:pPr marL="285750" indent="-285750" algn="l">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Behoort de aangrenzende ruimte niet tot de thermische zone van het gebouw, dan beschouw je de aangrenzende ruimte als onverwarmd en is de constructie tussen de twee ruimten onderdeel van de thermische schil.</a:t>
            </a:r>
          </a:p>
        </p:txBody>
      </p:sp>
    </p:spTree>
    <p:extLst>
      <p:ext uri="{BB962C8B-B14F-4D97-AF65-F5344CB8AC3E}">
        <p14:creationId xmlns:p14="http://schemas.microsoft.com/office/powerpoint/2010/main" val="2136842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1E68690-E752-C7DF-34AE-A6236146BEB1}"/>
              </a:ext>
            </a:extLst>
          </p:cNvPr>
          <p:cNvSpPr txBox="1">
            <a:spLocks noChangeAspect="1"/>
          </p:cNvSpPr>
          <p:nvPr/>
        </p:nvSpPr>
        <p:spPr>
          <a:xfrm>
            <a:off x="725864" y="1620000"/>
            <a:ext cx="10886764" cy="4860000"/>
          </a:xfrm>
          <a:prstGeom prst="rect">
            <a:avLst/>
          </a:prstGeom>
          <a:noFill/>
          <a:ln>
            <a:noFill/>
          </a:ln>
          <a:effectLst>
            <a:softEdge rad="50800"/>
          </a:effectLst>
        </p:spPr>
        <p:txBody>
          <a:bodyPr wrap="square" tIns="90000" bIns="90000" rtlCol="0">
            <a:noAutofit/>
          </a:bodyPr>
          <a:lstStyle/>
          <a:p>
            <a:pPr algn="l"/>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aangrenzende ruimten van naastgelegen gebouwen moet je ook bepalen wat voor type ruimte het betreft. Ga daarvoor na of de aangrenzende ruimte op het naastgelegen bouwperceel bezocht kan worden. Bijvoorbeeld publiek toegankelijk gebouwen is gebouwen van dezelfde eigenaar, gebruiker of opdrachtgever.</a:t>
            </a:r>
          </a:p>
          <a:p>
            <a:pPr marL="342900" indent="-342900" algn="l">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je de ruimte kunt bezoeken, stel dan volgens deze paragraaf vast of er sprake is van een AVR, AOR of sterk geventileerde ruimte.</a:t>
            </a:r>
          </a:p>
          <a:p>
            <a:pPr marL="342900" indent="-342900" algn="l">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ruimte niet kan bezoeken, ga dan uit van een aangrenzend verwarmde ruimte (AVR).</a:t>
            </a:r>
          </a:p>
        </p:txBody>
      </p:sp>
      <p:sp>
        <p:nvSpPr>
          <p:cNvPr id="4" name="Tekstvak 3">
            <a:extLst>
              <a:ext uri="{FF2B5EF4-FFF2-40B4-BE49-F238E27FC236}">
                <a16:creationId xmlns:a16="http://schemas.microsoft.com/office/drawing/2014/main" id="{E2EA9067-D3D4-EBAA-407F-252151A315C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856198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725864" y="1620000"/>
            <a:ext cx="10886764"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ook voor alle gemeenschappelijke ruimten of deze verwarmd of onverwarmd zijn. Gebruik hiervoor ook dezelfde schema’s</a:t>
            </a:r>
          </a:p>
        </p:txBody>
      </p:sp>
      <p:pic>
        <p:nvPicPr>
          <p:cNvPr id="3" name="Afbeelding 2" descr="Afbeelding met binnen, gebouw, vloer, zitten&#10;&#10;Automatisch gegenereerde beschrijving">
            <a:extLst>
              <a:ext uri="{FF2B5EF4-FFF2-40B4-BE49-F238E27FC236}">
                <a16:creationId xmlns:a16="http://schemas.microsoft.com/office/drawing/2014/main" id="{C1E10BD5-D0D4-4D07-9BE9-BB514F569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777" y="2425070"/>
            <a:ext cx="5910573" cy="4432930"/>
          </a:xfrm>
          <a:prstGeom prst="rect">
            <a:avLst/>
          </a:prstGeom>
        </p:spPr>
      </p:pic>
      <p:pic>
        <p:nvPicPr>
          <p:cNvPr id="6" name="Afbeelding 5" descr="Afbeelding met gebouw, binnen, baksteen, vloer&#10;&#10;Automatisch gegenereerde beschrijving">
            <a:extLst>
              <a:ext uri="{FF2B5EF4-FFF2-40B4-BE49-F238E27FC236}">
                <a16:creationId xmlns:a16="http://schemas.microsoft.com/office/drawing/2014/main" id="{DF3FC864-3F20-477C-AB5D-4D29CA6E5B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5070"/>
            <a:ext cx="5910573" cy="4432930"/>
          </a:xfrm>
          <a:prstGeom prst="rect">
            <a:avLst/>
          </a:prstGeom>
        </p:spPr>
      </p:pic>
      <p:sp>
        <p:nvSpPr>
          <p:cNvPr id="2" name="Tekstvak 1">
            <a:extLst>
              <a:ext uri="{FF2B5EF4-FFF2-40B4-BE49-F238E27FC236}">
                <a16:creationId xmlns:a16="http://schemas.microsoft.com/office/drawing/2014/main" id="{4B7A0BE0-9D4C-93C8-F22C-1AC40E22C69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51009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Tree>
    <p:extLst>
      <p:ext uri="{BB962C8B-B14F-4D97-AF65-F5344CB8AC3E}">
        <p14:creationId xmlns:p14="http://schemas.microsoft.com/office/powerpoint/2010/main" val="1326471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a:ln w="57150">
            <a:solidFill>
              <a:schemeClr val="tx1"/>
            </a:solidFill>
          </a:ln>
        </p:spPr>
      </p:pic>
      <p:sp>
        <p:nvSpPr>
          <p:cNvPr id="13" name="Tekstvak 12">
            <a:extLst>
              <a:ext uri="{FF2B5EF4-FFF2-40B4-BE49-F238E27FC236}">
                <a16:creationId xmlns:a16="http://schemas.microsoft.com/office/drawing/2014/main" id="{124AF771-3FC0-49FB-862A-DC9C9A43592F}"/>
              </a:ext>
            </a:extLst>
          </p:cNvPr>
          <p:cNvSpPr txBox="1"/>
          <p:nvPr/>
        </p:nvSpPr>
        <p:spPr>
          <a:xfrm>
            <a:off x="9039496" y="1243524"/>
            <a:ext cx="1567544" cy="954107"/>
          </a:xfrm>
          <a:prstGeom prst="rect">
            <a:avLst/>
          </a:prstGeom>
          <a:solidFill>
            <a:srgbClr val="99FF99"/>
          </a:solidFill>
          <a:ln>
            <a:solidFill>
              <a:srgbClr val="FFFF00"/>
            </a:solidFill>
          </a:ln>
        </p:spPr>
        <p:txBody>
          <a:bodyPr wrap="square" rtlCol="0">
            <a:spAutoFit/>
          </a:bodyPr>
          <a:lstStyle/>
          <a:p>
            <a:r>
              <a:rPr lang="nl-NL" sz="1400" dirty="0"/>
              <a:t>Overige ruimten. Bepalen of deze verwarmd is of niet. </a:t>
            </a:r>
            <a:endParaRPr lang="nl-NL" dirty="0"/>
          </a:p>
        </p:txBody>
      </p:sp>
      <p:sp>
        <p:nvSpPr>
          <p:cNvPr id="18" name="Vrije vorm: vorm 17">
            <a:extLst>
              <a:ext uri="{FF2B5EF4-FFF2-40B4-BE49-F238E27FC236}">
                <a16:creationId xmlns:a16="http://schemas.microsoft.com/office/drawing/2014/main" id="{7CDCE9A1-B875-4BA2-ADD8-EBE81F67A9D4}"/>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Bijschrift: lijn 10">
            <a:extLst>
              <a:ext uri="{FF2B5EF4-FFF2-40B4-BE49-F238E27FC236}">
                <a16:creationId xmlns:a16="http://schemas.microsoft.com/office/drawing/2014/main" id="{AC3D0836-AE0B-A49D-25E4-5F07DFD6C61D}"/>
              </a:ext>
            </a:extLst>
          </p:cNvPr>
          <p:cNvSpPr/>
          <p:nvPr/>
        </p:nvSpPr>
        <p:spPr>
          <a:xfrm>
            <a:off x="8153416" y="4994148"/>
            <a:ext cx="1151895" cy="612648"/>
          </a:xfrm>
          <a:prstGeom prst="borderCallout1">
            <a:avLst>
              <a:gd name="adj1" fmla="val 46447"/>
              <a:gd name="adj2" fmla="val -1117"/>
              <a:gd name="adj3" fmla="val 69417"/>
              <a:gd name="adj4" fmla="val -43827"/>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100mm</a:t>
            </a:r>
          </a:p>
        </p:txBody>
      </p:sp>
      <p:sp>
        <p:nvSpPr>
          <p:cNvPr id="15" name="Bijschrift: lijn 14">
            <a:extLst>
              <a:ext uri="{FF2B5EF4-FFF2-40B4-BE49-F238E27FC236}">
                <a16:creationId xmlns:a16="http://schemas.microsoft.com/office/drawing/2014/main" id="{212498F6-8B00-E534-45F4-2A9F52C42124}"/>
              </a:ext>
            </a:extLst>
          </p:cNvPr>
          <p:cNvSpPr/>
          <p:nvPr/>
        </p:nvSpPr>
        <p:spPr>
          <a:xfrm>
            <a:off x="10000325" y="5138057"/>
            <a:ext cx="1151895" cy="612648"/>
          </a:xfrm>
          <a:prstGeom prst="borderCallout1">
            <a:avLst>
              <a:gd name="adj1" fmla="val 46447"/>
              <a:gd name="adj2" fmla="val -1117"/>
              <a:gd name="adj3" fmla="val 210977"/>
              <a:gd name="adj4" fmla="val -3237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100mm</a:t>
            </a:r>
          </a:p>
        </p:txBody>
      </p:sp>
    </p:spTree>
    <p:extLst>
      <p:ext uri="{BB962C8B-B14F-4D97-AF65-F5344CB8AC3E}">
        <p14:creationId xmlns:p14="http://schemas.microsoft.com/office/powerpoint/2010/main" val="3290345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EP-W in een vogelvlucht</a:t>
            </a:r>
          </a:p>
        </p:txBody>
      </p:sp>
      <p:sp>
        <p:nvSpPr>
          <p:cNvPr id="4" name="Tekstvak 3">
            <a:extLst>
              <a:ext uri="{FF2B5EF4-FFF2-40B4-BE49-F238E27FC236}">
                <a16:creationId xmlns:a16="http://schemas.microsoft.com/office/drawing/2014/main" id="{FE992C48-4FBD-46BA-925E-39D7189FE73B}"/>
              </a:ext>
            </a:extLst>
          </p:cNvPr>
          <p:cNvSpPr txBox="1"/>
          <p:nvPr/>
        </p:nvSpPr>
        <p:spPr>
          <a:xfrm>
            <a:off x="10432869" y="3429000"/>
            <a:ext cx="940526" cy="523220"/>
          </a:xfrm>
          <a:prstGeom prst="rect">
            <a:avLst/>
          </a:prstGeom>
          <a:solidFill>
            <a:srgbClr val="99FF99"/>
          </a:solidFill>
          <a:ln>
            <a:solidFill>
              <a:srgbClr val="FFFF00"/>
            </a:solidFill>
          </a:ln>
        </p:spPr>
        <p:txBody>
          <a:bodyPr wrap="square" rtlCol="0">
            <a:spAutoFit/>
          </a:bodyPr>
          <a:lstStyle/>
          <a:p>
            <a:r>
              <a:rPr lang="nl-NL" sz="1400" dirty="0"/>
              <a:t>Niet </a:t>
            </a:r>
          </a:p>
          <a:p>
            <a:r>
              <a:rPr lang="nl-NL" sz="1400" dirty="0"/>
              <a:t>Verwarmd</a:t>
            </a:r>
            <a:endParaRPr lang="nl-NL" dirty="0"/>
          </a:p>
        </p:txBody>
      </p:sp>
      <p:sp>
        <p:nvSpPr>
          <p:cNvPr id="10" name="Tekstvak 9">
            <a:extLst>
              <a:ext uri="{FF2B5EF4-FFF2-40B4-BE49-F238E27FC236}">
                <a16:creationId xmlns:a16="http://schemas.microsoft.com/office/drawing/2014/main" id="{21C6F732-DA82-43C4-8B3D-BBC991B2D36D}"/>
              </a:ext>
            </a:extLst>
          </p:cNvPr>
          <p:cNvSpPr txBox="1"/>
          <p:nvPr/>
        </p:nvSpPr>
        <p:spPr>
          <a:xfrm>
            <a:off x="114300" y="3428999"/>
            <a:ext cx="940526" cy="307777"/>
          </a:xfrm>
          <a:prstGeom prst="rect">
            <a:avLst/>
          </a:prstGeom>
          <a:solidFill>
            <a:srgbClr val="99FF99"/>
          </a:solidFill>
          <a:ln>
            <a:solidFill>
              <a:srgbClr val="FFFF00"/>
            </a:solidFill>
          </a:ln>
        </p:spPr>
        <p:txBody>
          <a:bodyPr wrap="square" rtlCol="0">
            <a:spAutoFit/>
          </a:bodyPr>
          <a:lstStyle/>
          <a:p>
            <a:r>
              <a:rPr lang="nl-NL" sz="1400" dirty="0"/>
              <a:t>Verwarmd</a:t>
            </a:r>
            <a:endParaRPr lang="nl-NL" dirty="0"/>
          </a:p>
        </p:txBody>
      </p:sp>
      <p:pic>
        <p:nvPicPr>
          <p:cNvPr id="9" name="Afbeelding 8">
            <a:extLst>
              <a:ext uri="{FF2B5EF4-FFF2-40B4-BE49-F238E27FC236}">
                <a16:creationId xmlns:a16="http://schemas.microsoft.com/office/drawing/2014/main" id="{7906DEDB-46DF-451A-AB82-371B1C9656AA}"/>
              </a:ext>
            </a:extLst>
          </p:cNvPr>
          <p:cNvPicPr>
            <a:picLocks noChangeAspect="1"/>
          </p:cNvPicPr>
          <p:nvPr/>
        </p:nvPicPr>
        <p:blipFill>
          <a:blip r:embed="rId3"/>
          <a:stretch>
            <a:fillRect/>
          </a:stretch>
        </p:blipFill>
        <p:spPr>
          <a:xfrm>
            <a:off x="0" y="393026"/>
            <a:ext cx="12198350" cy="6071947"/>
          </a:xfrm>
          <a:prstGeom prst="rect">
            <a:avLst/>
          </a:prstGeom>
        </p:spPr>
      </p:pic>
      <p:sp>
        <p:nvSpPr>
          <p:cNvPr id="12" name="Tekstvak 11">
            <a:extLst>
              <a:ext uri="{FF2B5EF4-FFF2-40B4-BE49-F238E27FC236}">
                <a16:creationId xmlns:a16="http://schemas.microsoft.com/office/drawing/2014/main" id="{2922E94F-FC84-4A48-AFE9-E04A0B1AE095}"/>
              </a:ext>
            </a:extLst>
          </p:cNvPr>
          <p:cNvSpPr txBox="1"/>
          <p:nvPr/>
        </p:nvSpPr>
        <p:spPr>
          <a:xfrm>
            <a:off x="3454037" y="4966062"/>
            <a:ext cx="940526" cy="307777"/>
          </a:xfrm>
          <a:prstGeom prst="rect">
            <a:avLst/>
          </a:prstGeom>
          <a:solidFill>
            <a:srgbClr val="99FF99"/>
          </a:solidFill>
          <a:ln>
            <a:solidFill>
              <a:srgbClr val="FFFF00"/>
            </a:solidFill>
          </a:ln>
        </p:spPr>
        <p:txBody>
          <a:bodyPr wrap="square" rtlCol="0">
            <a:spAutoFit/>
          </a:bodyPr>
          <a:lstStyle/>
          <a:p>
            <a:r>
              <a:rPr lang="nl-NL" sz="1400" dirty="0"/>
              <a:t>Sporthal</a:t>
            </a:r>
            <a:endParaRPr lang="nl-NL" dirty="0"/>
          </a:p>
        </p:txBody>
      </p:sp>
      <p:sp>
        <p:nvSpPr>
          <p:cNvPr id="14" name="Tekstvak 13">
            <a:extLst>
              <a:ext uri="{FF2B5EF4-FFF2-40B4-BE49-F238E27FC236}">
                <a16:creationId xmlns:a16="http://schemas.microsoft.com/office/drawing/2014/main" id="{66785BB7-CC69-4B98-BAB4-E48A9BA200E5}"/>
              </a:ext>
            </a:extLst>
          </p:cNvPr>
          <p:cNvSpPr txBox="1"/>
          <p:nvPr/>
        </p:nvSpPr>
        <p:spPr>
          <a:xfrm>
            <a:off x="4929051" y="2098527"/>
            <a:ext cx="1145407" cy="307777"/>
          </a:xfrm>
          <a:prstGeom prst="rect">
            <a:avLst/>
          </a:prstGeom>
          <a:solidFill>
            <a:srgbClr val="99FF99"/>
          </a:solidFill>
          <a:ln>
            <a:solidFill>
              <a:srgbClr val="FFFF00"/>
            </a:solidFill>
          </a:ln>
        </p:spPr>
        <p:txBody>
          <a:bodyPr wrap="square" rtlCol="0">
            <a:spAutoFit/>
          </a:bodyPr>
          <a:lstStyle/>
          <a:p>
            <a:r>
              <a:rPr lang="nl-NL" sz="1400" dirty="0"/>
              <a:t>Kleedkamers</a:t>
            </a:r>
            <a:endParaRPr lang="nl-NL" dirty="0"/>
          </a:p>
        </p:txBody>
      </p:sp>
      <p:sp>
        <p:nvSpPr>
          <p:cNvPr id="16" name="Tekstvak 15">
            <a:extLst>
              <a:ext uri="{FF2B5EF4-FFF2-40B4-BE49-F238E27FC236}">
                <a16:creationId xmlns:a16="http://schemas.microsoft.com/office/drawing/2014/main" id="{4BDCC4D4-5DE0-4A1A-936C-1BA27CD891BE}"/>
              </a:ext>
            </a:extLst>
          </p:cNvPr>
          <p:cNvSpPr txBox="1"/>
          <p:nvPr/>
        </p:nvSpPr>
        <p:spPr>
          <a:xfrm>
            <a:off x="8570323" y="5206254"/>
            <a:ext cx="1159511" cy="307777"/>
          </a:xfrm>
          <a:prstGeom prst="rect">
            <a:avLst/>
          </a:prstGeom>
          <a:solidFill>
            <a:srgbClr val="99FF99"/>
          </a:solidFill>
          <a:ln>
            <a:solidFill>
              <a:srgbClr val="FFFF00"/>
            </a:solidFill>
          </a:ln>
        </p:spPr>
        <p:txBody>
          <a:bodyPr wrap="square" rtlCol="0">
            <a:spAutoFit/>
          </a:bodyPr>
          <a:lstStyle/>
          <a:p>
            <a:r>
              <a:rPr lang="nl-NL" sz="1400" dirty="0"/>
              <a:t>trappenhuis</a:t>
            </a:r>
            <a:endParaRPr lang="nl-NL" dirty="0"/>
          </a:p>
        </p:txBody>
      </p:sp>
      <p:sp>
        <p:nvSpPr>
          <p:cNvPr id="2" name="Vrije vorm: vorm 1">
            <a:extLst>
              <a:ext uri="{FF2B5EF4-FFF2-40B4-BE49-F238E27FC236}">
                <a16:creationId xmlns:a16="http://schemas.microsoft.com/office/drawing/2014/main" id="{6AD4664C-10FA-47B5-B1F7-EFB7AE5A4F99}"/>
              </a:ext>
            </a:extLst>
          </p:cNvPr>
          <p:cNvSpPr/>
          <p:nvPr/>
        </p:nvSpPr>
        <p:spPr>
          <a:xfrm>
            <a:off x="17417" y="1114697"/>
            <a:ext cx="11608526" cy="5373189"/>
          </a:xfrm>
          <a:custGeom>
            <a:avLst/>
            <a:gdLst>
              <a:gd name="connsiteX0" fmla="*/ 0 w 11608526"/>
              <a:gd name="connsiteY0" fmla="*/ 984069 h 5373189"/>
              <a:gd name="connsiteX1" fmla="*/ 0 w 11608526"/>
              <a:gd name="connsiteY1" fmla="*/ 984069 h 5373189"/>
              <a:gd name="connsiteX2" fmla="*/ 0 w 11608526"/>
              <a:gd name="connsiteY2" fmla="*/ 879566 h 5373189"/>
              <a:gd name="connsiteX3" fmla="*/ 513806 w 11608526"/>
              <a:gd name="connsiteY3" fmla="*/ 0 h 5373189"/>
              <a:gd name="connsiteX4" fmla="*/ 3605349 w 11608526"/>
              <a:gd name="connsiteY4" fmla="*/ 1828800 h 5373189"/>
              <a:gd name="connsiteX5" fmla="*/ 4685212 w 11608526"/>
              <a:gd name="connsiteY5" fmla="*/ 148046 h 5373189"/>
              <a:gd name="connsiteX6" fmla="*/ 5608320 w 11608526"/>
              <a:gd name="connsiteY6" fmla="*/ 731520 h 5373189"/>
              <a:gd name="connsiteX7" fmla="*/ 9422674 w 11608526"/>
              <a:gd name="connsiteY7" fmla="*/ 757646 h 5373189"/>
              <a:gd name="connsiteX8" fmla="*/ 9413966 w 11608526"/>
              <a:gd name="connsiteY8" fmla="*/ 383177 h 5373189"/>
              <a:gd name="connsiteX9" fmla="*/ 10868297 w 11608526"/>
              <a:gd name="connsiteY9" fmla="*/ 374469 h 5373189"/>
              <a:gd name="connsiteX10" fmla="*/ 10842172 w 11608526"/>
              <a:gd name="connsiteY10" fmla="*/ 792480 h 5373189"/>
              <a:gd name="connsiteX11" fmla="*/ 11608526 w 11608526"/>
              <a:gd name="connsiteY11" fmla="*/ 748937 h 5373189"/>
              <a:gd name="connsiteX12" fmla="*/ 11573692 w 11608526"/>
              <a:gd name="connsiteY12" fmla="*/ 4023360 h 5373189"/>
              <a:gd name="connsiteX13" fmla="*/ 9492343 w 11608526"/>
              <a:gd name="connsiteY13" fmla="*/ 4023360 h 5373189"/>
              <a:gd name="connsiteX14" fmla="*/ 9501052 w 11608526"/>
              <a:gd name="connsiteY14" fmla="*/ 4397829 h 5373189"/>
              <a:gd name="connsiteX15" fmla="*/ 6766560 w 11608526"/>
              <a:gd name="connsiteY15" fmla="*/ 4328160 h 5373189"/>
              <a:gd name="connsiteX16" fmla="*/ 6374674 w 11608526"/>
              <a:gd name="connsiteY16" fmla="*/ 4119154 h 5373189"/>
              <a:gd name="connsiteX17" fmla="*/ 5590903 w 11608526"/>
              <a:gd name="connsiteY17" fmla="*/ 5373189 h 5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08526" h="5373189">
                <a:moveTo>
                  <a:pt x="0" y="984069"/>
                </a:moveTo>
                <a:lnTo>
                  <a:pt x="0" y="984069"/>
                </a:lnTo>
                <a:lnTo>
                  <a:pt x="0" y="879566"/>
                </a:lnTo>
                <a:lnTo>
                  <a:pt x="513806" y="0"/>
                </a:lnTo>
                <a:lnTo>
                  <a:pt x="3605349" y="1828800"/>
                </a:lnTo>
                <a:lnTo>
                  <a:pt x="4685212" y="148046"/>
                </a:lnTo>
                <a:lnTo>
                  <a:pt x="5608320" y="731520"/>
                </a:lnTo>
                <a:lnTo>
                  <a:pt x="9422674" y="757646"/>
                </a:lnTo>
                <a:lnTo>
                  <a:pt x="9413966" y="383177"/>
                </a:lnTo>
                <a:lnTo>
                  <a:pt x="10868297" y="374469"/>
                </a:lnTo>
                <a:lnTo>
                  <a:pt x="10842172" y="792480"/>
                </a:lnTo>
                <a:lnTo>
                  <a:pt x="11608526" y="748937"/>
                </a:lnTo>
                <a:lnTo>
                  <a:pt x="11573692" y="4023360"/>
                </a:lnTo>
                <a:lnTo>
                  <a:pt x="9492343" y="4023360"/>
                </a:lnTo>
                <a:lnTo>
                  <a:pt x="9501052" y="4397829"/>
                </a:lnTo>
                <a:lnTo>
                  <a:pt x="6766560" y="4328160"/>
                </a:lnTo>
                <a:lnTo>
                  <a:pt x="6374674" y="4119154"/>
                </a:lnTo>
                <a:lnTo>
                  <a:pt x="5590903" y="5373189"/>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 name="Vrije vorm: vorm 5">
            <a:extLst>
              <a:ext uri="{FF2B5EF4-FFF2-40B4-BE49-F238E27FC236}">
                <a16:creationId xmlns:a16="http://schemas.microsoft.com/office/drawing/2014/main" id="{5633718F-C35E-493D-B41F-AC16613583B4}"/>
              </a:ext>
            </a:extLst>
          </p:cNvPr>
          <p:cNvSpPr/>
          <p:nvPr/>
        </p:nvSpPr>
        <p:spPr>
          <a:xfrm>
            <a:off x="9509760" y="3309257"/>
            <a:ext cx="2098766" cy="1828800"/>
          </a:xfrm>
          <a:custGeom>
            <a:avLst/>
            <a:gdLst>
              <a:gd name="connsiteX0" fmla="*/ 0 w 2098766"/>
              <a:gd name="connsiteY0" fmla="*/ 1828800 h 1828800"/>
              <a:gd name="connsiteX1" fmla="*/ 0 w 2098766"/>
              <a:gd name="connsiteY1" fmla="*/ 0 h 1828800"/>
              <a:gd name="connsiteX2" fmla="*/ 2055223 w 2098766"/>
              <a:gd name="connsiteY2" fmla="*/ 8709 h 1828800"/>
              <a:gd name="connsiteX3" fmla="*/ 2098766 w 2098766"/>
              <a:gd name="connsiteY3" fmla="*/ 1759132 h 1828800"/>
              <a:gd name="connsiteX4" fmla="*/ 0 w 2098766"/>
              <a:gd name="connsiteY4" fmla="*/ 18288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766" h="1828800">
                <a:moveTo>
                  <a:pt x="0" y="1828800"/>
                </a:moveTo>
                <a:lnTo>
                  <a:pt x="0" y="0"/>
                </a:lnTo>
                <a:lnTo>
                  <a:pt x="2055223" y="8709"/>
                </a:lnTo>
                <a:lnTo>
                  <a:pt x="2098766" y="1759132"/>
                </a:lnTo>
                <a:lnTo>
                  <a:pt x="0" y="1828800"/>
                </a:lnTo>
                <a:close/>
              </a:path>
            </a:pathLst>
          </a:custGeom>
          <a:solidFill>
            <a:schemeClr val="accent3">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312EB77D-8D21-4629-B2F3-620C49439C3C}"/>
              </a:ext>
            </a:extLst>
          </p:cNvPr>
          <p:cNvSpPr/>
          <p:nvPr/>
        </p:nvSpPr>
        <p:spPr>
          <a:xfrm>
            <a:off x="6392091" y="3614057"/>
            <a:ext cx="1942012" cy="1846217"/>
          </a:xfrm>
          <a:custGeom>
            <a:avLst/>
            <a:gdLst>
              <a:gd name="connsiteX0" fmla="*/ 1942012 w 1942012"/>
              <a:gd name="connsiteY0" fmla="*/ 1846217 h 1846217"/>
              <a:gd name="connsiteX1" fmla="*/ 1933303 w 1942012"/>
              <a:gd name="connsiteY1" fmla="*/ 0 h 1846217"/>
              <a:gd name="connsiteX2" fmla="*/ 940526 w 1942012"/>
              <a:gd name="connsiteY2" fmla="*/ 8709 h 1846217"/>
              <a:gd name="connsiteX3" fmla="*/ 940526 w 1942012"/>
              <a:gd name="connsiteY3" fmla="*/ 505097 h 1846217"/>
              <a:gd name="connsiteX4" fmla="*/ 339635 w 1942012"/>
              <a:gd name="connsiteY4" fmla="*/ 478972 h 1846217"/>
              <a:gd name="connsiteX5" fmla="*/ 357052 w 1942012"/>
              <a:gd name="connsiteY5" fmla="*/ 1071154 h 1846217"/>
              <a:gd name="connsiteX6" fmla="*/ 0 w 1942012"/>
              <a:gd name="connsiteY6" fmla="*/ 1567543 h 1846217"/>
              <a:gd name="connsiteX7" fmla="*/ 374469 w 1942012"/>
              <a:gd name="connsiteY7" fmla="*/ 1820092 h 1846217"/>
              <a:gd name="connsiteX8" fmla="*/ 1942012 w 1942012"/>
              <a:gd name="connsiteY8" fmla="*/ 1846217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012" h="1846217">
                <a:moveTo>
                  <a:pt x="1942012" y="1846217"/>
                </a:moveTo>
                <a:lnTo>
                  <a:pt x="1933303" y="0"/>
                </a:lnTo>
                <a:lnTo>
                  <a:pt x="940526" y="8709"/>
                </a:lnTo>
                <a:lnTo>
                  <a:pt x="940526" y="505097"/>
                </a:lnTo>
                <a:lnTo>
                  <a:pt x="339635" y="478972"/>
                </a:lnTo>
                <a:lnTo>
                  <a:pt x="357052" y="1071154"/>
                </a:lnTo>
                <a:lnTo>
                  <a:pt x="0" y="1567543"/>
                </a:lnTo>
                <a:lnTo>
                  <a:pt x="374469" y="1820092"/>
                </a:lnTo>
                <a:lnTo>
                  <a:pt x="1942012" y="184621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D8C5BE1-0BC6-4FCD-91F5-DB27DD8485E7}"/>
              </a:ext>
            </a:extLst>
          </p:cNvPr>
          <p:cNvPicPr>
            <a:picLocks noChangeAspect="1"/>
          </p:cNvPicPr>
          <p:nvPr/>
        </p:nvPicPr>
        <p:blipFill>
          <a:blip r:embed="rId4"/>
          <a:stretch>
            <a:fillRect/>
          </a:stretch>
        </p:blipFill>
        <p:spPr>
          <a:xfrm>
            <a:off x="17417" y="0"/>
            <a:ext cx="11976485" cy="6858000"/>
          </a:xfrm>
          <a:prstGeom prst="rect">
            <a:avLst/>
          </a:prstGeom>
        </p:spPr>
      </p:pic>
      <p:sp>
        <p:nvSpPr>
          <p:cNvPr id="13" name="Tekstvak 12">
            <a:extLst>
              <a:ext uri="{FF2B5EF4-FFF2-40B4-BE49-F238E27FC236}">
                <a16:creationId xmlns:a16="http://schemas.microsoft.com/office/drawing/2014/main" id="{124AF771-3FC0-49FB-862A-DC9C9A43592F}"/>
              </a:ext>
            </a:extLst>
          </p:cNvPr>
          <p:cNvSpPr txBox="1"/>
          <p:nvPr/>
        </p:nvSpPr>
        <p:spPr>
          <a:xfrm>
            <a:off x="9039496" y="1243524"/>
            <a:ext cx="1567544" cy="954107"/>
          </a:xfrm>
          <a:prstGeom prst="rect">
            <a:avLst/>
          </a:prstGeom>
          <a:solidFill>
            <a:srgbClr val="99FF99"/>
          </a:solidFill>
          <a:ln>
            <a:solidFill>
              <a:srgbClr val="FFFF00"/>
            </a:solidFill>
          </a:ln>
        </p:spPr>
        <p:txBody>
          <a:bodyPr wrap="square" rtlCol="0">
            <a:spAutoFit/>
          </a:bodyPr>
          <a:lstStyle/>
          <a:p>
            <a:r>
              <a:rPr lang="nl-NL" sz="1400" dirty="0"/>
              <a:t>Overige ruimten. Bepalen of deze verwarmd is of niet. </a:t>
            </a:r>
            <a:endParaRPr lang="nl-NL" dirty="0"/>
          </a:p>
        </p:txBody>
      </p:sp>
      <p:sp>
        <p:nvSpPr>
          <p:cNvPr id="18" name="Vrije vorm: vorm 17">
            <a:extLst>
              <a:ext uri="{FF2B5EF4-FFF2-40B4-BE49-F238E27FC236}">
                <a16:creationId xmlns:a16="http://schemas.microsoft.com/office/drawing/2014/main" id="{7CDCE9A1-B875-4BA2-ADD8-EBE81F67A9D4}"/>
              </a:ext>
            </a:extLst>
          </p:cNvPr>
          <p:cNvSpPr/>
          <p:nvPr/>
        </p:nvSpPr>
        <p:spPr>
          <a:xfrm>
            <a:off x="1175657" y="548640"/>
            <a:ext cx="6174377" cy="5817326"/>
          </a:xfrm>
          <a:custGeom>
            <a:avLst/>
            <a:gdLst>
              <a:gd name="connsiteX0" fmla="*/ 0 w 6174377"/>
              <a:gd name="connsiteY0" fmla="*/ 5259977 h 5817326"/>
              <a:gd name="connsiteX1" fmla="*/ 1132114 w 6174377"/>
              <a:gd name="connsiteY1" fmla="*/ 3361509 h 5817326"/>
              <a:gd name="connsiteX2" fmla="*/ 1114697 w 6174377"/>
              <a:gd name="connsiteY2" fmla="*/ 1384663 h 5817326"/>
              <a:gd name="connsiteX3" fmla="*/ 3013166 w 6174377"/>
              <a:gd name="connsiteY3" fmla="*/ 1402080 h 5817326"/>
              <a:gd name="connsiteX4" fmla="*/ 3013166 w 6174377"/>
              <a:gd name="connsiteY4" fmla="*/ 0 h 5817326"/>
              <a:gd name="connsiteX5" fmla="*/ 6174377 w 6174377"/>
              <a:gd name="connsiteY5" fmla="*/ 0 h 5817326"/>
              <a:gd name="connsiteX6" fmla="*/ 6174377 w 6174377"/>
              <a:gd name="connsiteY6" fmla="*/ 5817326 h 5817326"/>
              <a:gd name="connsiteX7" fmla="*/ 1201783 w 6174377"/>
              <a:gd name="connsiteY7" fmla="*/ 5817326 h 5817326"/>
              <a:gd name="connsiteX8" fmla="*/ 0 w 6174377"/>
              <a:gd name="connsiteY8" fmla="*/ 5259977 h 58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377" h="5817326">
                <a:moveTo>
                  <a:pt x="0" y="5259977"/>
                </a:moveTo>
                <a:lnTo>
                  <a:pt x="1132114" y="3361509"/>
                </a:lnTo>
                <a:lnTo>
                  <a:pt x="1114697" y="1384663"/>
                </a:lnTo>
                <a:lnTo>
                  <a:pt x="3013166" y="1402080"/>
                </a:lnTo>
                <a:lnTo>
                  <a:pt x="3013166" y="0"/>
                </a:lnTo>
                <a:lnTo>
                  <a:pt x="6174377" y="0"/>
                </a:lnTo>
                <a:lnTo>
                  <a:pt x="6174377" y="5817326"/>
                </a:lnTo>
                <a:lnTo>
                  <a:pt x="1201783" y="5817326"/>
                </a:lnTo>
                <a:lnTo>
                  <a:pt x="0" y="5259977"/>
                </a:lnTo>
                <a:close/>
              </a:path>
            </a:pathLst>
          </a:custGeom>
          <a:solidFill>
            <a:srgbClr val="00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Vrije vorm: vorm 10">
            <a:extLst>
              <a:ext uri="{FF2B5EF4-FFF2-40B4-BE49-F238E27FC236}">
                <a16:creationId xmlns:a16="http://schemas.microsoft.com/office/drawing/2014/main" id="{86C9D137-C6BA-4B20-8CDA-B0D5AE3333A1}"/>
              </a:ext>
            </a:extLst>
          </p:cNvPr>
          <p:cNvSpPr/>
          <p:nvPr/>
        </p:nvSpPr>
        <p:spPr>
          <a:xfrm>
            <a:off x="122548" y="348792"/>
            <a:ext cx="12179431" cy="6485641"/>
          </a:xfrm>
          <a:custGeom>
            <a:avLst/>
            <a:gdLst>
              <a:gd name="connsiteX0" fmla="*/ 0 w 12179431"/>
              <a:gd name="connsiteY0" fmla="*/ 6485641 h 6485641"/>
              <a:gd name="connsiteX1" fmla="*/ 0 w 12179431"/>
              <a:gd name="connsiteY1" fmla="*/ 6485641 h 6485641"/>
              <a:gd name="connsiteX2" fmla="*/ 18854 w 12179431"/>
              <a:gd name="connsiteY2" fmla="*/ 6306532 h 6485641"/>
              <a:gd name="connsiteX3" fmla="*/ 725864 w 12179431"/>
              <a:gd name="connsiteY3" fmla="*/ 5222449 h 6485641"/>
              <a:gd name="connsiteX4" fmla="*/ 2205873 w 12179431"/>
              <a:gd name="connsiteY4" fmla="*/ 5995447 h 6485641"/>
              <a:gd name="connsiteX5" fmla="*/ 7239786 w 12179431"/>
              <a:gd name="connsiteY5" fmla="*/ 6014301 h 6485641"/>
              <a:gd name="connsiteX6" fmla="*/ 7192652 w 12179431"/>
              <a:gd name="connsiteY6" fmla="*/ 0 h 6485641"/>
              <a:gd name="connsiteX7" fmla="*/ 11481848 w 12179431"/>
              <a:gd name="connsiteY7" fmla="*/ 28280 h 6485641"/>
              <a:gd name="connsiteX8" fmla="*/ 11406433 w 12179431"/>
              <a:gd name="connsiteY8" fmla="*/ 4826523 h 6485641"/>
              <a:gd name="connsiteX9" fmla="*/ 12179431 w 12179431"/>
              <a:gd name="connsiteY9" fmla="*/ 4798243 h 64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9431" h="6485641">
                <a:moveTo>
                  <a:pt x="0" y="6485641"/>
                </a:moveTo>
                <a:lnTo>
                  <a:pt x="0" y="6485641"/>
                </a:lnTo>
                <a:lnTo>
                  <a:pt x="18854" y="6306532"/>
                </a:lnTo>
                <a:lnTo>
                  <a:pt x="725864" y="5222449"/>
                </a:lnTo>
                <a:lnTo>
                  <a:pt x="2205873" y="5995447"/>
                </a:lnTo>
                <a:lnTo>
                  <a:pt x="7239786" y="6014301"/>
                </a:lnTo>
                <a:lnTo>
                  <a:pt x="7192652" y="0"/>
                </a:lnTo>
                <a:lnTo>
                  <a:pt x="11481848" y="28280"/>
                </a:lnTo>
                <a:lnTo>
                  <a:pt x="11406433" y="4826523"/>
                </a:lnTo>
                <a:lnTo>
                  <a:pt x="12179431" y="4798243"/>
                </a:lnTo>
              </a:path>
            </a:pathLst>
          </a:cu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15" name="Bijschrift: lijn 14">
            <a:extLst>
              <a:ext uri="{FF2B5EF4-FFF2-40B4-BE49-F238E27FC236}">
                <a16:creationId xmlns:a16="http://schemas.microsoft.com/office/drawing/2014/main" id="{29EBD1AE-3581-4FC5-AF43-970019188825}"/>
              </a:ext>
            </a:extLst>
          </p:cNvPr>
          <p:cNvSpPr/>
          <p:nvPr/>
        </p:nvSpPr>
        <p:spPr>
          <a:xfrm>
            <a:off x="8153416" y="4994148"/>
            <a:ext cx="1151895" cy="612648"/>
          </a:xfrm>
          <a:prstGeom prst="borderCallout1">
            <a:avLst>
              <a:gd name="adj1" fmla="val 46447"/>
              <a:gd name="adj2" fmla="val -1117"/>
              <a:gd name="adj3" fmla="val 69417"/>
              <a:gd name="adj4" fmla="val -43827"/>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100mm</a:t>
            </a:r>
          </a:p>
        </p:txBody>
      </p:sp>
      <p:sp>
        <p:nvSpPr>
          <p:cNvPr id="17" name="Bijschrift: lijn 16">
            <a:extLst>
              <a:ext uri="{FF2B5EF4-FFF2-40B4-BE49-F238E27FC236}">
                <a16:creationId xmlns:a16="http://schemas.microsoft.com/office/drawing/2014/main" id="{7198D518-9FF1-E69A-BE22-2AD1A2AD9EAB}"/>
              </a:ext>
            </a:extLst>
          </p:cNvPr>
          <p:cNvSpPr/>
          <p:nvPr/>
        </p:nvSpPr>
        <p:spPr>
          <a:xfrm>
            <a:off x="10000325" y="5138057"/>
            <a:ext cx="1151895" cy="612648"/>
          </a:xfrm>
          <a:prstGeom prst="borderCallout1">
            <a:avLst>
              <a:gd name="adj1" fmla="val 46447"/>
              <a:gd name="adj2" fmla="val -1117"/>
              <a:gd name="adj3" fmla="val 210977"/>
              <a:gd name="adj4" fmla="val -3237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100mm</a:t>
            </a:r>
          </a:p>
        </p:txBody>
      </p:sp>
    </p:spTree>
    <p:extLst>
      <p:ext uri="{BB962C8B-B14F-4D97-AF65-F5344CB8AC3E}">
        <p14:creationId xmlns:p14="http://schemas.microsoft.com/office/powerpoint/2010/main" val="2712341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Tree>
    <p:extLst>
      <p:ext uri="{BB962C8B-B14F-4D97-AF65-F5344CB8AC3E}">
        <p14:creationId xmlns:p14="http://schemas.microsoft.com/office/powerpoint/2010/main" val="2953696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298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hoek 1">
            <a:extLst>
              <a:ext uri="{FF2B5EF4-FFF2-40B4-BE49-F238E27FC236}">
                <a16:creationId xmlns:a16="http://schemas.microsoft.com/office/drawing/2014/main" id="{CCD83CD0-61AC-DADD-7E39-D76A8E1AEE43}"/>
              </a:ext>
            </a:extLst>
          </p:cNvPr>
          <p:cNvSpPr/>
          <p:nvPr/>
        </p:nvSpPr>
        <p:spPr>
          <a:xfrm>
            <a:off x="1555423" y="113121"/>
            <a:ext cx="10162095" cy="1932495"/>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Tree>
    <p:extLst>
      <p:ext uri="{BB962C8B-B14F-4D97-AF65-F5344CB8AC3E}">
        <p14:creationId xmlns:p14="http://schemas.microsoft.com/office/powerpoint/2010/main" val="942049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Tree>
    <p:extLst>
      <p:ext uri="{BB962C8B-B14F-4D97-AF65-F5344CB8AC3E}">
        <p14:creationId xmlns:p14="http://schemas.microsoft.com/office/powerpoint/2010/main" val="2271914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9CFA06B8-79B9-4194-A022-5D9C18349AAA}"/>
              </a:ext>
            </a:extLst>
          </p:cNvPr>
          <p:cNvSpPr/>
          <p:nvPr/>
        </p:nvSpPr>
        <p:spPr>
          <a:xfrm>
            <a:off x="5584723" y="432619"/>
            <a:ext cx="6626942" cy="2556387"/>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6942" h="2556387">
                <a:moveTo>
                  <a:pt x="19664" y="0"/>
                </a:moveTo>
                <a:lnTo>
                  <a:pt x="0" y="963562"/>
                </a:lnTo>
                <a:lnTo>
                  <a:pt x="2389238" y="973394"/>
                </a:lnTo>
                <a:lnTo>
                  <a:pt x="2428567" y="2526891"/>
                </a:lnTo>
                <a:lnTo>
                  <a:pt x="2507225" y="2556387"/>
                </a:lnTo>
                <a:lnTo>
                  <a:pt x="3136490" y="2546555"/>
                </a:lnTo>
                <a:lnTo>
                  <a:pt x="3116825" y="2389239"/>
                </a:lnTo>
                <a:lnTo>
                  <a:pt x="3677264" y="2379407"/>
                </a:lnTo>
                <a:lnTo>
                  <a:pt x="3726425" y="2526891"/>
                </a:lnTo>
                <a:lnTo>
                  <a:pt x="6096000" y="2517058"/>
                </a:lnTo>
                <a:lnTo>
                  <a:pt x="6105832" y="2418736"/>
                </a:lnTo>
                <a:lnTo>
                  <a:pt x="6617109" y="2418736"/>
                </a:lnTo>
                <a:cubicBezTo>
                  <a:pt x="6620387" y="1612491"/>
                  <a:pt x="6623664" y="806245"/>
                  <a:pt x="6626942" y="0"/>
                </a:cubicBezTo>
                <a:lnTo>
                  <a:pt x="19664"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volgens beslisschema</a:t>
            </a:r>
          </a:p>
        </p:txBody>
      </p:sp>
    </p:spTree>
    <p:extLst>
      <p:ext uri="{BB962C8B-B14F-4D97-AF65-F5344CB8AC3E}">
        <p14:creationId xmlns:p14="http://schemas.microsoft.com/office/powerpoint/2010/main" val="4087869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65E8-A3C3-F377-79DF-B87965970062}"/>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12EE6E96-A5CB-11C6-D842-B8486EF2F1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EB4FE91F-4029-D23B-E36E-2ADF5714CEF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213F87A4-DB81-AA2A-61BE-654E803D2ABF}"/>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58964455-4784-95FF-F8C4-54D33CA41362}"/>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82C98E8-5039-689A-A81C-D3FF9EEBEBDF}"/>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334C93A1-09CE-DB7C-AC36-EC1D17C13DDF}"/>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78A4F253-1005-7C21-C48E-891466C12179}"/>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7378C2E3-9A9C-E152-D631-BE80D8E90D1A}"/>
              </a:ext>
            </a:extLst>
          </p:cNvPr>
          <p:cNvSpPr/>
          <p:nvPr/>
        </p:nvSpPr>
        <p:spPr>
          <a:xfrm>
            <a:off x="5584723" y="432618"/>
            <a:ext cx="6720882" cy="1019108"/>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 name="connsiteX0" fmla="*/ 19664 w 6626942"/>
              <a:gd name="connsiteY0" fmla="*/ 0 h 2556387"/>
              <a:gd name="connsiteX1" fmla="*/ 0 w 6626942"/>
              <a:gd name="connsiteY1" fmla="*/ 963562 h 2556387"/>
              <a:gd name="connsiteX2" fmla="*/ 2389238 w 6626942"/>
              <a:gd name="connsiteY2" fmla="*/ 973394 h 2556387"/>
              <a:gd name="connsiteX3" fmla="*/ 2400286 w 6626942"/>
              <a:gd name="connsiteY3" fmla="*/ 1008754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 name="connsiteX0" fmla="*/ 19664 w 6626942"/>
              <a:gd name="connsiteY0" fmla="*/ 0 h 2556387"/>
              <a:gd name="connsiteX1" fmla="*/ 0 w 6626942"/>
              <a:gd name="connsiteY1" fmla="*/ 963562 h 2556387"/>
              <a:gd name="connsiteX2" fmla="*/ 2389238 w 6626942"/>
              <a:gd name="connsiteY2" fmla="*/ 973394 h 2556387"/>
              <a:gd name="connsiteX3" fmla="*/ 2400286 w 6626942"/>
              <a:gd name="connsiteY3" fmla="*/ 1008754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 name="connsiteX0" fmla="*/ 19664 w 6626942"/>
              <a:gd name="connsiteY0" fmla="*/ 0 h 2546555"/>
              <a:gd name="connsiteX1" fmla="*/ 0 w 6626942"/>
              <a:gd name="connsiteY1" fmla="*/ 963562 h 2546555"/>
              <a:gd name="connsiteX2" fmla="*/ 2389238 w 6626942"/>
              <a:gd name="connsiteY2" fmla="*/ 973394 h 2546555"/>
              <a:gd name="connsiteX3" fmla="*/ 2400286 w 6626942"/>
              <a:gd name="connsiteY3" fmla="*/ 1008754 h 2546555"/>
              <a:gd name="connsiteX4" fmla="*/ 3091687 w 6626942"/>
              <a:gd name="connsiteY4" fmla="*/ 595067 h 2546555"/>
              <a:gd name="connsiteX5" fmla="*/ 3136490 w 6626942"/>
              <a:gd name="connsiteY5" fmla="*/ 2546555 h 2546555"/>
              <a:gd name="connsiteX6" fmla="*/ 3116825 w 6626942"/>
              <a:gd name="connsiteY6" fmla="*/ 2389239 h 2546555"/>
              <a:gd name="connsiteX7" fmla="*/ 3677264 w 6626942"/>
              <a:gd name="connsiteY7" fmla="*/ 2379407 h 2546555"/>
              <a:gd name="connsiteX8" fmla="*/ 3726425 w 6626942"/>
              <a:gd name="connsiteY8" fmla="*/ 2526891 h 2546555"/>
              <a:gd name="connsiteX9" fmla="*/ 6096000 w 6626942"/>
              <a:gd name="connsiteY9" fmla="*/ 2517058 h 2546555"/>
              <a:gd name="connsiteX10" fmla="*/ 6105832 w 6626942"/>
              <a:gd name="connsiteY10" fmla="*/ 2418736 h 2546555"/>
              <a:gd name="connsiteX11" fmla="*/ 6617109 w 6626942"/>
              <a:gd name="connsiteY11" fmla="*/ 2418736 h 2546555"/>
              <a:gd name="connsiteX12" fmla="*/ 6626942 w 6626942"/>
              <a:gd name="connsiteY12" fmla="*/ 0 h 2546555"/>
              <a:gd name="connsiteX13" fmla="*/ 19664 w 6626942"/>
              <a:gd name="connsiteY13" fmla="*/ 0 h 2546555"/>
              <a:gd name="connsiteX0" fmla="*/ 19664 w 6626942"/>
              <a:gd name="connsiteY0" fmla="*/ 0 h 2546555"/>
              <a:gd name="connsiteX1" fmla="*/ 0 w 6626942"/>
              <a:gd name="connsiteY1" fmla="*/ 963562 h 2546555"/>
              <a:gd name="connsiteX2" fmla="*/ 2389238 w 6626942"/>
              <a:gd name="connsiteY2" fmla="*/ 973394 h 2546555"/>
              <a:gd name="connsiteX3" fmla="*/ 2400286 w 6626942"/>
              <a:gd name="connsiteY3" fmla="*/ 1008754 h 2546555"/>
              <a:gd name="connsiteX4" fmla="*/ 3091687 w 6626942"/>
              <a:gd name="connsiteY4" fmla="*/ 595067 h 2546555"/>
              <a:gd name="connsiteX5" fmla="*/ 3136490 w 6626942"/>
              <a:gd name="connsiteY5" fmla="*/ 2546555 h 2546555"/>
              <a:gd name="connsiteX6" fmla="*/ 3673006 w 6626942"/>
              <a:gd name="connsiteY6" fmla="*/ 437350 h 2546555"/>
              <a:gd name="connsiteX7" fmla="*/ 3677264 w 6626942"/>
              <a:gd name="connsiteY7" fmla="*/ 2379407 h 2546555"/>
              <a:gd name="connsiteX8" fmla="*/ 3726425 w 6626942"/>
              <a:gd name="connsiteY8" fmla="*/ 2526891 h 2546555"/>
              <a:gd name="connsiteX9" fmla="*/ 6096000 w 6626942"/>
              <a:gd name="connsiteY9" fmla="*/ 2517058 h 2546555"/>
              <a:gd name="connsiteX10" fmla="*/ 6105832 w 6626942"/>
              <a:gd name="connsiteY10" fmla="*/ 2418736 h 2546555"/>
              <a:gd name="connsiteX11" fmla="*/ 6617109 w 6626942"/>
              <a:gd name="connsiteY11" fmla="*/ 2418736 h 2546555"/>
              <a:gd name="connsiteX12" fmla="*/ 6626942 w 6626942"/>
              <a:gd name="connsiteY12" fmla="*/ 0 h 2546555"/>
              <a:gd name="connsiteX13" fmla="*/ 19664 w 6626942"/>
              <a:gd name="connsiteY13" fmla="*/ 0 h 2546555"/>
              <a:gd name="connsiteX0" fmla="*/ 19664 w 6626942"/>
              <a:gd name="connsiteY0" fmla="*/ 0 h 2526891"/>
              <a:gd name="connsiteX1" fmla="*/ 0 w 6626942"/>
              <a:gd name="connsiteY1" fmla="*/ 963562 h 2526891"/>
              <a:gd name="connsiteX2" fmla="*/ 2389238 w 6626942"/>
              <a:gd name="connsiteY2" fmla="*/ 973394 h 2526891"/>
              <a:gd name="connsiteX3" fmla="*/ 2400286 w 6626942"/>
              <a:gd name="connsiteY3" fmla="*/ 1008754 h 2526891"/>
              <a:gd name="connsiteX4" fmla="*/ 3091687 w 6626942"/>
              <a:gd name="connsiteY4" fmla="*/ 595067 h 2526891"/>
              <a:gd name="connsiteX5" fmla="*/ 3296745 w 6626942"/>
              <a:gd name="connsiteY5" fmla="*/ 462653 h 2526891"/>
              <a:gd name="connsiteX6" fmla="*/ 3673006 w 6626942"/>
              <a:gd name="connsiteY6" fmla="*/ 437350 h 2526891"/>
              <a:gd name="connsiteX7" fmla="*/ 3677264 w 6626942"/>
              <a:gd name="connsiteY7" fmla="*/ 2379407 h 2526891"/>
              <a:gd name="connsiteX8" fmla="*/ 3726425 w 6626942"/>
              <a:gd name="connsiteY8" fmla="*/ 2526891 h 2526891"/>
              <a:gd name="connsiteX9" fmla="*/ 6096000 w 6626942"/>
              <a:gd name="connsiteY9" fmla="*/ 2517058 h 2526891"/>
              <a:gd name="connsiteX10" fmla="*/ 6105832 w 6626942"/>
              <a:gd name="connsiteY10" fmla="*/ 2418736 h 2526891"/>
              <a:gd name="connsiteX11" fmla="*/ 6617109 w 6626942"/>
              <a:gd name="connsiteY11" fmla="*/ 2418736 h 2526891"/>
              <a:gd name="connsiteX12" fmla="*/ 6626942 w 6626942"/>
              <a:gd name="connsiteY12" fmla="*/ 0 h 2526891"/>
              <a:gd name="connsiteX13" fmla="*/ 19664 w 6626942"/>
              <a:gd name="connsiteY13" fmla="*/ 0 h 2526891"/>
              <a:gd name="connsiteX0" fmla="*/ 19664 w 6626942"/>
              <a:gd name="connsiteY0" fmla="*/ 0 h 2526891"/>
              <a:gd name="connsiteX1" fmla="*/ 0 w 6626942"/>
              <a:gd name="connsiteY1" fmla="*/ 963562 h 2526891"/>
              <a:gd name="connsiteX2" fmla="*/ 2389238 w 6626942"/>
              <a:gd name="connsiteY2" fmla="*/ 973394 h 2526891"/>
              <a:gd name="connsiteX3" fmla="*/ 2400286 w 6626942"/>
              <a:gd name="connsiteY3" fmla="*/ 1008754 h 2526891"/>
              <a:gd name="connsiteX4" fmla="*/ 3167102 w 6626942"/>
              <a:gd name="connsiteY4" fmla="*/ 1104255 h 2526891"/>
              <a:gd name="connsiteX5" fmla="*/ 3296745 w 6626942"/>
              <a:gd name="connsiteY5" fmla="*/ 462653 h 2526891"/>
              <a:gd name="connsiteX6" fmla="*/ 3673006 w 6626942"/>
              <a:gd name="connsiteY6" fmla="*/ 437350 h 2526891"/>
              <a:gd name="connsiteX7" fmla="*/ 3677264 w 6626942"/>
              <a:gd name="connsiteY7" fmla="*/ 2379407 h 2526891"/>
              <a:gd name="connsiteX8" fmla="*/ 3726425 w 6626942"/>
              <a:gd name="connsiteY8" fmla="*/ 2526891 h 2526891"/>
              <a:gd name="connsiteX9" fmla="*/ 6096000 w 6626942"/>
              <a:gd name="connsiteY9" fmla="*/ 2517058 h 2526891"/>
              <a:gd name="connsiteX10" fmla="*/ 6105832 w 6626942"/>
              <a:gd name="connsiteY10" fmla="*/ 2418736 h 2526891"/>
              <a:gd name="connsiteX11" fmla="*/ 6617109 w 6626942"/>
              <a:gd name="connsiteY11" fmla="*/ 2418736 h 2526891"/>
              <a:gd name="connsiteX12" fmla="*/ 6626942 w 6626942"/>
              <a:gd name="connsiteY12" fmla="*/ 0 h 2526891"/>
              <a:gd name="connsiteX13" fmla="*/ 19664 w 6626942"/>
              <a:gd name="connsiteY13" fmla="*/ 0 h 2526891"/>
              <a:gd name="connsiteX0" fmla="*/ 19664 w 6626942"/>
              <a:gd name="connsiteY0" fmla="*/ 0 h 2526891"/>
              <a:gd name="connsiteX1" fmla="*/ 0 w 6626942"/>
              <a:gd name="connsiteY1" fmla="*/ 963562 h 2526891"/>
              <a:gd name="connsiteX2" fmla="*/ 2389238 w 6626942"/>
              <a:gd name="connsiteY2" fmla="*/ 973394 h 2526891"/>
              <a:gd name="connsiteX3" fmla="*/ 2400286 w 6626942"/>
              <a:gd name="connsiteY3" fmla="*/ 1008754 h 2526891"/>
              <a:gd name="connsiteX4" fmla="*/ 3167102 w 6626942"/>
              <a:gd name="connsiteY4" fmla="*/ 1104255 h 2526891"/>
              <a:gd name="connsiteX5" fmla="*/ 3296745 w 6626942"/>
              <a:gd name="connsiteY5" fmla="*/ 462653 h 2526891"/>
              <a:gd name="connsiteX6" fmla="*/ 3673006 w 6626942"/>
              <a:gd name="connsiteY6" fmla="*/ 437350 h 2526891"/>
              <a:gd name="connsiteX7" fmla="*/ 3677264 w 6626942"/>
              <a:gd name="connsiteY7" fmla="*/ 2379407 h 2526891"/>
              <a:gd name="connsiteX8" fmla="*/ 3726425 w 6626942"/>
              <a:gd name="connsiteY8" fmla="*/ 2526891 h 2526891"/>
              <a:gd name="connsiteX9" fmla="*/ 6096000 w 6626942"/>
              <a:gd name="connsiteY9" fmla="*/ 2517058 h 2526891"/>
              <a:gd name="connsiteX10" fmla="*/ 6105832 w 6626942"/>
              <a:gd name="connsiteY10" fmla="*/ 2418736 h 2526891"/>
              <a:gd name="connsiteX11" fmla="*/ 6617109 w 6626942"/>
              <a:gd name="connsiteY11" fmla="*/ 2418736 h 2526891"/>
              <a:gd name="connsiteX12" fmla="*/ 6626942 w 6626942"/>
              <a:gd name="connsiteY12" fmla="*/ 0 h 2526891"/>
              <a:gd name="connsiteX13" fmla="*/ 19664 w 6626942"/>
              <a:gd name="connsiteY13" fmla="*/ 0 h 2526891"/>
              <a:gd name="connsiteX0" fmla="*/ 19664 w 6626942"/>
              <a:gd name="connsiteY0" fmla="*/ 0 h 2526891"/>
              <a:gd name="connsiteX1" fmla="*/ 0 w 6626942"/>
              <a:gd name="connsiteY1" fmla="*/ 963562 h 2526891"/>
              <a:gd name="connsiteX2" fmla="*/ 2389238 w 6626942"/>
              <a:gd name="connsiteY2" fmla="*/ 973394 h 2526891"/>
              <a:gd name="connsiteX3" fmla="*/ 2400286 w 6626942"/>
              <a:gd name="connsiteY3" fmla="*/ 1008754 h 2526891"/>
              <a:gd name="connsiteX4" fmla="*/ 3167102 w 6626942"/>
              <a:gd name="connsiteY4" fmla="*/ 1104255 h 2526891"/>
              <a:gd name="connsiteX5" fmla="*/ 3296745 w 6626942"/>
              <a:gd name="connsiteY5" fmla="*/ 462653 h 2526891"/>
              <a:gd name="connsiteX6" fmla="*/ 3673006 w 6626942"/>
              <a:gd name="connsiteY6" fmla="*/ 437350 h 2526891"/>
              <a:gd name="connsiteX7" fmla="*/ 3648984 w 6626942"/>
              <a:gd name="connsiteY7" fmla="*/ 606676 h 2526891"/>
              <a:gd name="connsiteX8" fmla="*/ 3726425 w 6626942"/>
              <a:gd name="connsiteY8" fmla="*/ 2526891 h 2526891"/>
              <a:gd name="connsiteX9" fmla="*/ 6096000 w 6626942"/>
              <a:gd name="connsiteY9" fmla="*/ 2517058 h 2526891"/>
              <a:gd name="connsiteX10" fmla="*/ 6105832 w 6626942"/>
              <a:gd name="connsiteY10" fmla="*/ 2418736 h 2526891"/>
              <a:gd name="connsiteX11" fmla="*/ 6617109 w 6626942"/>
              <a:gd name="connsiteY11" fmla="*/ 2418736 h 2526891"/>
              <a:gd name="connsiteX12" fmla="*/ 6626942 w 6626942"/>
              <a:gd name="connsiteY12" fmla="*/ 0 h 2526891"/>
              <a:gd name="connsiteX13" fmla="*/ 19664 w 6626942"/>
              <a:gd name="connsiteY13" fmla="*/ 0 h 2526891"/>
              <a:gd name="connsiteX0" fmla="*/ 19664 w 6626942"/>
              <a:gd name="connsiteY0" fmla="*/ 0 h 2517058"/>
              <a:gd name="connsiteX1" fmla="*/ 0 w 6626942"/>
              <a:gd name="connsiteY1" fmla="*/ 963562 h 2517058"/>
              <a:gd name="connsiteX2" fmla="*/ 2389238 w 6626942"/>
              <a:gd name="connsiteY2" fmla="*/ 973394 h 2517058"/>
              <a:gd name="connsiteX3" fmla="*/ 2400286 w 6626942"/>
              <a:gd name="connsiteY3" fmla="*/ 1008754 h 2517058"/>
              <a:gd name="connsiteX4" fmla="*/ 3167102 w 6626942"/>
              <a:gd name="connsiteY4" fmla="*/ 1104255 h 2517058"/>
              <a:gd name="connsiteX5" fmla="*/ 3296745 w 6626942"/>
              <a:gd name="connsiteY5" fmla="*/ 462653 h 2517058"/>
              <a:gd name="connsiteX6" fmla="*/ 3673006 w 6626942"/>
              <a:gd name="connsiteY6" fmla="*/ 437350 h 2517058"/>
              <a:gd name="connsiteX7" fmla="*/ 3648984 w 6626942"/>
              <a:gd name="connsiteY7" fmla="*/ 606676 h 2517058"/>
              <a:gd name="connsiteX8" fmla="*/ 3735852 w 6626942"/>
              <a:gd name="connsiteY8" fmla="*/ 999325 h 2517058"/>
              <a:gd name="connsiteX9" fmla="*/ 6096000 w 6626942"/>
              <a:gd name="connsiteY9" fmla="*/ 2517058 h 2517058"/>
              <a:gd name="connsiteX10" fmla="*/ 6105832 w 6626942"/>
              <a:gd name="connsiteY10" fmla="*/ 2418736 h 2517058"/>
              <a:gd name="connsiteX11" fmla="*/ 6617109 w 6626942"/>
              <a:gd name="connsiteY11" fmla="*/ 2418736 h 2517058"/>
              <a:gd name="connsiteX12" fmla="*/ 6626942 w 6626942"/>
              <a:gd name="connsiteY12" fmla="*/ 0 h 2517058"/>
              <a:gd name="connsiteX13" fmla="*/ 19664 w 6626942"/>
              <a:gd name="connsiteY13" fmla="*/ 0 h 2517058"/>
              <a:gd name="connsiteX0" fmla="*/ 19664 w 6626942"/>
              <a:gd name="connsiteY0" fmla="*/ 0 h 2517058"/>
              <a:gd name="connsiteX1" fmla="*/ 0 w 6626942"/>
              <a:gd name="connsiteY1" fmla="*/ 963562 h 2517058"/>
              <a:gd name="connsiteX2" fmla="*/ 2389238 w 6626942"/>
              <a:gd name="connsiteY2" fmla="*/ 973394 h 2517058"/>
              <a:gd name="connsiteX3" fmla="*/ 2400286 w 6626942"/>
              <a:gd name="connsiteY3" fmla="*/ 1008754 h 2517058"/>
              <a:gd name="connsiteX4" fmla="*/ 3167102 w 6626942"/>
              <a:gd name="connsiteY4" fmla="*/ 1104255 h 2517058"/>
              <a:gd name="connsiteX5" fmla="*/ 3296745 w 6626942"/>
              <a:gd name="connsiteY5" fmla="*/ 462653 h 2517058"/>
              <a:gd name="connsiteX6" fmla="*/ 3673006 w 6626942"/>
              <a:gd name="connsiteY6" fmla="*/ 437350 h 2517058"/>
              <a:gd name="connsiteX7" fmla="*/ 3648984 w 6626942"/>
              <a:gd name="connsiteY7" fmla="*/ 606676 h 2517058"/>
              <a:gd name="connsiteX8" fmla="*/ 3735852 w 6626942"/>
              <a:gd name="connsiteY8" fmla="*/ 999325 h 2517058"/>
              <a:gd name="connsiteX9" fmla="*/ 6096000 w 6626942"/>
              <a:gd name="connsiteY9" fmla="*/ 2517058 h 2517058"/>
              <a:gd name="connsiteX10" fmla="*/ 6152966 w 6626942"/>
              <a:gd name="connsiteY10" fmla="*/ 523422 h 2517058"/>
              <a:gd name="connsiteX11" fmla="*/ 6617109 w 6626942"/>
              <a:gd name="connsiteY11" fmla="*/ 2418736 h 2517058"/>
              <a:gd name="connsiteX12" fmla="*/ 6626942 w 6626942"/>
              <a:gd name="connsiteY12" fmla="*/ 0 h 2517058"/>
              <a:gd name="connsiteX13" fmla="*/ 19664 w 6626942"/>
              <a:gd name="connsiteY13" fmla="*/ 0 h 2517058"/>
              <a:gd name="connsiteX0" fmla="*/ 19664 w 6720882"/>
              <a:gd name="connsiteY0" fmla="*/ 0 h 2517058"/>
              <a:gd name="connsiteX1" fmla="*/ 0 w 6720882"/>
              <a:gd name="connsiteY1" fmla="*/ 963562 h 2517058"/>
              <a:gd name="connsiteX2" fmla="*/ 2389238 w 6720882"/>
              <a:gd name="connsiteY2" fmla="*/ 973394 h 2517058"/>
              <a:gd name="connsiteX3" fmla="*/ 2400286 w 6720882"/>
              <a:gd name="connsiteY3" fmla="*/ 1008754 h 2517058"/>
              <a:gd name="connsiteX4" fmla="*/ 3167102 w 6720882"/>
              <a:gd name="connsiteY4" fmla="*/ 1104255 h 2517058"/>
              <a:gd name="connsiteX5" fmla="*/ 3296745 w 6720882"/>
              <a:gd name="connsiteY5" fmla="*/ 462653 h 2517058"/>
              <a:gd name="connsiteX6" fmla="*/ 3673006 w 6720882"/>
              <a:gd name="connsiteY6" fmla="*/ 437350 h 2517058"/>
              <a:gd name="connsiteX7" fmla="*/ 3648984 w 6720882"/>
              <a:gd name="connsiteY7" fmla="*/ 606676 h 2517058"/>
              <a:gd name="connsiteX8" fmla="*/ 3735852 w 6720882"/>
              <a:gd name="connsiteY8" fmla="*/ 999325 h 2517058"/>
              <a:gd name="connsiteX9" fmla="*/ 6096000 w 6720882"/>
              <a:gd name="connsiteY9" fmla="*/ 2517058 h 2517058"/>
              <a:gd name="connsiteX10" fmla="*/ 6152966 w 6720882"/>
              <a:gd name="connsiteY10" fmla="*/ 523422 h 2517058"/>
              <a:gd name="connsiteX11" fmla="*/ 6720804 w 6720882"/>
              <a:gd name="connsiteY11" fmla="*/ 523422 h 2517058"/>
              <a:gd name="connsiteX12" fmla="*/ 6626942 w 6720882"/>
              <a:gd name="connsiteY12" fmla="*/ 0 h 2517058"/>
              <a:gd name="connsiteX13" fmla="*/ 19664 w 6720882"/>
              <a:gd name="connsiteY13" fmla="*/ 0 h 2517058"/>
              <a:gd name="connsiteX0" fmla="*/ 19664 w 6720882"/>
              <a:gd name="connsiteY0" fmla="*/ 0 h 1104255"/>
              <a:gd name="connsiteX1" fmla="*/ 0 w 6720882"/>
              <a:gd name="connsiteY1" fmla="*/ 963562 h 1104255"/>
              <a:gd name="connsiteX2" fmla="*/ 2389238 w 6720882"/>
              <a:gd name="connsiteY2" fmla="*/ 973394 h 1104255"/>
              <a:gd name="connsiteX3" fmla="*/ 2400286 w 6720882"/>
              <a:gd name="connsiteY3" fmla="*/ 1008754 h 1104255"/>
              <a:gd name="connsiteX4" fmla="*/ 3167102 w 6720882"/>
              <a:gd name="connsiteY4" fmla="*/ 1104255 h 1104255"/>
              <a:gd name="connsiteX5" fmla="*/ 3296745 w 6720882"/>
              <a:gd name="connsiteY5" fmla="*/ 462653 h 1104255"/>
              <a:gd name="connsiteX6" fmla="*/ 3673006 w 6720882"/>
              <a:gd name="connsiteY6" fmla="*/ 437350 h 1104255"/>
              <a:gd name="connsiteX7" fmla="*/ 3648984 w 6720882"/>
              <a:gd name="connsiteY7" fmla="*/ 606676 h 1104255"/>
              <a:gd name="connsiteX8" fmla="*/ 3735852 w 6720882"/>
              <a:gd name="connsiteY8" fmla="*/ 999325 h 1104255"/>
              <a:gd name="connsiteX9" fmla="*/ 6105427 w 6720882"/>
              <a:gd name="connsiteY9" fmla="*/ 951774 h 1104255"/>
              <a:gd name="connsiteX10" fmla="*/ 6152966 w 6720882"/>
              <a:gd name="connsiteY10" fmla="*/ 523422 h 1104255"/>
              <a:gd name="connsiteX11" fmla="*/ 6720804 w 6720882"/>
              <a:gd name="connsiteY11" fmla="*/ 523422 h 1104255"/>
              <a:gd name="connsiteX12" fmla="*/ 6626942 w 6720882"/>
              <a:gd name="connsiteY12" fmla="*/ 0 h 1104255"/>
              <a:gd name="connsiteX13" fmla="*/ 19664 w 6720882"/>
              <a:gd name="connsiteY13" fmla="*/ 0 h 1104255"/>
              <a:gd name="connsiteX0" fmla="*/ 19664 w 6720882"/>
              <a:gd name="connsiteY0" fmla="*/ 0 h 1019390"/>
              <a:gd name="connsiteX1" fmla="*/ 0 w 6720882"/>
              <a:gd name="connsiteY1" fmla="*/ 963562 h 1019390"/>
              <a:gd name="connsiteX2" fmla="*/ 2389238 w 6720882"/>
              <a:gd name="connsiteY2" fmla="*/ 973394 h 1019390"/>
              <a:gd name="connsiteX3" fmla="*/ 2400286 w 6720882"/>
              <a:gd name="connsiteY3" fmla="*/ 1008754 h 1019390"/>
              <a:gd name="connsiteX4" fmla="*/ 3119968 w 6720882"/>
              <a:gd name="connsiteY4" fmla="*/ 1019390 h 1019390"/>
              <a:gd name="connsiteX5" fmla="*/ 3296745 w 6720882"/>
              <a:gd name="connsiteY5" fmla="*/ 462653 h 1019390"/>
              <a:gd name="connsiteX6" fmla="*/ 3673006 w 6720882"/>
              <a:gd name="connsiteY6" fmla="*/ 437350 h 1019390"/>
              <a:gd name="connsiteX7" fmla="*/ 3648984 w 6720882"/>
              <a:gd name="connsiteY7" fmla="*/ 606676 h 1019390"/>
              <a:gd name="connsiteX8" fmla="*/ 3735852 w 6720882"/>
              <a:gd name="connsiteY8" fmla="*/ 999325 h 1019390"/>
              <a:gd name="connsiteX9" fmla="*/ 6105427 w 6720882"/>
              <a:gd name="connsiteY9" fmla="*/ 951774 h 1019390"/>
              <a:gd name="connsiteX10" fmla="*/ 6152966 w 6720882"/>
              <a:gd name="connsiteY10" fmla="*/ 523422 h 1019390"/>
              <a:gd name="connsiteX11" fmla="*/ 6720804 w 6720882"/>
              <a:gd name="connsiteY11" fmla="*/ 523422 h 1019390"/>
              <a:gd name="connsiteX12" fmla="*/ 6626942 w 6720882"/>
              <a:gd name="connsiteY12" fmla="*/ 0 h 1019390"/>
              <a:gd name="connsiteX13" fmla="*/ 19664 w 6720882"/>
              <a:gd name="connsiteY13" fmla="*/ 0 h 1019390"/>
              <a:gd name="connsiteX0" fmla="*/ 19664 w 6720882"/>
              <a:gd name="connsiteY0" fmla="*/ 0 h 1019390"/>
              <a:gd name="connsiteX1" fmla="*/ 0 w 6720882"/>
              <a:gd name="connsiteY1" fmla="*/ 963562 h 1019390"/>
              <a:gd name="connsiteX2" fmla="*/ 2389238 w 6720882"/>
              <a:gd name="connsiteY2" fmla="*/ 973394 h 1019390"/>
              <a:gd name="connsiteX3" fmla="*/ 2400286 w 6720882"/>
              <a:gd name="connsiteY3" fmla="*/ 1008754 h 1019390"/>
              <a:gd name="connsiteX4" fmla="*/ 3119968 w 6720882"/>
              <a:gd name="connsiteY4" fmla="*/ 1019390 h 1019390"/>
              <a:gd name="connsiteX5" fmla="*/ 3079929 w 6720882"/>
              <a:gd name="connsiteY5" fmla="*/ 500370 h 1019390"/>
              <a:gd name="connsiteX6" fmla="*/ 3673006 w 6720882"/>
              <a:gd name="connsiteY6" fmla="*/ 437350 h 1019390"/>
              <a:gd name="connsiteX7" fmla="*/ 3648984 w 6720882"/>
              <a:gd name="connsiteY7" fmla="*/ 606676 h 1019390"/>
              <a:gd name="connsiteX8" fmla="*/ 3735852 w 6720882"/>
              <a:gd name="connsiteY8" fmla="*/ 999325 h 1019390"/>
              <a:gd name="connsiteX9" fmla="*/ 6105427 w 6720882"/>
              <a:gd name="connsiteY9" fmla="*/ 951774 h 1019390"/>
              <a:gd name="connsiteX10" fmla="*/ 6152966 w 6720882"/>
              <a:gd name="connsiteY10" fmla="*/ 523422 h 1019390"/>
              <a:gd name="connsiteX11" fmla="*/ 6720804 w 6720882"/>
              <a:gd name="connsiteY11" fmla="*/ 523422 h 1019390"/>
              <a:gd name="connsiteX12" fmla="*/ 6626942 w 6720882"/>
              <a:gd name="connsiteY12" fmla="*/ 0 h 1019390"/>
              <a:gd name="connsiteX13" fmla="*/ 19664 w 6720882"/>
              <a:gd name="connsiteY13" fmla="*/ 0 h 1019390"/>
              <a:gd name="connsiteX0" fmla="*/ 19664 w 6720882"/>
              <a:gd name="connsiteY0" fmla="*/ 0 h 1019390"/>
              <a:gd name="connsiteX1" fmla="*/ 0 w 6720882"/>
              <a:gd name="connsiteY1" fmla="*/ 963562 h 1019390"/>
              <a:gd name="connsiteX2" fmla="*/ 2389238 w 6720882"/>
              <a:gd name="connsiteY2" fmla="*/ 973394 h 1019390"/>
              <a:gd name="connsiteX3" fmla="*/ 2400286 w 6720882"/>
              <a:gd name="connsiteY3" fmla="*/ 1008754 h 1019390"/>
              <a:gd name="connsiteX4" fmla="*/ 3119968 w 6720882"/>
              <a:gd name="connsiteY4" fmla="*/ 1019390 h 1019390"/>
              <a:gd name="connsiteX5" fmla="*/ 3079929 w 6720882"/>
              <a:gd name="connsiteY5" fmla="*/ 500370 h 1019390"/>
              <a:gd name="connsiteX6" fmla="*/ 3607018 w 6720882"/>
              <a:gd name="connsiteY6" fmla="*/ 550503 h 1019390"/>
              <a:gd name="connsiteX7" fmla="*/ 3648984 w 6720882"/>
              <a:gd name="connsiteY7" fmla="*/ 606676 h 1019390"/>
              <a:gd name="connsiteX8" fmla="*/ 3735852 w 6720882"/>
              <a:gd name="connsiteY8" fmla="*/ 999325 h 1019390"/>
              <a:gd name="connsiteX9" fmla="*/ 6105427 w 6720882"/>
              <a:gd name="connsiteY9" fmla="*/ 951774 h 1019390"/>
              <a:gd name="connsiteX10" fmla="*/ 6152966 w 6720882"/>
              <a:gd name="connsiteY10" fmla="*/ 523422 h 1019390"/>
              <a:gd name="connsiteX11" fmla="*/ 6720804 w 6720882"/>
              <a:gd name="connsiteY11" fmla="*/ 523422 h 1019390"/>
              <a:gd name="connsiteX12" fmla="*/ 6626942 w 6720882"/>
              <a:gd name="connsiteY12" fmla="*/ 0 h 1019390"/>
              <a:gd name="connsiteX13" fmla="*/ 19664 w 6720882"/>
              <a:gd name="connsiteY13" fmla="*/ 0 h 1019390"/>
              <a:gd name="connsiteX0" fmla="*/ 19664 w 6720882"/>
              <a:gd name="connsiteY0" fmla="*/ 0 h 1019390"/>
              <a:gd name="connsiteX1" fmla="*/ 0 w 6720882"/>
              <a:gd name="connsiteY1" fmla="*/ 963562 h 1019390"/>
              <a:gd name="connsiteX2" fmla="*/ 2389238 w 6720882"/>
              <a:gd name="connsiteY2" fmla="*/ 973394 h 1019390"/>
              <a:gd name="connsiteX3" fmla="*/ 2400286 w 6720882"/>
              <a:gd name="connsiteY3" fmla="*/ 1008754 h 1019390"/>
              <a:gd name="connsiteX4" fmla="*/ 3119968 w 6720882"/>
              <a:gd name="connsiteY4" fmla="*/ 1019390 h 1019390"/>
              <a:gd name="connsiteX5" fmla="*/ 3079929 w 6720882"/>
              <a:gd name="connsiteY5" fmla="*/ 500370 h 1019390"/>
              <a:gd name="connsiteX6" fmla="*/ 3607018 w 6720882"/>
              <a:gd name="connsiteY6" fmla="*/ 550503 h 1019390"/>
              <a:gd name="connsiteX7" fmla="*/ 3648984 w 6720882"/>
              <a:gd name="connsiteY7" fmla="*/ 606676 h 1019390"/>
              <a:gd name="connsiteX8" fmla="*/ 3651011 w 6720882"/>
              <a:gd name="connsiteY8" fmla="*/ 1008755 h 1019390"/>
              <a:gd name="connsiteX9" fmla="*/ 6105427 w 6720882"/>
              <a:gd name="connsiteY9" fmla="*/ 951774 h 1019390"/>
              <a:gd name="connsiteX10" fmla="*/ 6152966 w 6720882"/>
              <a:gd name="connsiteY10" fmla="*/ 523422 h 1019390"/>
              <a:gd name="connsiteX11" fmla="*/ 6720804 w 6720882"/>
              <a:gd name="connsiteY11" fmla="*/ 523422 h 1019390"/>
              <a:gd name="connsiteX12" fmla="*/ 6626942 w 6720882"/>
              <a:gd name="connsiteY12" fmla="*/ 0 h 1019390"/>
              <a:gd name="connsiteX13" fmla="*/ 19664 w 6720882"/>
              <a:gd name="connsiteY13" fmla="*/ 0 h 10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0882" h="1019390">
                <a:moveTo>
                  <a:pt x="19664" y="0"/>
                </a:moveTo>
                <a:lnTo>
                  <a:pt x="0" y="963562"/>
                </a:lnTo>
                <a:lnTo>
                  <a:pt x="2389238" y="973394"/>
                </a:lnTo>
                <a:lnTo>
                  <a:pt x="2400286" y="1008754"/>
                </a:lnTo>
                <a:cubicBezTo>
                  <a:pt x="3048675" y="1006014"/>
                  <a:pt x="3093749" y="918407"/>
                  <a:pt x="3119968" y="1019390"/>
                </a:cubicBezTo>
                <a:lnTo>
                  <a:pt x="3079929" y="500370"/>
                </a:lnTo>
                <a:lnTo>
                  <a:pt x="3607018" y="550503"/>
                </a:lnTo>
                <a:cubicBezTo>
                  <a:pt x="3608437" y="1197855"/>
                  <a:pt x="3647565" y="-40676"/>
                  <a:pt x="3648984" y="606676"/>
                </a:cubicBezTo>
                <a:cubicBezTo>
                  <a:pt x="3649660" y="740702"/>
                  <a:pt x="3650335" y="874729"/>
                  <a:pt x="3651011" y="1008755"/>
                </a:cubicBezTo>
                <a:lnTo>
                  <a:pt x="6105427" y="951774"/>
                </a:lnTo>
                <a:lnTo>
                  <a:pt x="6152966" y="523422"/>
                </a:lnTo>
                <a:lnTo>
                  <a:pt x="6720804" y="523422"/>
                </a:lnTo>
                <a:cubicBezTo>
                  <a:pt x="6724082" y="-282823"/>
                  <a:pt x="6623664" y="806245"/>
                  <a:pt x="6626942" y="0"/>
                </a:cubicBezTo>
                <a:lnTo>
                  <a:pt x="19664"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10" name="Vrije vorm: vorm 9">
            <a:extLst>
              <a:ext uri="{FF2B5EF4-FFF2-40B4-BE49-F238E27FC236}">
                <a16:creationId xmlns:a16="http://schemas.microsoft.com/office/drawing/2014/main" id="{B2B9307F-2708-7C6A-48A5-CBF16DBE8167}"/>
              </a:ext>
            </a:extLst>
          </p:cNvPr>
          <p:cNvSpPr/>
          <p:nvPr/>
        </p:nvSpPr>
        <p:spPr>
          <a:xfrm>
            <a:off x="7993930" y="923827"/>
            <a:ext cx="4213781" cy="2177592"/>
          </a:xfrm>
          <a:custGeom>
            <a:avLst/>
            <a:gdLst>
              <a:gd name="connsiteX0" fmla="*/ 9427 w 4213781"/>
              <a:gd name="connsiteY0" fmla="*/ 2007909 h 2177592"/>
              <a:gd name="connsiteX1" fmla="*/ 9427 w 4213781"/>
              <a:gd name="connsiteY1" fmla="*/ 490194 h 2177592"/>
              <a:gd name="connsiteX2" fmla="*/ 707010 w 4213781"/>
              <a:gd name="connsiteY2" fmla="*/ 509047 h 2177592"/>
              <a:gd name="connsiteX3" fmla="*/ 725864 w 4213781"/>
              <a:gd name="connsiteY3" fmla="*/ 37707 h 2177592"/>
              <a:gd name="connsiteX4" fmla="*/ 1253765 w 4213781"/>
              <a:gd name="connsiteY4" fmla="*/ 0 h 2177592"/>
              <a:gd name="connsiteX5" fmla="*/ 1234911 w 4213781"/>
              <a:gd name="connsiteY5" fmla="*/ 527901 h 2177592"/>
              <a:gd name="connsiteX6" fmla="*/ 3714161 w 4213781"/>
              <a:gd name="connsiteY6" fmla="*/ 490194 h 2177592"/>
              <a:gd name="connsiteX7" fmla="*/ 3751868 w 4213781"/>
              <a:gd name="connsiteY7" fmla="*/ 0 h 2177592"/>
              <a:gd name="connsiteX8" fmla="*/ 4213781 w 4213781"/>
              <a:gd name="connsiteY8" fmla="*/ 28280 h 2177592"/>
              <a:gd name="connsiteX9" fmla="*/ 3657600 w 4213781"/>
              <a:gd name="connsiteY9" fmla="*/ 9427 h 2177592"/>
              <a:gd name="connsiteX10" fmla="*/ 3704734 w 4213781"/>
              <a:gd name="connsiteY10" fmla="*/ 2036189 h 2177592"/>
              <a:gd name="connsiteX11" fmla="*/ 1244338 w 4213781"/>
              <a:gd name="connsiteY11" fmla="*/ 2026763 h 2177592"/>
              <a:gd name="connsiteX12" fmla="*/ 1178350 w 4213781"/>
              <a:gd name="connsiteY12" fmla="*/ 1875934 h 2177592"/>
              <a:gd name="connsiteX13" fmla="*/ 716437 w 4213781"/>
              <a:gd name="connsiteY13" fmla="*/ 1894787 h 2177592"/>
              <a:gd name="connsiteX14" fmla="*/ 707010 w 4213781"/>
              <a:gd name="connsiteY14" fmla="*/ 2177592 h 2177592"/>
              <a:gd name="connsiteX15" fmla="*/ 0 w 4213781"/>
              <a:gd name="connsiteY15" fmla="*/ 2139884 h 2177592"/>
              <a:gd name="connsiteX16" fmla="*/ 18854 w 4213781"/>
              <a:gd name="connsiteY16" fmla="*/ 480767 h 2177592"/>
              <a:gd name="connsiteX0" fmla="*/ 9427 w 4213781"/>
              <a:gd name="connsiteY0" fmla="*/ 2007909 h 2177592"/>
              <a:gd name="connsiteX1" fmla="*/ 9427 w 4213781"/>
              <a:gd name="connsiteY1" fmla="*/ 490194 h 2177592"/>
              <a:gd name="connsiteX2" fmla="*/ 707010 w 4213781"/>
              <a:gd name="connsiteY2" fmla="*/ 509047 h 2177592"/>
              <a:gd name="connsiteX3" fmla="*/ 725864 w 4213781"/>
              <a:gd name="connsiteY3" fmla="*/ 37707 h 2177592"/>
              <a:gd name="connsiteX4" fmla="*/ 1253765 w 4213781"/>
              <a:gd name="connsiteY4" fmla="*/ 0 h 2177592"/>
              <a:gd name="connsiteX5" fmla="*/ 1234911 w 4213781"/>
              <a:gd name="connsiteY5" fmla="*/ 527901 h 2177592"/>
              <a:gd name="connsiteX6" fmla="*/ 3714161 w 4213781"/>
              <a:gd name="connsiteY6" fmla="*/ 490194 h 2177592"/>
              <a:gd name="connsiteX7" fmla="*/ 3751868 w 4213781"/>
              <a:gd name="connsiteY7" fmla="*/ 0 h 2177592"/>
              <a:gd name="connsiteX8" fmla="*/ 4213781 w 4213781"/>
              <a:gd name="connsiteY8" fmla="*/ 28280 h 2177592"/>
              <a:gd name="connsiteX9" fmla="*/ 3657600 w 4213781"/>
              <a:gd name="connsiteY9" fmla="*/ 9427 h 2177592"/>
              <a:gd name="connsiteX10" fmla="*/ 3704734 w 4213781"/>
              <a:gd name="connsiteY10" fmla="*/ 2036189 h 2177592"/>
              <a:gd name="connsiteX11" fmla="*/ 1244338 w 4213781"/>
              <a:gd name="connsiteY11" fmla="*/ 2026763 h 2177592"/>
              <a:gd name="connsiteX12" fmla="*/ 1178350 w 4213781"/>
              <a:gd name="connsiteY12" fmla="*/ 1875934 h 2177592"/>
              <a:gd name="connsiteX13" fmla="*/ 716437 w 4213781"/>
              <a:gd name="connsiteY13" fmla="*/ 1894787 h 2177592"/>
              <a:gd name="connsiteX14" fmla="*/ 707010 w 4213781"/>
              <a:gd name="connsiteY14" fmla="*/ 2177592 h 2177592"/>
              <a:gd name="connsiteX15" fmla="*/ 0 w 4213781"/>
              <a:gd name="connsiteY15" fmla="*/ 2139884 h 2177592"/>
              <a:gd name="connsiteX16" fmla="*/ 18854 w 4213781"/>
              <a:gd name="connsiteY16" fmla="*/ 631596 h 2177592"/>
              <a:gd name="connsiteX0" fmla="*/ 9427 w 4213781"/>
              <a:gd name="connsiteY0" fmla="*/ 2007909 h 2177592"/>
              <a:gd name="connsiteX1" fmla="*/ 9427 w 4213781"/>
              <a:gd name="connsiteY1" fmla="*/ 490194 h 2177592"/>
              <a:gd name="connsiteX2" fmla="*/ 707010 w 4213781"/>
              <a:gd name="connsiteY2" fmla="*/ 509047 h 2177592"/>
              <a:gd name="connsiteX3" fmla="*/ 725864 w 4213781"/>
              <a:gd name="connsiteY3" fmla="*/ 37707 h 2177592"/>
              <a:gd name="connsiteX4" fmla="*/ 1253765 w 4213781"/>
              <a:gd name="connsiteY4" fmla="*/ 0 h 2177592"/>
              <a:gd name="connsiteX5" fmla="*/ 1234911 w 4213781"/>
              <a:gd name="connsiteY5" fmla="*/ 527901 h 2177592"/>
              <a:gd name="connsiteX6" fmla="*/ 3714161 w 4213781"/>
              <a:gd name="connsiteY6" fmla="*/ 490194 h 2177592"/>
              <a:gd name="connsiteX7" fmla="*/ 3751868 w 4213781"/>
              <a:gd name="connsiteY7" fmla="*/ 0 h 2177592"/>
              <a:gd name="connsiteX8" fmla="*/ 4213781 w 4213781"/>
              <a:gd name="connsiteY8" fmla="*/ 28280 h 2177592"/>
              <a:gd name="connsiteX9" fmla="*/ 3657600 w 4213781"/>
              <a:gd name="connsiteY9" fmla="*/ 9427 h 2177592"/>
              <a:gd name="connsiteX10" fmla="*/ 3704734 w 4213781"/>
              <a:gd name="connsiteY10" fmla="*/ 2036189 h 2177592"/>
              <a:gd name="connsiteX11" fmla="*/ 1244338 w 4213781"/>
              <a:gd name="connsiteY11" fmla="*/ 2026763 h 2177592"/>
              <a:gd name="connsiteX12" fmla="*/ 1178350 w 4213781"/>
              <a:gd name="connsiteY12" fmla="*/ 1875934 h 2177592"/>
              <a:gd name="connsiteX13" fmla="*/ 716437 w 4213781"/>
              <a:gd name="connsiteY13" fmla="*/ 1894787 h 2177592"/>
              <a:gd name="connsiteX14" fmla="*/ 707010 w 4213781"/>
              <a:gd name="connsiteY14" fmla="*/ 2177592 h 2177592"/>
              <a:gd name="connsiteX15" fmla="*/ 0 w 4213781"/>
              <a:gd name="connsiteY15" fmla="*/ 2139884 h 2177592"/>
              <a:gd name="connsiteX16" fmla="*/ 18854 w 4213781"/>
              <a:gd name="connsiteY16" fmla="*/ 461914 h 2177592"/>
              <a:gd name="connsiteX0" fmla="*/ 9427 w 4213781"/>
              <a:gd name="connsiteY0" fmla="*/ 2007909 h 2177592"/>
              <a:gd name="connsiteX1" fmla="*/ 9427 w 4213781"/>
              <a:gd name="connsiteY1" fmla="*/ 490194 h 2177592"/>
              <a:gd name="connsiteX2" fmla="*/ 707010 w 4213781"/>
              <a:gd name="connsiteY2" fmla="*/ 509047 h 2177592"/>
              <a:gd name="connsiteX3" fmla="*/ 725864 w 4213781"/>
              <a:gd name="connsiteY3" fmla="*/ 37707 h 2177592"/>
              <a:gd name="connsiteX4" fmla="*/ 1253765 w 4213781"/>
              <a:gd name="connsiteY4" fmla="*/ 0 h 2177592"/>
              <a:gd name="connsiteX5" fmla="*/ 1234911 w 4213781"/>
              <a:gd name="connsiteY5" fmla="*/ 527901 h 2177592"/>
              <a:gd name="connsiteX6" fmla="*/ 3714161 w 4213781"/>
              <a:gd name="connsiteY6" fmla="*/ 490194 h 2177592"/>
              <a:gd name="connsiteX7" fmla="*/ 3751868 w 4213781"/>
              <a:gd name="connsiteY7" fmla="*/ 0 h 2177592"/>
              <a:gd name="connsiteX8" fmla="*/ 4213781 w 4213781"/>
              <a:gd name="connsiteY8" fmla="*/ 28280 h 2177592"/>
              <a:gd name="connsiteX9" fmla="*/ 3657600 w 4213781"/>
              <a:gd name="connsiteY9" fmla="*/ 9427 h 2177592"/>
              <a:gd name="connsiteX10" fmla="*/ 3704734 w 4213781"/>
              <a:gd name="connsiteY10" fmla="*/ 2036189 h 2177592"/>
              <a:gd name="connsiteX11" fmla="*/ 1244338 w 4213781"/>
              <a:gd name="connsiteY11" fmla="*/ 2026763 h 2177592"/>
              <a:gd name="connsiteX12" fmla="*/ 1178350 w 4213781"/>
              <a:gd name="connsiteY12" fmla="*/ 1875934 h 2177592"/>
              <a:gd name="connsiteX13" fmla="*/ 716437 w 4213781"/>
              <a:gd name="connsiteY13" fmla="*/ 1894787 h 2177592"/>
              <a:gd name="connsiteX14" fmla="*/ 707010 w 4213781"/>
              <a:gd name="connsiteY14" fmla="*/ 2177592 h 2177592"/>
              <a:gd name="connsiteX15" fmla="*/ 0 w 4213781"/>
              <a:gd name="connsiteY15" fmla="*/ 2139884 h 2177592"/>
              <a:gd name="connsiteX16" fmla="*/ 18854 w 4213781"/>
              <a:gd name="connsiteY16" fmla="*/ 461914 h 2177592"/>
              <a:gd name="connsiteX17" fmla="*/ 9427 w 4213781"/>
              <a:gd name="connsiteY17" fmla="*/ 2007909 h 217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3781" h="2177592">
                <a:moveTo>
                  <a:pt x="9427" y="2007909"/>
                </a:moveTo>
                <a:lnTo>
                  <a:pt x="9427" y="490194"/>
                </a:lnTo>
                <a:lnTo>
                  <a:pt x="707010" y="509047"/>
                </a:lnTo>
                <a:lnTo>
                  <a:pt x="725864" y="37707"/>
                </a:lnTo>
                <a:lnTo>
                  <a:pt x="1253765" y="0"/>
                </a:lnTo>
                <a:lnTo>
                  <a:pt x="1234911" y="527901"/>
                </a:lnTo>
                <a:lnTo>
                  <a:pt x="3714161" y="490194"/>
                </a:lnTo>
                <a:lnTo>
                  <a:pt x="3751868" y="0"/>
                </a:lnTo>
                <a:lnTo>
                  <a:pt x="4213781" y="28280"/>
                </a:lnTo>
                <a:lnTo>
                  <a:pt x="3657600" y="9427"/>
                </a:lnTo>
                <a:lnTo>
                  <a:pt x="3704734" y="2036189"/>
                </a:lnTo>
                <a:lnTo>
                  <a:pt x="1244338" y="2026763"/>
                </a:lnTo>
                <a:lnTo>
                  <a:pt x="1178350" y="1875934"/>
                </a:lnTo>
                <a:lnTo>
                  <a:pt x="716437" y="1894787"/>
                </a:lnTo>
                <a:lnTo>
                  <a:pt x="707010" y="2177592"/>
                </a:lnTo>
                <a:lnTo>
                  <a:pt x="0" y="2139884"/>
                </a:lnTo>
                <a:cubicBezTo>
                  <a:pt x="6285" y="1586845"/>
                  <a:pt x="12569" y="1014953"/>
                  <a:pt x="18854" y="461914"/>
                </a:cubicBezTo>
                <a:lnTo>
                  <a:pt x="9427" y="2007909"/>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a:t>
            </a:r>
            <a:r>
              <a:rPr lang="nl-NL" dirty="0" err="1"/>
              <a:t>Inpandinge</a:t>
            </a:r>
            <a:r>
              <a:rPr lang="nl-NL" dirty="0"/>
              <a:t> overige ruimtes die niet grenzen aan buitenlucht, water, grond of kruipruimte zijn altijd AVR</a:t>
            </a:r>
          </a:p>
          <a:p>
            <a:pPr algn="ctr"/>
            <a:endParaRPr lang="nl-NL" dirty="0"/>
          </a:p>
        </p:txBody>
      </p:sp>
    </p:spTree>
    <p:extLst>
      <p:ext uri="{BB962C8B-B14F-4D97-AF65-F5344CB8AC3E}">
        <p14:creationId xmlns:p14="http://schemas.microsoft.com/office/powerpoint/2010/main" val="656528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9CFA06B8-79B9-4194-A022-5D9C18349AAA}"/>
              </a:ext>
            </a:extLst>
          </p:cNvPr>
          <p:cNvSpPr/>
          <p:nvPr/>
        </p:nvSpPr>
        <p:spPr>
          <a:xfrm>
            <a:off x="5584723" y="432619"/>
            <a:ext cx="6626942" cy="2556387"/>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6942" h="2556387">
                <a:moveTo>
                  <a:pt x="19664" y="0"/>
                </a:moveTo>
                <a:lnTo>
                  <a:pt x="0" y="963562"/>
                </a:lnTo>
                <a:lnTo>
                  <a:pt x="2389238" y="973394"/>
                </a:lnTo>
                <a:lnTo>
                  <a:pt x="2428567" y="2526891"/>
                </a:lnTo>
                <a:lnTo>
                  <a:pt x="2507225" y="2556387"/>
                </a:lnTo>
                <a:lnTo>
                  <a:pt x="3136490" y="2546555"/>
                </a:lnTo>
                <a:lnTo>
                  <a:pt x="3116825" y="2389239"/>
                </a:lnTo>
                <a:lnTo>
                  <a:pt x="3677264" y="2379407"/>
                </a:lnTo>
                <a:lnTo>
                  <a:pt x="3726425" y="2526891"/>
                </a:lnTo>
                <a:lnTo>
                  <a:pt x="6096000" y="2517058"/>
                </a:lnTo>
                <a:lnTo>
                  <a:pt x="6105832" y="2418736"/>
                </a:lnTo>
                <a:lnTo>
                  <a:pt x="6617109" y="2418736"/>
                </a:lnTo>
                <a:cubicBezTo>
                  <a:pt x="6620387" y="1612491"/>
                  <a:pt x="6623664" y="806245"/>
                  <a:pt x="6626942" y="0"/>
                </a:cubicBezTo>
                <a:lnTo>
                  <a:pt x="19664"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volgens beslisschema</a:t>
            </a:r>
          </a:p>
        </p:txBody>
      </p:sp>
    </p:spTree>
    <p:extLst>
      <p:ext uri="{BB962C8B-B14F-4D97-AF65-F5344CB8AC3E}">
        <p14:creationId xmlns:p14="http://schemas.microsoft.com/office/powerpoint/2010/main" val="2695601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9CFA06B8-79B9-4194-A022-5D9C18349AAA}"/>
              </a:ext>
            </a:extLst>
          </p:cNvPr>
          <p:cNvSpPr/>
          <p:nvPr/>
        </p:nvSpPr>
        <p:spPr>
          <a:xfrm>
            <a:off x="5584723" y="432619"/>
            <a:ext cx="6626942" cy="2556387"/>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6942" h="2556387">
                <a:moveTo>
                  <a:pt x="19664" y="0"/>
                </a:moveTo>
                <a:lnTo>
                  <a:pt x="0" y="963562"/>
                </a:lnTo>
                <a:lnTo>
                  <a:pt x="2389238" y="973394"/>
                </a:lnTo>
                <a:lnTo>
                  <a:pt x="2428567" y="2526891"/>
                </a:lnTo>
                <a:lnTo>
                  <a:pt x="2507225" y="2556387"/>
                </a:lnTo>
                <a:lnTo>
                  <a:pt x="3136490" y="2546555"/>
                </a:lnTo>
                <a:lnTo>
                  <a:pt x="3116825" y="2389239"/>
                </a:lnTo>
                <a:lnTo>
                  <a:pt x="3677264" y="2379407"/>
                </a:lnTo>
                <a:lnTo>
                  <a:pt x="3726425" y="2526891"/>
                </a:lnTo>
                <a:lnTo>
                  <a:pt x="6096000" y="2517058"/>
                </a:lnTo>
                <a:lnTo>
                  <a:pt x="6105832" y="2418736"/>
                </a:lnTo>
                <a:lnTo>
                  <a:pt x="6617109" y="2418736"/>
                </a:lnTo>
                <a:cubicBezTo>
                  <a:pt x="6620387" y="1612491"/>
                  <a:pt x="6623664" y="806245"/>
                  <a:pt x="6626942" y="0"/>
                </a:cubicBezTo>
                <a:lnTo>
                  <a:pt x="19664"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volgens beslisschema</a:t>
            </a:r>
          </a:p>
        </p:txBody>
      </p:sp>
      <p:sp>
        <p:nvSpPr>
          <p:cNvPr id="10" name="Vrije vorm: vorm 9">
            <a:extLst>
              <a:ext uri="{FF2B5EF4-FFF2-40B4-BE49-F238E27FC236}">
                <a16:creationId xmlns:a16="http://schemas.microsoft.com/office/drawing/2014/main" id="{3B928159-DF6F-4874-8DAB-FAB6A5D314D8}"/>
              </a:ext>
            </a:extLst>
          </p:cNvPr>
          <p:cNvSpPr/>
          <p:nvPr/>
        </p:nvSpPr>
        <p:spPr>
          <a:xfrm>
            <a:off x="422787" y="442452"/>
            <a:ext cx="11897032" cy="5565058"/>
          </a:xfrm>
          <a:custGeom>
            <a:avLst/>
            <a:gdLst>
              <a:gd name="connsiteX0" fmla="*/ 11788878 w 11897032"/>
              <a:gd name="connsiteY0" fmla="*/ 0 h 5565058"/>
              <a:gd name="connsiteX1" fmla="*/ 0 w 11897032"/>
              <a:gd name="connsiteY1" fmla="*/ 0 h 5565058"/>
              <a:gd name="connsiteX2" fmla="*/ 0 w 11897032"/>
              <a:gd name="connsiteY2" fmla="*/ 5565058 h 5565058"/>
              <a:gd name="connsiteX3" fmla="*/ 5053781 w 11897032"/>
              <a:gd name="connsiteY3" fmla="*/ 5565058 h 5565058"/>
              <a:gd name="connsiteX4" fmla="*/ 5053781 w 11897032"/>
              <a:gd name="connsiteY4" fmla="*/ 5034116 h 5565058"/>
              <a:gd name="connsiteX5" fmla="*/ 11897032 w 11897032"/>
              <a:gd name="connsiteY5" fmla="*/ 5034116 h 556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7032" h="5565058">
                <a:moveTo>
                  <a:pt x="11788878" y="0"/>
                </a:moveTo>
                <a:lnTo>
                  <a:pt x="0" y="0"/>
                </a:lnTo>
                <a:lnTo>
                  <a:pt x="0" y="5565058"/>
                </a:lnTo>
                <a:lnTo>
                  <a:pt x="5053781" y="5565058"/>
                </a:lnTo>
                <a:lnTo>
                  <a:pt x="5053781" y="5034116"/>
                </a:lnTo>
                <a:lnTo>
                  <a:pt x="11897032" y="5034116"/>
                </a:ln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55584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9CFA06B8-79B9-4194-A022-5D9C18349AAA}"/>
              </a:ext>
            </a:extLst>
          </p:cNvPr>
          <p:cNvSpPr/>
          <p:nvPr/>
        </p:nvSpPr>
        <p:spPr>
          <a:xfrm>
            <a:off x="5584723" y="432619"/>
            <a:ext cx="6626942" cy="2556387"/>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6942" h="2556387">
                <a:moveTo>
                  <a:pt x="19664" y="0"/>
                </a:moveTo>
                <a:lnTo>
                  <a:pt x="0" y="963562"/>
                </a:lnTo>
                <a:lnTo>
                  <a:pt x="2389238" y="973394"/>
                </a:lnTo>
                <a:lnTo>
                  <a:pt x="2428567" y="2526891"/>
                </a:lnTo>
                <a:lnTo>
                  <a:pt x="2507225" y="2556387"/>
                </a:lnTo>
                <a:lnTo>
                  <a:pt x="3136490" y="2546555"/>
                </a:lnTo>
                <a:lnTo>
                  <a:pt x="3116825" y="2389239"/>
                </a:lnTo>
                <a:lnTo>
                  <a:pt x="3677264" y="2379407"/>
                </a:lnTo>
                <a:lnTo>
                  <a:pt x="3726425" y="2526891"/>
                </a:lnTo>
                <a:lnTo>
                  <a:pt x="6096000" y="2517058"/>
                </a:lnTo>
                <a:lnTo>
                  <a:pt x="6105832" y="2418736"/>
                </a:lnTo>
                <a:lnTo>
                  <a:pt x="6617109" y="2418736"/>
                </a:lnTo>
                <a:cubicBezTo>
                  <a:pt x="6620387" y="1612491"/>
                  <a:pt x="6623664" y="806245"/>
                  <a:pt x="6626942" y="0"/>
                </a:cubicBezTo>
                <a:lnTo>
                  <a:pt x="19664"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volgens beslisschema</a:t>
            </a:r>
          </a:p>
        </p:txBody>
      </p:sp>
      <p:sp>
        <p:nvSpPr>
          <p:cNvPr id="10" name="Vrije vorm: vorm 9">
            <a:extLst>
              <a:ext uri="{FF2B5EF4-FFF2-40B4-BE49-F238E27FC236}">
                <a16:creationId xmlns:a16="http://schemas.microsoft.com/office/drawing/2014/main" id="{3B928159-DF6F-4874-8DAB-FAB6A5D314D8}"/>
              </a:ext>
            </a:extLst>
          </p:cNvPr>
          <p:cNvSpPr/>
          <p:nvPr/>
        </p:nvSpPr>
        <p:spPr>
          <a:xfrm>
            <a:off x="422787" y="442452"/>
            <a:ext cx="11897032" cy="5565058"/>
          </a:xfrm>
          <a:custGeom>
            <a:avLst/>
            <a:gdLst>
              <a:gd name="connsiteX0" fmla="*/ 11788878 w 11897032"/>
              <a:gd name="connsiteY0" fmla="*/ 0 h 5565058"/>
              <a:gd name="connsiteX1" fmla="*/ 0 w 11897032"/>
              <a:gd name="connsiteY1" fmla="*/ 0 h 5565058"/>
              <a:gd name="connsiteX2" fmla="*/ 0 w 11897032"/>
              <a:gd name="connsiteY2" fmla="*/ 5565058 h 5565058"/>
              <a:gd name="connsiteX3" fmla="*/ 5053781 w 11897032"/>
              <a:gd name="connsiteY3" fmla="*/ 5565058 h 5565058"/>
              <a:gd name="connsiteX4" fmla="*/ 5053781 w 11897032"/>
              <a:gd name="connsiteY4" fmla="*/ 5034116 h 5565058"/>
              <a:gd name="connsiteX5" fmla="*/ 11897032 w 11897032"/>
              <a:gd name="connsiteY5" fmla="*/ 5034116 h 556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7032" h="5565058">
                <a:moveTo>
                  <a:pt x="11788878" y="0"/>
                </a:moveTo>
                <a:lnTo>
                  <a:pt x="0" y="0"/>
                </a:lnTo>
                <a:lnTo>
                  <a:pt x="0" y="5565058"/>
                </a:lnTo>
                <a:lnTo>
                  <a:pt x="5053781" y="5565058"/>
                </a:lnTo>
                <a:lnTo>
                  <a:pt x="5053781" y="5034116"/>
                </a:lnTo>
                <a:lnTo>
                  <a:pt x="11897032" y="5034116"/>
                </a:ln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cxnSp>
        <p:nvCxnSpPr>
          <p:cNvPr id="12" name="Rechte verbindingslijn met pijl 11">
            <a:extLst>
              <a:ext uri="{FF2B5EF4-FFF2-40B4-BE49-F238E27FC236}">
                <a16:creationId xmlns:a16="http://schemas.microsoft.com/office/drawing/2014/main" id="{02B188A9-C7A8-4C8E-9321-4B33E04B6596}"/>
              </a:ext>
            </a:extLst>
          </p:cNvPr>
          <p:cNvCxnSpPr>
            <a:cxnSpLocks/>
          </p:cNvCxnSpPr>
          <p:nvPr/>
        </p:nvCxnSpPr>
        <p:spPr>
          <a:xfrm>
            <a:off x="5555227" y="5220929"/>
            <a:ext cx="2458064"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3359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F6310B0-693B-4F35-A823-B85D94145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sp>
        <p:nvSpPr>
          <p:cNvPr id="5" name="Tekstvak 4">
            <a:extLst>
              <a:ext uri="{FF2B5EF4-FFF2-40B4-BE49-F238E27FC236}">
                <a16:creationId xmlns:a16="http://schemas.microsoft.com/office/drawing/2014/main" id="{DEAB21D7-99EB-4C91-8CC0-22AA6B31D8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Bepalingsschema aangrenzende ruimte</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Pag. 70</a:t>
            </a:r>
          </a:p>
        </p:txBody>
      </p:sp>
      <p:pic>
        <p:nvPicPr>
          <p:cNvPr id="2" name="Afbeelding 1">
            <a:extLst>
              <a:ext uri="{FF2B5EF4-FFF2-40B4-BE49-F238E27FC236}">
                <a16:creationId xmlns:a16="http://schemas.microsoft.com/office/drawing/2014/main" id="{0510CB0F-B4AE-45CD-9591-73A8FE24932C}"/>
              </a:ext>
            </a:extLst>
          </p:cNvPr>
          <p:cNvPicPr>
            <a:picLocks noChangeAspect="1"/>
          </p:cNvPicPr>
          <p:nvPr/>
        </p:nvPicPr>
        <p:blipFill>
          <a:blip r:embed="rId3"/>
          <a:stretch>
            <a:fillRect/>
          </a:stretch>
        </p:blipFill>
        <p:spPr>
          <a:xfrm>
            <a:off x="0" y="0"/>
            <a:ext cx="12198350" cy="6245239"/>
          </a:xfrm>
          <a:prstGeom prst="rect">
            <a:avLst/>
          </a:prstGeom>
        </p:spPr>
      </p:pic>
      <p:sp>
        <p:nvSpPr>
          <p:cNvPr id="6" name="Tekstvak 5">
            <a:extLst>
              <a:ext uri="{FF2B5EF4-FFF2-40B4-BE49-F238E27FC236}">
                <a16:creationId xmlns:a16="http://schemas.microsoft.com/office/drawing/2014/main" id="{8963C5B0-BBF6-4684-A53D-1C13A63B940D}"/>
              </a:ext>
            </a:extLst>
          </p:cNvPr>
          <p:cNvSpPr txBox="1"/>
          <p:nvPr/>
        </p:nvSpPr>
        <p:spPr>
          <a:xfrm>
            <a:off x="498349" y="6331974"/>
            <a:ext cx="10907069" cy="384721"/>
          </a:xfrm>
          <a:prstGeom prst="rect">
            <a:avLst/>
          </a:prstGeom>
          <a:noFill/>
        </p:spPr>
        <p:txBody>
          <a:bodyPr wrap="square" rtlCol="0">
            <a:spAutoFit/>
          </a:bodyPr>
          <a:lstStyle/>
          <a:p>
            <a:r>
              <a:rPr lang="nl-NL" dirty="0"/>
              <a:t>Voor woning A3 gaan we een energielabel opstellen, hoe loopt de thermische schil van het gebouw?</a:t>
            </a:r>
          </a:p>
        </p:txBody>
      </p:sp>
      <p:sp>
        <p:nvSpPr>
          <p:cNvPr id="8" name="Vrije vorm: vorm 7">
            <a:extLst>
              <a:ext uri="{FF2B5EF4-FFF2-40B4-BE49-F238E27FC236}">
                <a16:creationId xmlns:a16="http://schemas.microsoft.com/office/drawing/2014/main" id="{8EDD5A47-0E8A-4117-8DDD-9843F486ED8D}"/>
              </a:ext>
            </a:extLst>
          </p:cNvPr>
          <p:cNvSpPr/>
          <p:nvPr/>
        </p:nvSpPr>
        <p:spPr>
          <a:xfrm>
            <a:off x="403123" y="442452"/>
            <a:ext cx="7570838" cy="5555225"/>
          </a:xfrm>
          <a:custGeom>
            <a:avLst/>
            <a:gdLst>
              <a:gd name="connsiteX0" fmla="*/ 0 w 7570838"/>
              <a:gd name="connsiteY0" fmla="*/ 5555225 h 5555225"/>
              <a:gd name="connsiteX1" fmla="*/ 5063612 w 7570838"/>
              <a:gd name="connsiteY1" fmla="*/ 5555225 h 5555225"/>
              <a:gd name="connsiteX2" fmla="*/ 5063612 w 7570838"/>
              <a:gd name="connsiteY2" fmla="*/ 1700980 h 5555225"/>
              <a:gd name="connsiteX3" fmla="*/ 5161935 w 7570838"/>
              <a:gd name="connsiteY3" fmla="*/ 1691148 h 5555225"/>
              <a:gd name="connsiteX4" fmla="*/ 7570838 w 7570838"/>
              <a:gd name="connsiteY4" fmla="*/ 1691148 h 5555225"/>
              <a:gd name="connsiteX5" fmla="*/ 7570838 w 7570838"/>
              <a:gd name="connsiteY5" fmla="*/ 973393 h 5555225"/>
              <a:gd name="connsiteX6" fmla="*/ 5053780 w 7570838"/>
              <a:gd name="connsiteY6" fmla="*/ 973393 h 5555225"/>
              <a:gd name="connsiteX7" fmla="*/ 5053780 w 7570838"/>
              <a:gd name="connsiteY7" fmla="*/ 0 h 5555225"/>
              <a:gd name="connsiteX8" fmla="*/ 19664 w 7570838"/>
              <a:gd name="connsiteY8" fmla="*/ 0 h 5555225"/>
              <a:gd name="connsiteX9" fmla="*/ 0 w 7570838"/>
              <a:gd name="connsiteY9" fmla="*/ 5555225 h 555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838" h="5555225">
                <a:moveTo>
                  <a:pt x="0" y="5555225"/>
                </a:moveTo>
                <a:lnTo>
                  <a:pt x="5063612" y="5555225"/>
                </a:lnTo>
                <a:lnTo>
                  <a:pt x="5063612" y="1700980"/>
                </a:lnTo>
                <a:lnTo>
                  <a:pt x="5161935" y="1691148"/>
                </a:lnTo>
                <a:lnTo>
                  <a:pt x="7570838" y="1691148"/>
                </a:lnTo>
                <a:lnTo>
                  <a:pt x="7570838" y="973393"/>
                </a:lnTo>
                <a:lnTo>
                  <a:pt x="5053780" y="973393"/>
                </a:lnTo>
                <a:lnTo>
                  <a:pt x="5053780" y="0"/>
                </a:lnTo>
                <a:lnTo>
                  <a:pt x="19664" y="0"/>
                </a:lnTo>
                <a:cubicBezTo>
                  <a:pt x="16387" y="1858297"/>
                  <a:pt x="13109" y="3716593"/>
                  <a:pt x="0" y="5555225"/>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Kantoorfunctie </a:t>
            </a:r>
          </a:p>
          <a:p>
            <a:pPr algn="ctr"/>
            <a:r>
              <a:rPr lang="nl-NL" dirty="0"/>
              <a:t>= altijd verwarmd </a:t>
            </a:r>
          </a:p>
          <a:p>
            <a:pPr algn="ctr"/>
            <a:endParaRPr lang="nl-NL" dirty="0"/>
          </a:p>
        </p:txBody>
      </p:sp>
      <p:sp>
        <p:nvSpPr>
          <p:cNvPr id="9" name="Vrije vorm: vorm 8">
            <a:extLst>
              <a:ext uri="{FF2B5EF4-FFF2-40B4-BE49-F238E27FC236}">
                <a16:creationId xmlns:a16="http://schemas.microsoft.com/office/drawing/2014/main" id="{72465EAB-2D38-4808-9FEA-A8BEC0E37B3B}"/>
              </a:ext>
            </a:extLst>
          </p:cNvPr>
          <p:cNvSpPr/>
          <p:nvPr/>
        </p:nvSpPr>
        <p:spPr>
          <a:xfrm>
            <a:off x="5594555" y="2192594"/>
            <a:ext cx="2359742" cy="3303638"/>
          </a:xfrm>
          <a:custGeom>
            <a:avLst/>
            <a:gdLst>
              <a:gd name="connsiteX0" fmla="*/ 0 w 2359742"/>
              <a:gd name="connsiteY0" fmla="*/ 3303638 h 3303638"/>
              <a:gd name="connsiteX1" fmla="*/ 0 w 2359742"/>
              <a:gd name="connsiteY1" fmla="*/ 0 h 3303638"/>
              <a:gd name="connsiteX2" fmla="*/ 2359742 w 2359742"/>
              <a:gd name="connsiteY2" fmla="*/ 0 h 3303638"/>
              <a:gd name="connsiteX3" fmla="*/ 2359742 w 2359742"/>
              <a:gd name="connsiteY3" fmla="*/ 3293806 h 3303638"/>
              <a:gd name="connsiteX4" fmla="*/ 0 w 2359742"/>
              <a:gd name="connsiteY4" fmla="*/ 3303638 h 330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742" h="3303638">
                <a:moveTo>
                  <a:pt x="0" y="3303638"/>
                </a:moveTo>
                <a:lnTo>
                  <a:pt x="0" y="0"/>
                </a:lnTo>
                <a:lnTo>
                  <a:pt x="2359742" y="0"/>
                </a:lnTo>
                <a:lnTo>
                  <a:pt x="2359742" y="3293806"/>
                </a:lnTo>
                <a:lnTo>
                  <a:pt x="0" y="3303638"/>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Vrije vorm: vorm 2">
            <a:extLst>
              <a:ext uri="{FF2B5EF4-FFF2-40B4-BE49-F238E27FC236}">
                <a16:creationId xmlns:a16="http://schemas.microsoft.com/office/drawing/2014/main" id="{6477BDEF-52AE-4CB6-AD43-01B97AA529E6}"/>
              </a:ext>
            </a:extLst>
          </p:cNvPr>
          <p:cNvSpPr/>
          <p:nvPr/>
        </p:nvSpPr>
        <p:spPr>
          <a:xfrm>
            <a:off x="8042787" y="2821858"/>
            <a:ext cx="2448232" cy="2654710"/>
          </a:xfrm>
          <a:custGeom>
            <a:avLst/>
            <a:gdLst>
              <a:gd name="connsiteX0" fmla="*/ 0 w 2448232"/>
              <a:gd name="connsiteY0" fmla="*/ 2654710 h 2654710"/>
              <a:gd name="connsiteX1" fmla="*/ 2448232 w 2448232"/>
              <a:gd name="connsiteY1" fmla="*/ 2654710 h 2654710"/>
              <a:gd name="connsiteX2" fmla="*/ 2448232 w 2448232"/>
              <a:gd name="connsiteY2" fmla="*/ 226142 h 2654710"/>
              <a:gd name="connsiteX3" fmla="*/ 1160207 w 2448232"/>
              <a:gd name="connsiteY3" fmla="*/ 226142 h 2654710"/>
              <a:gd name="connsiteX4" fmla="*/ 1160207 w 2448232"/>
              <a:gd name="connsiteY4" fmla="*/ 0 h 2654710"/>
              <a:gd name="connsiteX5" fmla="*/ 698090 w 2448232"/>
              <a:gd name="connsiteY5" fmla="*/ 0 h 2654710"/>
              <a:gd name="connsiteX6" fmla="*/ 698090 w 2448232"/>
              <a:gd name="connsiteY6" fmla="*/ 265471 h 2654710"/>
              <a:gd name="connsiteX7" fmla="*/ 9832 w 2448232"/>
              <a:gd name="connsiteY7" fmla="*/ 265471 h 2654710"/>
              <a:gd name="connsiteX8" fmla="*/ 0 w 2448232"/>
              <a:gd name="connsiteY8" fmla="*/ 2654710 h 26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32" h="2654710">
                <a:moveTo>
                  <a:pt x="0" y="2654710"/>
                </a:moveTo>
                <a:lnTo>
                  <a:pt x="2448232" y="2654710"/>
                </a:lnTo>
                <a:lnTo>
                  <a:pt x="2448232" y="226142"/>
                </a:lnTo>
                <a:lnTo>
                  <a:pt x="1160207" y="226142"/>
                </a:lnTo>
                <a:lnTo>
                  <a:pt x="1160207" y="0"/>
                </a:lnTo>
                <a:lnTo>
                  <a:pt x="698090" y="0"/>
                </a:lnTo>
                <a:lnTo>
                  <a:pt x="698090" y="265471"/>
                </a:lnTo>
                <a:lnTo>
                  <a:pt x="9832" y="265471"/>
                </a:lnTo>
                <a:cubicBezTo>
                  <a:pt x="6555" y="1061884"/>
                  <a:pt x="3277" y="1858297"/>
                  <a:pt x="0" y="265471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Woning = </a:t>
            </a:r>
          </a:p>
          <a:p>
            <a:pPr algn="ctr"/>
            <a:r>
              <a:rPr lang="nl-NL" dirty="0"/>
              <a:t>Altijd verwarmd</a:t>
            </a:r>
          </a:p>
        </p:txBody>
      </p:sp>
      <p:sp>
        <p:nvSpPr>
          <p:cNvPr id="7" name="Vrije vorm: vorm 6">
            <a:extLst>
              <a:ext uri="{FF2B5EF4-FFF2-40B4-BE49-F238E27FC236}">
                <a16:creationId xmlns:a16="http://schemas.microsoft.com/office/drawing/2014/main" id="{9CFA06B8-79B9-4194-A022-5D9C18349AAA}"/>
              </a:ext>
            </a:extLst>
          </p:cNvPr>
          <p:cNvSpPr/>
          <p:nvPr/>
        </p:nvSpPr>
        <p:spPr>
          <a:xfrm>
            <a:off x="5584723" y="432619"/>
            <a:ext cx="6626942" cy="2556387"/>
          </a:xfrm>
          <a:custGeom>
            <a:avLst/>
            <a:gdLst>
              <a:gd name="connsiteX0" fmla="*/ 19664 w 6626942"/>
              <a:gd name="connsiteY0" fmla="*/ 0 h 2556387"/>
              <a:gd name="connsiteX1" fmla="*/ 0 w 6626942"/>
              <a:gd name="connsiteY1" fmla="*/ 963562 h 2556387"/>
              <a:gd name="connsiteX2" fmla="*/ 2389238 w 6626942"/>
              <a:gd name="connsiteY2" fmla="*/ 973394 h 2556387"/>
              <a:gd name="connsiteX3" fmla="*/ 2428567 w 6626942"/>
              <a:gd name="connsiteY3" fmla="*/ 2526891 h 2556387"/>
              <a:gd name="connsiteX4" fmla="*/ 2507225 w 6626942"/>
              <a:gd name="connsiteY4" fmla="*/ 2556387 h 2556387"/>
              <a:gd name="connsiteX5" fmla="*/ 3136490 w 6626942"/>
              <a:gd name="connsiteY5" fmla="*/ 2546555 h 2556387"/>
              <a:gd name="connsiteX6" fmla="*/ 3116825 w 6626942"/>
              <a:gd name="connsiteY6" fmla="*/ 2389239 h 2556387"/>
              <a:gd name="connsiteX7" fmla="*/ 3677264 w 6626942"/>
              <a:gd name="connsiteY7" fmla="*/ 2379407 h 2556387"/>
              <a:gd name="connsiteX8" fmla="*/ 3726425 w 6626942"/>
              <a:gd name="connsiteY8" fmla="*/ 2526891 h 2556387"/>
              <a:gd name="connsiteX9" fmla="*/ 6096000 w 6626942"/>
              <a:gd name="connsiteY9" fmla="*/ 2517058 h 2556387"/>
              <a:gd name="connsiteX10" fmla="*/ 6105832 w 6626942"/>
              <a:gd name="connsiteY10" fmla="*/ 2418736 h 2556387"/>
              <a:gd name="connsiteX11" fmla="*/ 6617109 w 6626942"/>
              <a:gd name="connsiteY11" fmla="*/ 2418736 h 2556387"/>
              <a:gd name="connsiteX12" fmla="*/ 6626942 w 6626942"/>
              <a:gd name="connsiteY12" fmla="*/ 0 h 2556387"/>
              <a:gd name="connsiteX13" fmla="*/ 19664 w 6626942"/>
              <a:gd name="connsiteY13" fmla="*/ 0 h 25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6942" h="2556387">
                <a:moveTo>
                  <a:pt x="19664" y="0"/>
                </a:moveTo>
                <a:lnTo>
                  <a:pt x="0" y="963562"/>
                </a:lnTo>
                <a:lnTo>
                  <a:pt x="2389238" y="973394"/>
                </a:lnTo>
                <a:lnTo>
                  <a:pt x="2428567" y="2526891"/>
                </a:lnTo>
                <a:lnTo>
                  <a:pt x="2507225" y="2556387"/>
                </a:lnTo>
                <a:lnTo>
                  <a:pt x="3136490" y="2546555"/>
                </a:lnTo>
                <a:lnTo>
                  <a:pt x="3116825" y="2389239"/>
                </a:lnTo>
                <a:lnTo>
                  <a:pt x="3677264" y="2379407"/>
                </a:lnTo>
                <a:lnTo>
                  <a:pt x="3726425" y="2526891"/>
                </a:lnTo>
                <a:lnTo>
                  <a:pt x="6096000" y="2517058"/>
                </a:lnTo>
                <a:lnTo>
                  <a:pt x="6105832" y="2418736"/>
                </a:lnTo>
                <a:lnTo>
                  <a:pt x="6617109" y="2418736"/>
                </a:lnTo>
                <a:cubicBezTo>
                  <a:pt x="6620387" y="1612491"/>
                  <a:pt x="6623664" y="806245"/>
                  <a:pt x="6626942" y="0"/>
                </a:cubicBezTo>
                <a:lnTo>
                  <a:pt x="19664" y="0"/>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dirty="0"/>
              <a:t>Overige ruimte =</a:t>
            </a:r>
          </a:p>
          <a:p>
            <a:pPr algn="ctr"/>
            <a:r>
              <a:rPr lang="nl-NL" dirty="0"/>
              <a:t> volgens beslisschema</a:t>
            </a:r>
          </a:p>
        </p:txBody>
      </p:sp>
      <p:sp>
        <p:nvSpPr>
          <p:cNvPr id="10" name="Vrije vorm: vorm 9">
            <a:extLst>
              <a:ext uri="{FF2B5EF4-FFF2-40B4-BE49-F238E27FC236}">
                <a16:creationId xmlns:a16="http://schemas.microsoft.com/office/drawing/2014/main" id="{3B928159-DF6F-4874-8DAB-FAB6A5D314D8}"/>
              </a:ext>
            </a:extLst>
          </p:cNvPr>
          <p:cNvSpPr/>
          <p:nvPr/>
        </p:nvSpPr>
        <p:spPr>
          <a:xfrm>
            <a:off x="422787" y="442452"/>
            <a:ext cx="11897032" cy="5565058"/>
          </a:xfrm>
          <a:custGeom>
            <a:avLst/>
            <a:gdLst>
              <a:gd name="connsiteX0" fmla="*/ 11788878 w 11897032"/>
              <a:gd name="connsiteY0" fmla="*/ 0 h 5565058"/>
              <a:gd name="connsiteX1" fmla="*/ 0 w 11897032"/>
              <a:gd name="connsiteY1" fmla="*/ 0 h 5565058"/>
              <a:gd name="connsiteX2" fmla="*/ 0 w 11897032"/>
              <a:gd name="connsiteY2" fmla="*/ 5565058 h 5565058"/>
              <a:gd name="connsiteX3" fmla="*/ 5053781 w 11897032"/>
              <a:gd name="connsiteY3" fmla="*/ 5565058 h 5565058"/>
              <a:gd name="connsiteX4" fmla="*/ 5053781 w 11897032"/>
              <a:gd name="connsiteY4" fmla="*/ 5034116 h 5565058"/>
              <a:gd name="connsiteX5" fmla="*/ 11897032 w 11897032"/>
              <a:gd name="connsiteY5" fmla="*/ 5034116 h 556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7032" h="5565058">
                <a:moveTo>
                  <a:pt x="11788878" y="0"/>
                </a:moveTo>
                <a:lnTo>
                  <a:pt x="0" y="0"/>
                </a:lnTo>
                <a:lnTo>
                  <a:pt x="0" y="5565058"/>
                </a:lnTo>
                <a:lnTo>
                  <a:pt x="5053781" y="5565058"/>
                </a:lnTo>
                <a:lnTo>
                  <a:pt x="5053781" y="5034116"/>
                </a:lnTo>
                <a:lnTo>
                  <a:pt x="11897032" y="5034116"/>
                </a:ln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cxnSp>
        <p:nvCxnSpPr>
          <p:cNvPr id="12" name="Rechte verbindingslijn met pijl 11">
            <a:extLst>
              <a:ext uri="{FF2B5EF4-FFF2-40B4-BE49-F238E27FC236}">
                <a16:creationId xmlns:a16="http://schemas.microsoft.com/office/drawing/2014/main" id="{02B188A9-C7A8-4C8E-9321-4B33E04B6596}"/>
              </a:ext>
            </a:extLst>
          </p:cNvPr>
          <p:cNvCxnSpPr>
            <a:cxnSpLocks/>
          </p:cNvCxnSpPr>
          <p:nvPr/>
        </p:nvCxnSpPr>
        <p:spPr>
          <a:xfrm>
            <a:off x="5555227" y="5220929"/>
            <a:ext cx="2458064"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Afbeelding 13">
            <a:extLst>
              <a:ext uri="{FF2B5EF4-FFF2-40B4-BE49-F238E27FC236}">
                <a16:creationId xmlns:a16="http://schemas.microsoft.com/office/drawing/2014/main" id="{E6E3762E-5F2D-449D-8ABD-D1E2D9523D6F}"/>
              </a:ext>
            </a:extLst>
          </p:cNvPr>
          <p:cNvPicPr>
            <a:picLocks noChangeAspect="1"/>
          </p:cNvPicPr>
          <p:nvPr/>
        </p:nvPicPr>
        <p:blipFill>
          <a:blip r:embed="rId4"/>
          <a:stretch>
            <a:fillRect/>
          </a:stretch>
        </p:blipFill>
        <p:spPr>
          <a:xfrm>
            <a:off x="3014010" y="2298142"/>
            <a:ext cx="8033971" cy="2529213"/>
          </a:xfrm>
          <a:prstGeom prst="rect">
            <a:avLst/>
          </a:prstGeom>
        </p:spPr>
      </p:pic>
      <p:sp>
        <p:nvSpPr>
          <p:cNvPr id="15" name="Vrije vorm: vorm 14">
            <a:extLst>
              <a:ext uri="{FF2B5EF4-FFF2-40B4-BE49-F238E27FC236}">
                <a16:creationId xmlns:a16="http://schemas.microsoft.com/office/drawing/2014/main" id="{9F353B06-569C-45C9-845A-3BA69C68DF7D}"/>
              </a:ext>
            </a:extLst>
          </p:cNvPr>
          <p:cNvSpPr/>
          <p:nvPr/>
        </p:nvSpPr>
        <p:spPr>
          <a:xfrm>
            <a:off x="3018503" y="2969342"/>
            <a:ext cx="8032955" cy="1278193"/>
          </a:xfrm>
          <a:custGeom>
            <a:avLst/>
            <a:gdLst>
              <a:gd name="connsiteX0" fmla="*/ 0 w 8032955"/>
              <a:gd name="connsiteY0" fmla="*/ 1248697 h 1278193"/>
              <a:gd name="connsiteX1" fmla="*/ 0 w 8032955"/>
              <a:gd name="connsiteY1" fmla="*/ 1248697 h 1278193"/>
              <a:gd name="connsiteX2" fmla="*/ 108155 w 8032955"/>
              <a:gd name="connsiteY2" fmla="*/ 1268361 h 1278193"/>
              <a:gd name="connsiteX3" fmla="*/ 147484 w 8032955"/>
              <a:gd name="connsiteY3" fmla="*/ 1278193 h 1278193"/>
              <a:gd name="connsiteX4" fmla="*/ 373626 w 8032955"/>
              <a:gd name="connsiteY4" fmla="*/ 1268361 h 1278193"/>
              <a:gd name="connsiteX5" fmla="*/ 462116 w 8032955"/>
              <a:gd name="connsiteY5" fmla="*/ 1258529 h 1278193"/>
              <a:gd name="connsiteX6" fmla="*/ 462116 w 8032955"/>
              <a:gd name="connsiteY6" fmla="*/ 1258529 h 1278193"/>
              <a:gd name="connsiteX7" fmla="*/ 462116 w 8032955"/>
              <a:gd name="connsiteY7" fmla="*/ 0 h 1278193"/>
              <a:gd name="connsiteX8" fmla="*/ 8032955 w 8032955"/>
              <a:gd name="connsiteY8" fmla="*/ 0 h 127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2955" h="1278193">
                <a:moveTo>
                  <a:pt x="0" y="1248697"/>
                </a:moveTo>
                <a:lnTo>
                  <a:pt x="0" y="1248697"/>
                </a:lnTo>
                <a:lnTo>
                  <a:pt x="108155" y="1268361"/>
                </a:lnTo>
                <a:cubicBezTo>
                  <a:pt x="121406" y="1271011"/>
                  <a:pt x="133971" y="1278193"/>
                  <a:pt x="147484" y="1278193"/>
                </a:cubicBezTo>
                <a:cubicBezTo>
                  <a:pt x="222936" y="1278193"/>
                  <a:pt x="298245" y="1271638"/>
                  <a:pt x="373626" y="1268361"/>
                </a:cubicBezTo>
                <a:cubicBezTo>
                  <a:pt x="448941" y="1257602"/>
                  <a:pt x="419277" y="1258529"/>
                  <a:pt x="462116" y="1258529"/>
                </a:cubicBezTo>
                <a:lnTo>
                  <a:pt x="462116" y="1258529"/>
                </a:lnTo>
                <a:lnTo>
                  <a:pt x="462116" y="0"/>
                </a:lnTo>
                <a:lnTo>
                  <a:pt x="8032955" y="0"/>
                </a:ln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cxnSp>
        <p:nvCxnSpPr>
          <p:cNvPr id="17" name="Rechte verbindingslijn met pijl 16">
            <a:extLst>
              <a:ext uri="{FF2B5EF4-FFF2-40B4-BE49-F238E27FC236}">
                <a16:creationId xmlns:a16="http://schemas.microsoft.com/office/drawing/2014/main" id="{A9FBD25A-79E5-4BCB-B3E6-AA980ECE35A4}"/>
              </a:ext>
            </a:extLst>
          </p:cNvPr>
          <p:cNvCxnSpPr>
            <a:cxnSpLocks/>
          </p:cNvCxnSpPr>
          <p:nvPr/>
        </p:nvCxnSpPr>
        <p:spPr>
          <a:xfrm>
            <a:off x="3687097" y="2735123"/>
            <a:ext cx="5791200" cy="0"/>
          </a:xfrm>
          <a:prstGeom prst="straightConnector1">
            <a:avLst/>
          </a:prstGeom>
          <a:ln w="76200">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1334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2477013-86D0-4D58-8CD6-DFA8623C785B}"/>
              </a:ext>
            </a:extLst>
          </p:cNvPr>
          <p:cNvPicPr>
            <a:picLocks noChangeAspect="1"/>
          </p:cNvPicPr>
          <p:nvPr/>
        </p:nvPicPr>
        <p:blipFill>
          <a:blip r:embed="rId3"/>
          <a:stretch>
            <a:fillRect/>
          </a:stretch>
        </p:blipFill>
        <p:spPr>
          <a:xfrm>
            <a:off x="8186989" y="2758856"/>
            <a:ext cx="3897062" cy="3546694"/>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alle bouwdelen van de thermische schil moet worden aangegeven wat de oriëntatie is.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verschil in oriëntatie, dan bouwdeel splitsen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8 windrichtingen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Bijvoorbeeld: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 337,5° – 22,4°</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Noordoost: 22,5° - 67,4°</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Gemakkelijk te bepalen d.m.v.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Windroos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Tekeningen (noordpijl) </a:t>
            </a: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Bagviewer</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google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maps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(let op: noordpijl)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4"/>
          <a:stretch>
            <a:fillRect/>
          </a:stretch>
        </p:blipFill>
        <p:spPr>
          <a:xfrm>
            <a:off x="290505" y="3210312"/>
            <a:ext cx="2638095" cy="3095238"/>
          </a:xfrm>
          <a:prstGeom prst="rect">
            <a:avLst/>
          </a:prstGeom>
        </p:spPr>
      </p:pic>
      <p:sp>
        <p:nvSpPr>
          <p:cNvPr id="4" name="Tekstvak 3">
            <a:extLst>
              <a:ext uri="{FF2B5EF4-FFF2-40B4-BE49-F238E27FC236}">
                <a16:creationId xmlns:a16="http://schemas.microsoft.com/office/drawing/2014/main" id="{26CAB50F-9333-AC1D-71B9-FB50027AFE6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78534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sp>
        <p:nvSpPr>
          <p:cNvPr id="2" name="Tekstvak 1">
            <a:extLst>
              <a:ext uri="{FF2B5EF4-FFF2-40B4-BE49-F238E27FC236}">
                <a16:creationId xmlns:a16="http://schemas.microsoft.com/office/drawing/2014/main" id="{9FE45E2C-0AD1-2482-67A9-686614BFB1D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35386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FDF42B84-B75A-F5D2-C890-249855E9E5A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420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thermische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iedere ruimte dient bepaald te worden of deze binnen of buiten de thermische zone valt.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zijn een aantal ruimten die </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altijd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binnen de thermische zone vallen (bijv. woonkamer, keuken, slaapkamer), </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nooit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 behoren </a:t>
            </a:r>
          </a:p>
          <a:p>
            <a:pPr marL="342900" indent="-342900" fontAlgn="t">
              <a:buFont typeface="Arial" panose="020B0604020202020204" pitchFamily="34" charset="0"/>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soms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tot de thermische zone behoren – de overige ruimten –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via de beslisschema’s of de overige ruimten binnen de thermische zone vallen.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a:t>
            </a:r>
          </a:p>
        </p:txBody>
      </p:sp>
    </p:spTree>
    <p:extLst>
      <p:ext uri="{BB962C8B-B14F-4D97-AF65-F5344CB8AC3E}">
        <p14:creationId xmlns:p14="http://schemas.microsoft.com/office/powerpoint/2010/main" val="780376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ep 31">
            <a:extLst>
              <a:ext uri="{FF2B5EF4-FFF2-40B4-BE49-F238E27FC236}">
                <a16:creationId xmlns:a16="http://schemas.microsoft.com/office/drawing/2014/main" id="{303E2B98-9FF5-4A73-9BC3-45E9F471A1A9}"/>
              </a:ext>
            </a:extLst>
          </p:cNvPr>
          <p:cNvGrpSpPr/>
          <p:nvPr/>
        </p:nvGrpSpPr>
        <p:grpSpPr>
          <a:xfrm>
            <a:off x="4401318" y="539085"/>
            <a:ext cx="3743325" cy="3743325"/>
            <a:chOff x="0" y="0"/>
            <a:chExt cx="3743325" cy="3743325"/>
          </a:xfrm>
        </p:grpSpPr>
        <p:grpSp>
          <p:nvGrpSpPr>
            <p:cNvPr id="33" name="Groep 32">
              <a:extLst>
                <a:ext uri="{FF2B5EF4-FFF2-40B4-BE49-F238E27FC236}">
                  <a16:creationId xmlns:a16="http://schemas.microsoft.com/office/drawing/2014/main" id="{7C6636B7-1F6A-4CE8-9ABA-9B0D118CC7B0}"/>
                </a:ext>
              </a:extLst>
            </p:cNvPr>
            <p:cNvGrpSpPr/>
            <p:nvPr/>
          </p:nvGrpSpPr>
          <p:grpSpPr>
            <a:xfrm>
              <a:off x="0" y="0"/>
              <a:ext cx="3743325" cy="3743325"/>
              <a:chOff x="0" y="0"/>
              <a:chExt cx="3743325" cy="3743325"/>
            </a:xfrm>
          </p:grpSpPr>
          <p:grpSp>
            <p:nvGrpSpPr>
              <p:cNvPr id="35" name="Groep 34">
                <a:extLst>
                  <a:ext uri="{FF2B5EF4-FFF2-40B4-BE49-F238E27FC236}">
                    <a16:creationId xmlns:a16="http://schemas.microsoft.com/office/drawing/2014/main" id="{B7BE8A68-649A-40DA-875E-28837DCC64EB}"/>
                  </a:ext>
                </a:extLst>
              </p:cNvPr>
              <p:cNvGrpSpPr/>
              <p:nvPr/>
            </p:nvGrpSpPr>
            <p:grpSpPr>
              <a:xfrm>
                <a:off x="0" y="0"/>
                <a:ext cx="3743325" cy="3743325"/>
                <a:chOff x="0" y="0"/>
                <a:chExt cx="3743325" cy="3743325"/>
              </a:xfrm>
            </p:grpSpPr>
            <p:grpSp>
              <p:nvGrpSpPr>
                <p:cNvPr id="37" name="Groep 36">
                  <a:extLst>
                    <a:ext uri="{FF2B5EF4-FFF2-40B4-BE49-F238E27FC236}">
                      <a16:creationId xmlns:a16="http://schemas.microsoft.com/office/drawing/2014/main" id="{9C06D622-AECF-491B-AE02-48C480D95F96}"/>
                    </a:ext>
                  </a:extLst>
                </p:cNvPr>
                <p:cNvGrpSpPr/>
                <p:nvPr/>
              </p:nvGrpSpPr>
              <p:grpSpPr>
                <a:xfrm>
                  <a:off x="0" y="0"/>
                  <a:ext cx="3743325" cy="3743325"/>
                  <a:chOff x="0" y="0"/>
                  <a:chExt cx="3743325" cy="3743325"/>
                </a:xfrm>
              </p:grpSpPr>
              <p:grpSp>
                <p:nvGrpSpPr>
                  <p:cNvPr id="39" name="Groep 38">
                    <a:extLst>
                      <a:ext uri="{FF2B5EF4-FFF2-40B4-BE49-F238E27FC236}">
                        <a16:creationId xmlns:a16="http://schemas.microsoft.com/office/drawing/2014/main" id="{915089F8-C44F-4DEE-9E7C-096B4A2A1DD2}"/>
                      </a:ext>
                    </a:extLst>
                  </p:cNvPr>
                  <p:cNvGrpSpPr/>
                  <p:nvPr/>
                </p:nvGrpSpPr>
                <p:grpSpPr>
                  <a:xfrm>
                    <a:off x="0" y="0"/>
                    <a:ext cx="3743325" cy="3743325"/>
                    <a:chOff x="0" y="0"/>
                    <a:chExt cx="3743325" cy="3743325"/>
                  </a:xfrm>
                </p:grpSpPr>
                <p:grpSp>
                  <p:nvGrpSpPr>
                    <p:cNvPr id="41" name="Groep 40">
                      <a:extLst>
                        <a:ext uri="{FF2B5EF4-FFF2-40B4-BE49-F238E27FC236}">
                          <a16:creationId xmlns:a16="http://schemas.microsoft.com/office/drawing/2014/main" id="{F269E6B5-76D8-4F9D-AEC0-A4F3CAA11171}"/>
                        </a:ext>
                      </a:extLst>
                    </p:cNvPr>
                    <p:cNvGrpSpPr/>
                    <p:nvPr/>
                  </p:nvGrpSpPr>
                  <p:grpSpPr>
                    <a:xfrm>
                      <a:off x="0" y="0"/>
                      <a:ext cx="3743325" cy="3743325"/>
                      <a:chOff x="0" y="0"/>
                      <a:chExt cx="3743325" cy="3743325"/>
                    </a:xfrm>
                  </p:grpSpPr>
                  <p:grpSp>
                    <p:nvGrpSpPr>
                      <p:cNvPr id="43" name="Groep 42">
                        <a:extLst>
                          <a:ext uri="{FF2B5EF4-FFF2-40B4-BE49-F238E27FC236}">
                            <a16:creationId xmlns:a16="http://schemas.microsoft.com/office/drawing/2014/main" id="{8F3E2261-A084-43D0-A45E-16F172B7102C}"/>
                          </a:ext>
                        </a:extLst>
                      </p:cNvPr>
                      <p:cNvGrpSpPr/>
                      <p:nvPr/>
                    </p:nvGrpSpPr>
                    <p:grpSpPr>
                      <a:xfrm>
                        <a:off x="0" y="0"/>
                        <a:ext cx="3743325" cy="3743325"/>
                        <a:chOff x="0" y="0"/>
                        <a:chExt cx="3743325" cy="3743325"/>
                      </a:xfrm>
                    </p:grpSpPr>
                    <p:grpSp>
                      <p:nvGrpSpPr>
                        <p:cNvPr id="45" name="Groep 44">
                          <a:extLst>
                            <a:ext uri="{FF2B5EF4-FFF2-40B4-BE49-F238E27FC236}">
                              <a16:creationId xmlns:a16="http://schemas.microsoft.com/office/drawing/2014/main" id="{9BED95DD-797E-40E6-93BF-48C11B68CEE2}"/>
                            </a:ext>
                          </a:extLst>
                        </p:cNvPr>
                        <p:cNvGrpSpPr/>
                        <p:nvPr/>
                      </p:nvGrpSpPr>
                      <p:grpSpPr>
                        <a:xfrm>
                          <a:off x="0" y="0"/>
                          <a:ext cx="3743325" cy="3743325"/>
                          <a:chOff x="0" y="0"/>
                          <a:chExt cx="3743325" cy="3743325"/>
                        </a:xfrm>
                      </p:grpSpPr>
                      <p:pic>
                        <p:nvPicPr>
                          <p:cNvPr id="47" name="Afbeelding 46" descr="Afbeeldingsresultaten voor 8 hoek">
                            <a:extLst>
                              <a:ext uri="{FF2B5EF4-FFF2-40B4-BE49-F238E27FC236}">
                                <a16:creationId xmlns:a16="http://schemas.microsoft.com/office/drawing/2014/main" id="{1D021AF6-58E4-4750-A326-219FF497A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43325" cy="3743325"/>
                          </a:xfrm>
                          <a:prstGeom prst="rect">
                            <a:avLst/>
                          </a:prstGeom>
                          <a:noFill/>
                          <a:ln>
                            <a:noFill/>
                          </a:ln>
                        </p:spPr>
                      </p:pic>
                      <p:sp>
                        <p:nvSpPr>
                          <p:cNvPr id="48" name="Tekstvak 2">
                            <a:extLst>
                              <a:ext uri="{FF2B5EF4-FFF2-40B4-BE49-F238E27FC236}">
                                <a16:creationId xmlns:a16="http://schemas.microsoft.com/office/drawing/2014/main" id="{CE5FF08C-0D38-4ADD-993D-FEC02A17B805}"/>
                              </a:ext>
                            </a:extLst>
                          </p:cNvPr>
                          <p:cNvSpPr txBox="1">
                            <a:spLocks noChangeArrowheads="1"/>
                          </p:cNvSpPr>
                          <p:nvPr/>
                        </p:nvSpPr>
                        <p:spPr bwMode="auto">
                          <a:xfrm>
                            <a:off x="1531620" y="190500"/>
                            <a:ext cx="7086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NOORD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kstvak 2">
                          <a:extLst>
                            <a:ext uri="{FF2B5EF4-FFF2-40B4-BE49-F238E27FC236}">
                              <a16:creationId xmlns:a16="http://schemas.microsoft.com/office/drawing/2014/main" id="{4D92387C-68D7-4059-8407-32989E05A19F}"/>
                            </a:ext>
                          </a:extLst>
                        </p:cNvPr>
                        <p:cNvSpPr txBox="1">
                          <a:spLocks noChangeArrowheads="1"/>
                        </p:cNvSpPr>
                        <p:nvPr/>
                      </p:nvSpPr>
                      <p:spPr bwMode="auto">
                        <a:xfrm rot="2736884">
                          <a:off x="2735580" y="594360"/>
                          <a:ext cx="4267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4" name="Tekstvak 2">
                        <a:extLst>
                          <a:ext uri="{FF2B5EF4-FFF2-40B4-BE49-F238E27FC236}">
                            <a16:creationId xmlns:a16="http://schemas.microsoft.com/office/drawing/2014/main" id="{19AE5E1D-7A3B-4BF7-8DCA-AD5244A66366}"/>
                          </a:ext>
                        </a:extLst>
                      </p:cNvPr>
                      <p:cNvSpPr txBox="1">
                        <a:spLocks noChangeArrowheads="1"/>
                      </p:cNvSpPr>
                      <p:nvPr/>
                    </p:nvSpPr>
                    <p:spPr bwMode="auto">
                      <a:xfrm rot="5400000">
                        <a:off x="3276600" y="172212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OOST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kstvak 2">
                      <a:extLst>
                        <a:ext uri="{FF2B5EF4-FFF2-40B4-BE49-F238E27FC236}">
                          <a16:creationId xmlns:a16="http://schemas.microsoft.com/office/drawing/2014/main" id="{F4F38CEA-CEE6-4D05-9A7F-CAC15D8B85F1}"/>
                        </a:ext>
                      </a:extLst>
                    </p:cNvPr>
                    <p:cNvSpPr txBox="1">
                      <a:spLocks noChangeArrowheads="1"/>
                    </p:cNvSpPr>
                    <p:nvPr/>
                  </p:nvSpPr>
                  <p:spPr bwMode="auto">
                    <a:xfrm rot="16200000">
                      <a:off x="60960" y="162306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0" name="Tekstvak 2">
                    <a:extLst>
                      <a:ext uri="{FF2B5EF4-FFF2-40B4-BE49-F238E27FC236}">
                        <a16:creationId xmlns:a16="http://schemas.microsoft.com/office/drawing/2014/main" id="{C198D74D-4228-4293-A3A7-5245554BD781}"/>
                      </a:ext>
                    </a:extLst>
                  </p:cNvPr>
                  <p:cNvSpPr txBox="1">
                    <a:spLocks noChangeArrowheads="1"/>
                  </p:cNvSpPr>
                  <p:nvPr/>
                </p:nvSpPr>
                <p:spPr bwMode="auto">
                  <a:xfrm rot="2604359">
                    <a:off x="525780" y="2796540"/>
                    <a:ext cx="43434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Tekstvak 2">
                  <a:extLst>
                    <a:ext uri="{FF2B5EF4-FFF2-40B4-BE49-F238E27FC236}">
                      <a16:creationId xmlns:a16="http://schemas.microsoft.com/office/drawing/2014/main" id="{E89D8F65-D236-4C0D-BA7A-8E071733BCBF}"/>
                    </a:ext>
                  </a:extLst>
                </p:cNvPr>
                <p:cNvSpPr txBox="1">
                  <a:spLocks noChangeArrowheads="1"/>
                </p:cNvSpPr>
                <p:nvPr/>
              </p:nvSpPr>
              <p:spPr bwMode="auto">
                <a:xfrm rot="18806450">
                  <a:off x="521970" y="575310"/>
                  <a:ext cx="4648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6" name="Tekstvak 2">
                <a:extLst>
                  <a:ext uri="{FF2B5EF4-FFF2-40B4-BE49-F238E27FC236}">
                    <a16:creationId xmlns:a16="http://schemas.microsoft.com/office/drawing/2014/main" id="{040DD866-A6BE-4B45-A064-F15C0F5BE5AC}"/>
                  </a:ext>
                </a:extLst>
              </p:cNvPr>
              <p:cNvSpPr txBox="1">
                <a:spLocks noChangeArrowheads="1"/>
              </p:cNvSpPr>
              <p:nvPr/>
            </p:nvSpPr>
            <p:spPr bwMode="auto">
              <a:xfrm>
                <a:off x="1645920" y="3284220"/>
                <a:ext cx="4800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ZUID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kstvak 2">
              <a:extLst>
                <a:ext uri="{FF2B5EF4-FFF2-40B4-BE49-F238E27FC236}">
                  <a16:creationId xmlns:a16="http://schemas.microsoft.com/office/drawing/2014/main" id="{1AA0270A-2D0C-407B-A72F-A4E95B1BDA50}"/>
                </a:ext>
              </a:extLst>
            </p:cNvPr>
            <p:cNvSpPr txBox="1">
              <a:spLocks noChangeArrowheads="1"/>
            </p:cNvSpPr>
            <p:nvPr/>
          </p:nvSpPr>
          <p:spPr bwMode="auto">
            <a:xfrm rot="18943475">
              <a:off x="2842260" y="2735580"/>
              <a:ext cx="41148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kstvak 1">
            <a:extLst>
              <a:ext uri="{FF2B5EF4-FFF2-40B4-BE49-F238E27FC236}">
                <a16:creationId xmlns:a16="http://schemas.microsoft.com/office/drawing/2014/main" id="{843CC8DB-63AA-7B88-6593-CA576E9D864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55F2CF51-6ADF-0DF3-A749-87618347F28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20526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ep 31">
            <a:extLst>
              <a:ext uri="{FF2B5EF4-FFF2-40B4-BE49-F238E27FC236}">
                <a16:creationId xmlns:a16="http://schemas.microsoft.com/office/drawing/2014/main" id="{303E2B98-9FF5-4A73-9BC3-45E9F471A1A9}"/>
              </a:ext>
            </a:extLst>
          </p:cNvPr>
          <p:cNvGrpSpPr/>
          <p:nvPr/>
        </p:nvGrpSpPr>
        <p:grpSpPr>
          <a:xfrm>
            <a:off x="3897722" y="881062"/>
            <a:ext cx="3743325" cy="3743325"/>
            <a:chOff x="0" y="0"/>
            <a:chExt cx="3743325" cy="3743325"/>
          </a:xfrm>
        </p:grpSpPr>
        <p:grpSp>
          <p:nvGrpSpPr>
            <p:cNvPr id="33" name="Groep 32">
              <a:extLst>
                <a:ext uri="{FF2B5EF4-FFF2-40B4-BE49-F238E27FC236}">
                  <a16:creationId xmlns:a16="http://schemas.microsoft.com/office/drawing/2014/main" id="{7C6636B7-1F6A-4CE8-9ABA-9B0D118CC7B0}"/>
                </a:ext>
              </a:extLst>
            </p:cNvPr>
            <p:cNvGrpSpPr/>
            <p:nvPr/>
          </p:nvGrpSpPr>
          <p:grpSpPr>
            <a:xfrm>
              <a:off x="0" y="0"/>
              <a:ext cx="3743325" cy="3743325"/>
              <a:chOff x="0" y="0"/>
              <a:chExt cx="3743325" cy="3743325"/>
            </a:xfrm>
          </p:grpSpPr>
          <p:grpSp>
            <p:nvGrpSpPr>
              <p:cNvPr id="35" name="Groep 34">
                <a:extLst>
                  <a:ext uri="{FF2B5EF4-FFF2-40B4-BE49-F238E27FC236}">
                    <a16:creationId xmlns:a16="http://schemas.microsoft.com/office/drawing/2014/main" id="{B7BE8A68-649A-40DA-875E-28837DCC64EB}"/>
                  </a:ext>
                </a:extLst>
              </p:cNvPr>
              <p:cNvGrpSpPr/>
              <p:nvPr/>
            </p:nvGrpSpPr>
            <p:grpSpPr>
              <a:xfrm>
                <a:off x="0" y="0"/>
                <a:ext cx="3743325" cy="3743325"/>
                <a:chOff x="0" y="0"/>
                <a:chExt cx="3743325" cy="3743325"/>
              </a:xfrm>
            </p:grpSpPr>
            <p:grpSp>
              <p:nvGrpSpPr>
                <p:cNvPr id="37" name="Groep 36">
                  <a:extLst>
                    <a:ext uri="{FF2B5EF4-FFF2-40B4-BE49-F238E27FC236}">
                      <a16:creationId xmlns:a16="http://schemas.microsoft.com/office/drawing/2014/main" id="{9C06D622-AECF-491B-AE02-48C480D95F96}"/>
                    </a:ext>
                  </a:extLst>
                </p:cNvPr>
                <p:cNvGrpSpPr/>
                <p:nvPr/>
              </p:nvGrpSpPr>
              <p:grpSpPr>
                <a:xfrm>
                  <a:off x="0" y="0"/>
                  <a:ext cx="3743325" cy="3743325"/>
                  <a:chOff x="0" y="0"/>
                  <a:chExt cx="3743325" cy="3743325"/>
                </a:xfrm>
              </p:grpSpPr>
              <p:grpSp>
                <p:nvGrpSpPr>
                  <p:cNvPr id="39" name="Groep 38">
                    <a:extLst>
                      <a:ext uri="{FF2B5EF4-FFF2-40B4-BE49-F238E27FC236}">
                        <a16:creationId xmlns:a16="http://schemas.microsoft.com/office/drawing/2014/main" id="{915089F8-C44F-4DEE-9E7C-096B4A2A1DD2}"/>
                      </a:ext>
                    </a:extLst>
                  </p:cNvPr>
                  <p:cNvGrpSpPr/>
                  <p:nvPr/>
                </p:nvGrpSpPr>
                <p:grpSpPr>
                  <a:xfrm>
                    <a:off x="0" y="0"/>
                    <a:ext cx="3743325" cy="3743325"/>
                    <a:chOff x="0" y="0"/>
                    <a:chExt cx="3743325" cy="3743325"/>
                  </a:xfrm>
                </p:grpSpPr>
                <p:grpSp>
                  <p:nvGrpSpPr>
                    <p:cNvPr id="41" name="Groep 40">
                      <a:extLst>
                        <a:ext uri="{FF2B5EF4-FFF2-40B4-BE49-F238E27FC236}">
                          <a16:creationId xmlns:a16="http://schemas.microsoft.com/office/drawing/2014/main" id="{F269E6B5-76D8-4F9D-AEC0-A4F3CAA11171}"/>
                        </a:ext>
                      </a:extLst>
                    </p:cNvPr>
                    <p:cNvGrpSpPr/>
                    <p:nvPr/>
                  </p:nvGrpSpPr>
                  <p:grpSpPr>
                    <a:xfrm>
                      <a:off x="0" y="0"/>
                      <a:ext cx="3743325" cy="3743325"/>
                      <a:chOff x="0" y="0"/>
                      <a:chExt cx="3743325" cy="3743325"/>
                    </a:xfrm>
                  </p:grpSpPr>
                  <p:grpSp>
                    <p:nvGrpSpPr>
                      <p:cNvPr id="43" name="Groep 42">
                        <a:extLst>
                          <a:ext uri="{FF2B5EF4-FFF2-40B4-BE49-F238E27FC236}">
                            <a16:creationId xmlns:a16="http://schemas.microsoft.com/office/drawing/2014/main" id="{8F3E2261-A084-43D0-A45E-16F172B7102C}"/>
                          </a:ext>
                        </a:extLst>
                      </p:cNvPr>
                      <p:cNvGrpSpPr/>
                      <p:nvPr/>
                    </p:nvGrpSpPr>
                    <p:grpSpPr>
                      <a:xfrm>
                        <a:off x="0" y="0"/>
                        <a:ext cx="3743325" cy="3743325"/>
                        <a:chOff x="0" y="0"/>
                        <a:chExt cx="3743325" cy="3743325"/>
                      </a:xfrm>
                    </p:grpSpPr>
                    <p:grpSp>
                      <p:nvGrpSpPr>
                        <p:cNvPr id="45" name="Groep 44">
                          <a:extLst>
                            <a:ext uri="{FF2B5EF4-FFF2-40B4-BE49-F238E27FC236}">
                              <a16:creationId xmlns:a16="http://schemas.microsoft.com/office/drawing/2014/main" id="{9BED95DD-797E-40E6-93BF-48C11B68CEE2}"/>
                            </a:ext>
                          </a:extLst>
                        </p:cNvPr>
                        <p:cNvGrpSpPr/>
                        <p:nvPr/>
                      </p:nvGrpSpPr>
                      <p:grpSpPr>
                        <a:xfrm>
                          <a:off x="0" y="0"/>
                          <a:ext cx="3743325" cy="3743325"/>
                          <a:chOff x="0" y="0"/>
                          <a:chExt cx="3743325" cy="3743325"/>
                        </a:xfrm>
                      </p:grpSpPr>
                      <p:pic>
                        <p:nvPicPr>
                          <p:cNvPr id="47" name="Afbeelding 46" descr="Afbeeldingsresultaten voor 8 hoek">
                            <a:extLst>
                              <a:ext uri="{FF2B5EF4-FFF2-40B4-BE49-F238E27FC236}">
                                <a16:creationId xmlns:a16="http://schemas.microsoft.com/office/drawing/2014/main" id="{1D021AF6-58E4-4750-A326-219FF497A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43325" cy="3743325"/>
                          </a:xfrm>
                          <a:prstGeom prst="rect">
                            <a:avLst/>
                          </a:prstGeom>
                          <a:noFill/>
                          <a:ln>
                            <a:noFill/>
                          </a:ln>
                        </p:spPr>
                      </p:pic>
                      <p:sp>
                        <p:nvSpPr>
                          <p:cNvPr id="48" name="Tekstvak 2">
                            <a:extLst>
                              <a:ext uri="{FF2B5EF4-FFF2-40B4-BE49-F238E27FC236}">
                                <a16:creationId xmlns:a16="http://schemas.microsoft.com/office/drawing/2014/main" id="{CE5FF08C-0D38-4ADD-993D-FEC02A17B805}"/>
                              </a:ext>
                            </a:extLst>
                          </p:cNvPr>
                          <p:cNvSpPr txBox="1">
                            <a:spLocks noChangeArrowheads="1"/>
                          </p:cNvSpPr>
                          <p:nvPr/>
                        </p:nvSpPr>
                        <p:spPr bwMode="auto">
                          <a:xfrm>
                            <a:off x="1531620" y="190500"/>
                            <a:ext cx="7086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NOORD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kstvak 2">
                          <a:extLst>
                            <a:ext uri="{FF2B5EF4-FFF2-40B4-BE49-F238E27FC236}">
                              <a16:creationId xmlns:a16="http://schemas.microsoft.com/office/drawing/2014/main" id="{4D92387C-68D7-4059-8407-32989E05A19F}"/>
                            </a:ext>
                          </a:extLst>
                        </p:cNvPr>
                        <p:cNvSpPr txBox="1">
                          <a:spLocks noChangeArrowheads="1"/>
                        </p:cNvSpPr>
                        <p:nvPr/>
                      </p:nvSpPr>
                      <p:spPr bwMode="auto">
                        <a:xfrm rot="2736884">
                          <a:off x="2735580" y="594360"/>
                          <a:ext cx="4267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4" name="Tekstvak 2">
                        <a:extLst>
                          <a:ext uri="{FF2B5EF4-FFF2-40B4-BE49-F238E27FC236}">
                            <a16:creationId xmlns:a16="http://schemas.microsoft.com/office/drawing/2014/main" id="{19AE5E1D-7A3B-4BF7-8DCA-AD5244A66366}"/>
                          </a:ext>
                        </a:extLst>
                      </p:cNvPr>
                      <p:cNvSpPr txBox="1">
                        <a:spLocks noChangeArrowheads="1"/>
                      </p:cNvSpPr>
                      <p:nvPr/>
                    </p:nvSpPr>
                    <p:spPr bwMode="auto">
                      <a:xfrm rot="5400000">
                        <a:off x="3276600" y="172212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OOST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kstvak 2">
                      <a:extLst>
                        <a:ext uri="{FF2B5EF4-FFF2-40B4-BE49-F238E27FC236}">
                          <a16:creationId xmlns:a16="http://schemas.microsoft.com/office/drawing/2014/main" id="{F4F38CEA-CEE6-4D05-9A7F-CAC15D8B85F1}"/>
                        </a:ext>
                      </a:extLst>
                    </p:cNvPr>
                    <p:cNvSpPr txBox="1">
                      <a:spLocks noChangeArrowheads="1"/>
                    </p:cNvSpPr>
                    <p:nvPr/>
                  </p:nvSpPr>
                  <p:spPr bwMode="auto">
                    <a:xfrm rot="16200000">
                      <a:off x="60960" y="162306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0" name="Tekstvak 2">
                    <a:extLst>
                      <a:ext uri="{FF2B5EF4-FFF2-40B4-BE49-F238E27FC236}">
                        <a16:creationId xmlns:a16="http://schemas.microsoft.com/office/drawing/2014/main" id="{C198D74D-4228-4293-A3A7-5245554BD781}"/>
                      </a:ext>
                    </a:extLst>
                  </p:cNvPr>
                  <p:cNvSpPr txBox="1">
                    <a:spLocks noChangeArrowheads="1"/>
                  </p:cNvSpPr>
                  <p:nvPr/>
                </p:nvSpPr>
                <p:spPr bwMode="auto">
                  <a:xfrm rot="2604359">
                    <a:off x="525780" y="2796540"/>
                    <a:ext cx="43434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Tekstvak 2">
                  <a:extLst>
                    <a:ext uri="{FF2B5EF4-FFF2-40B4-BE49-F238E27FC236}">
                      <a16:creationId xmlns:a16="http://schemas.microsoft.com/office/drawing/2014/main" id="{E89D8F65-D236-4C0D-BA7A-8E071733BCBF}"/>
                    </a:ext>
                  </a:extLst>
                </p:cNvPr>
                <p:cNvSpPr txBox="1">
                  <a:spLocks noChangeArrowheads="1"/>
                </p:cNvSpPr>
                <p:nvPr/>
              </p:nvSpPr>
              <p:spPr bwMode="auto">
                <a:xfrm rot="18806450">
                  <a:off x="521970" y="575310"/>
                  <a:ext cx="4648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6" name="Tekstvak 2">
                <a:extLst>
                  <a:ext uri="{FF2B5EF4-FFF2-40B4-BE49-F238E27FC236}">
                    <a16:creationId xmlns:a16="http://schemas.microsoft.com/office/drawing/2014/main" id="{040DD866-A6BE-4B45-A064-F15C0F5BE5AC}"/>
                  </a:ext>
                </a:extLst>
              </p:cNvPr>
              <p:cNvSpPr txBox="1">
                <a:spLocks noChangeArrowheads="1"/>
              </p:cNvSpPr>
              <p:nvPr/>
            </p:nvSpPr>
            <p:spPr bwMode="auto">
              <a:xfrm>
                <a:off x="1645920" y="3284220"/>
                <a:ext cx="4800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ZUID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kstvak 2">
              <a:extLst>
                <a:ext uri="{FF2B5EF4-FFF2-40B4-BE49-F238E27FC236}">
                  <a16:creationId xmlns:a16="http://schemas.microsoft.com/office/drawing/2014/main" id="{1AA0270A-2D0C-407B-A72F-A4E95B1BDA50}"/>
                </a:ext>
              </a:extLst>
            </p:cNvPr>
            <p:cNvSpPr txBox="1">
              <a:spLocks noChangeArrowheads="1"/>
            </p:cNvSpPr>
            <p:nvPr/>
          </p:nvSpPr>
          <p:spPr bwMode="auto">
            <a:xfrm rot="18943475">
              <a:off x="2842260" y="2735580"/>
              <a:ext cx="41148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kstvak 1">
            <a:extLst>
              <a:ext uri="{FF2B5EF4-FFF2-40B4-BE49-F238E27FC236}">
                <a16:creationId xmlns:a16="http://schemas.microsoft.com/office/drawing/2014/main" id="{DD559A8B-BB63-4C53-B67F-68EFE48B4216}"/>
              </a:ext>
            </a:extLst>
          </p:cNvPr>
          <p:cNvSpPr txBox="1"/>
          <p:nvPr/>
        </p:nvSpPr>
        <p:spPr>
          <a:xfrm>
            <a:off x="6449961" y="881062"/>
            <a:ext cx="853901" cy="384721"/>
          </a:xfrm>
          <a:prstGeom prst="rect">
            <a:avLst/>
          </a:prstGeom>
          <a:noFill/>
        </p:spPr>
        <p:txBody>
          <a:bodyPr wrap="square" rtlCol="0">
            <a:spAutoFit/>
          </a:bodyPr>
          <a:lstStyle/>
          <a:p>
            <a:r>
              <a:rPr lang="nl-NL" dirty="0"/>
              <a:t>noord</a:t>
            </a:r>
          </a:p>
        </p:txBody>
      </p:sp>
      <p:sp>
        <p:nvSpPr>
          <p:cNvPr id="7" name="Tekstvak 6">
            <a:extLst>
              <a:ext uri="{FF2B5EF4-FFF2-40B4-BE49-F238E27FC236}">
                <a16:creationId xmlns:a16="http://schemas.microsoft.com/office/drawing/2014/main" id="{0A741D6C-DE2B-07D4-E599-9579D676258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BE46301E-8642-1AFE-F624-05AB4DDE42E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276456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ep 31">
            <a:extLst>
              <a:ext uri="{FF2B5EF4-FFF2-40B4-BE49-F238E27FC236}">
                <a16:creationId xmlns:a16="http://schemas.microsoft.com/office/drawing/2014/main" id="{303E2B98-9FF5-4A73-9BC3-45E9F471A1A9}"/>
              </a:ext>
            </a:extLst>
          </p:cNvPr>
          <p:cNvGrpSpPr/>
          <p:nvPr/>
        </p:nvGrpSpPr>
        <p:grpSpPr>
          <a:xfrm>
            <a:off x="4509472" y="2492324"/>
            <a:ext cx="3743325" cy="3743325"/>
            <a:chOff x="0" y="0"/>
            <a:chExt cx="3743325" cy="3743325"/>
          </a:xfrm>
        </p:grpSpPr>
        <p:grpSp>
          <p:nvGrpSpPr>
            <p:cNvPr id="33" name="Groep 32">
              <a:extLst>
                <a:ext uri="{FF2B5EF4-FFF2-40B4-BE49-F238E27FC236}">
                  <a16:creationId xmlns:a16="http://schemas.microsoft.com/office/drawing/2014/main" id="{7C6636B7-1F6A-4CE8-9ABA-9B0D118CC7B0}"/>
                </a:ext>
              </a:extLst>
            </p:cNvPr>
            <p:cNvGrpSpPr/>
            <p:nvPr/>
          </p:nvGrpSpPr>
          <p:grpSpPr>
            <a:xfrm>
              <a:off x="0" y="0"/>
              <a:ext cx="3743325" cy="3743325"/>
              <a:chOff x="0" y="0"/>
              <a:chExt cx="3743325" cy="3743325"/>
            </a:xfrm>
          </p:grpSpPr>
          <p:grpSp>
            <p:nvGrpSpPr>
              <p:cNvPr id="35" name="Groep 34">
                <a:extLst>
                  <a:ext uri="{FF2B5EF4-FFF2-40B4-BE49-F238E27FC236}">
                    <a16:creationId xmlns:a16="http://schemas.microsoft.com/office/drawing/2014/main" id="{B7BE8A68-649A-40DA-875E-28837DCC64EB}"/>
                  </a:ext>
                </a:extLst>
              </p:cNvPr>
              <p:cNvGrpSpPr/>
              <p:nvPr/>
            </p:nvGrpSpPr>
            <p:grpSpPr>
              <a:xfrm>
                <a:off x="0" y="0"/>
                <a:ext cx="3743325" cy="3743325"/>
                <a:chOff x="0" y="0"/>
                <a:chExt cx="3743325" cy="3743325"/>
              </a:xfrm>
            </p:grpSpPr>
            <p:grpSp>
              <p:nvGrpSpPr>
                <p:cNvPr id="37" name="Groep 36">
                  <a:extLst>
                    <a:ext uri="{FF2B5EF4-FFF2-40B4-BE49-F238E27FC236}">
                      <a16:creationId xmlns:a16="http://schemas.microsoft.com/office/drawing/2014/main" id="{9C06D622-AECF-491B-AE02-48C480D95F96}"/>
                    </a:ext>
                  </a:extLst>
                </p:cNvPr>
                <p:cNvGrpSpPr/>
                <p:nvPr/>
              </p:nvGrpSpPr>
              <p:grpSpPr>
                <a:xfrm>
                  <a:off x="0" y="0"/>
                  <a:ext cx="3743325" cy="3743325"/>
                  <a:chOff x="0" y="0"/>
                  <a:chExt cx="3743325" cy="3743325"/>
                </a:xfrm>
              </p:grpSpPr>
              <p:grpSp>
                <p:nvGrpSpPr>
                  <p:cNvPr id="39" name="Groep 38">
                    <a:extLst>
                      <a:ext uri="{FF2B5EF4-FFF2-40B4-BE49-F238E27FC236}">
                        <a16:creationId xmlns:a16="http://schemas.microsoft.com/office/drawing/2014/main" id="{915089F8-C44F-4DEE-9E7C-096B4A2A1DD2}"/>
                      </a:ext>
                    </a:extLst>
                  </p:cNvPr>
                  <p:cNvGrpSpPr/>
                  <p:nvPr/>
                </p:nvGrpSpPr>
                <p:grpSpPr>
                  <a:xfrm>
                    <a:off x="0" y="0"/>
                    <a:ext cx="3743325" cy="3743325"/>
                    <a:chOff x="0" y="0"/>
                    <a:chExt cx="3743325" cy="3743325"/>
                  </a:xfrm>
                </p:grpSpPr>
                <p:grpSp>
                  <p:nvGrpSpPr>
                    <p:cNvPr id="41" name="Groep 40">
                      <a:extLst>
                        <a:ext uri="{FF2B5EF4-FFF2-40B4-BE49-F238E27FC236}">
                          <a16:creationId xmlns:a16="http://schemas.microsoft.com/office/drawing/2014/main" id="{F269E6B5-76D8-4F9D-AEC0-A4F3CAA11171}"/>
                        </a:ext>
                      </a:extLst>
                    </p:cNvPr>
                    <p:cNvGrpSpPr/>
                    <p:nvPr/>
                  </p:nvGrpSpPr>
                  <p:grpSpPr>
                    <a:xfrm>
                      <a:off x="0" y="0"/>
                      <a:ext cx="3743325" cy="3743325"/>
                      <a:chOff x="0" y="0"/>
                      <a:chExt cx="3743325" cy="3743325"/>
                    </a:xfrm>
                  </p:grpSpPr>
                  <p:grpSp>
                    <p:nvGrpSpPr>
                      <p:cNvPr id="43" name="Groep 42">
                        <a:extLst>
                          <a:ext uri="{FF2B5EF4-FFF2-40B4-BE49-F238E27FC236}">
                            <a16:creationId xmlns:a16="http://schemas.microsoft.com/office/drawing/2014/main" id="{8F3E2261-A084-43D0-A45E-16F172B7102C}"/>
                          </a:ext>
                        </a:extLst>
                      </p:cNvPr>
                      <p:cNvGrpSpPr/>
                      <p:nvPr/>
                    </p:nvGrpSpPr>
                    <p:grpSpPr>
                      <a:xfrm>
                        <a:off x="0" y="0"/>
                        <a:ext cx="3743325" cy="3743325"/>
                        <a:chOff x="0" y="0"/>
                        <a:chExt cx="3743325" cy="3743325"/>
                      </a:xfrm>
                    </p:grpSpPr>
                    <p:grpSp>
                      <p:nvGrpSpPr>
                        <p:cNvPr id="45" name="Groep 44">
                          <a:extLst>
                            <a:ext uri="{FF2B5EF4-FFF2-40B4-BE49-F238E27FC236}">
                              <a16:creationId xmlns:a16="http://schemas.microsoft.com/office/drawing/2014/main" id="{9BED95DD-797E-40E6-93BF-48C11B68CEE2}"/>
                            </a:ext>
                          </a:extLst>
                        </p:cNvPr>
                        <p:cNvGrpSpPr/>
                        <p:nvPr/>
                      </p:nvGrpSpPr>
                      <p:grpSpPr>
                        <a:xfrm>
                          <a:off x="0" y="0"/>
                          <a:ext cx="3743325" cy="3743325"/>
                          <a:chOff x="0" y="0"/>
                          <a:chExt cx="3743325" cy="3743325"/>
                        </a:xfrm>
                      </p:grpSpPr>
                      <p:pic>
                        <p:nvPicPr>
                          <p:cNvPr id="47" name="Afbeelding 46" descr="Afbeeldingsresultaten voor 8 hoek">
                            <a:extLst>
                              <a:ext uri="{FF2B5EF4-FFF2-40B4-BE49-F238E27FC236}">
                                <a16:creationId xmlns:a16="http://schemas.microsoft.com/office/drawing/2014/main" id="{1D021AF6-58E4-4750-A326-219FF497A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43325" cy="3743325"/>
                          </a:xfrm>
                          <a:prstGeom prst="rect">
                            <a:avLst/>
                          </a:prstGeom>
                          <a:noFill/>
                          <a:ln>
                            <a:noFill/>
                          </a:ln>
                        </p:spPr>
                      </p:pic>
                      <p:sp>
                        <p:nvSpPr>
                          <p:cNvPr id="48" name="Tekstvak 2">
                            <a:extLst>
                              <a:ext uri="{FF2B5EF4-FFF2-40B4-BE49-F238E27FC236}">
                                <a16:creationId xmlns:a16="http://schemas.microsoft.com/office/drawing/2014/main" id="{CE5FF08C-0D38-4ADD-993D-FEC02A17B805}"/>
                              </a:ext>
                            </a:extLst>
                          </p:cNvPr>
                          <p:cNvSpPr txBox="1">
                            <a:spLocks noChangeArrowheads="1"/>
                          </p:cNvSpPr>
                          <p:nvPr/>
                        </p:nvSpPr>
                        <p:spPr bwMode="auto">
                          <a:xfrm>
                            <a:off x="1531620" y="190500"/>
                            <a:ext cx="7086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NOORD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kstvak 2">
                          <a:extLst>
                            <a:ext uri="{FF2B5EF4-FFF2-40B4-BE49-F238E27FC236}">
                              <a16:creationId xmlns:a16="http://schemas.microsoft.com/office/drawing/2014/main" id="{4D92387C-68D7-4059-8407-32989E05A19F}"/>
                            </a:ext>
                          </a:extLst>
                        </p:cNvPr>
                        <p:cNvSpPr txBox="1">
                          <a:spLocks noChangeArrowheads="1"/>
                        </p:cNvSpPr>
                        <p:nvPr/>
                      </p:nvSpPr>
                      <p:spPr bwMode="auto">
                        <a:xfrm rot="2736884">
                          <a:off x="2735580" y="594360"/>
                          <a:ext cx="4267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4" name="Tekstvak 2">
                        <a:extLst>
                          <a:ext uri="{FF2B5EF4-FFF2-40B4-BE49-F238E27FC236}">
                            <a16:creationId xmlns:a16="http://schemas.microsoft.com/office/drawing/2014/main" id="{19AE5E1D-7A3B-4BF7-8DCA-AD5244A66366}"/>
                          </a:ext>
                        </a:extLst>
                      </p:cNvPr>
                      <p:cNvSpPr txBox="1">
                        <a:spLocks noChangeArrowheads="1"/>
                      </p:cNvSpPr>
                      <p:nvPr/>
                    </p:nvSpPr>
                    <p:spPr bwMode="auto">
                      <a:xfrm rot="5400000">
                        <a:off x="3276600" y="172212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OOST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kstvak 2">
                      <a:extLst>
                        <a:ext uri="{FF2B5EF4-FFF2-40B4-BE49-F238E27FC236}">
                          <a16:creationId xmlns:a16="http://schemas.microsoft.com/office/drawing/2014/main" id="{F4F38CEA-CEE6-4D05-9A7F-CAC15D8B85F1}"/>
                        </a:ext>
                      </a:extLst>
                    </p:cNvPr>
                    <p:cNvSpPr txBox="1">
                      <a:spLocks noChangeArrowheads="1"/>
                    </p:cNvSpPr>
                    <p:nvPr/>
                  </p:nvSpPr>
                  <p:spPr bwMode="auto">
                    <a:xfrm rot="16200000">
                      <a:off x="60960" y="162306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0" name="Tekstvak 2">
                    <a:extLst>
                      <a:ext uri="{FF2B5EF4-FFF2-40B4-BE49-F238E27FC236}">
                        <a16:creationId xmlns:a16="http://schemas.microsoft.com/office/drawing/2014/main" id="{C198D74D-4228-4293-A3A7-5245554BD781}"/>
                      </a:ext>
                    </a:extLst>
                  </p:cNvPr>
                  <p:cNvSpPr txBox="1">
                    <a:spLocks noChangeArrowheads="1"/>
                  </p:cNvSpPr>
                  <p:nvPr/>
                </p:nvSpPr>
                <p:spPr bwMode="auto">
                  <a:xfrm rot="2604359">
                    <a:off x="525780" y="2796540"/>
                    <a:ext cx="43434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Tekstvak 2">
                  <a:extLst>
                    <a:ext uri="{FF2B5EF4-FFF2-40B4-BE49-F238E27FC236}">
                      <a16:creationId xmlns:a16="http://schemas.microsoft.com/office/drawing/2014/main" id="{E89D8F65-D236-4C0D-BA7A-8E071733BCBF}"/>
                    </a:ext>
                  </a:extLst>
                </p:cNvPr>
                <p:cNvSpPr txBox="1">
                  <a:spLocks noChangeArrowheads="1"/>
                </p:cNvSpPr>
                <p:nvPr/>
              </p:nvSpPr>
              <p:spPr bwMode="auto">
                <a:xfrm rot="18806450">
                  <a:off x="521970" y="575310"/>
                  <a:ext cx="4648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6" name="Tekstvak 2">
                <a:extLst>
                  <a:ext uri="{FF2B5EF4-FFF2-40B4-BE49-F238E27FC236}">
                    <a16:creationId xmlns:a16="http://schemas.microsoft.com/office/drawing/2014/main" id="{040DD866-A6BE-4B45-A064-F15C0F5BE5AC}"/>
                  </a:ext>
                </a:extLst>
              </p:cNvPr>
              <p:cNvSpPr txBox="1">
                <a:spLocks noChangeArrowheads="1"/>
              </p:cNvSpPr>
              <p:nvPr/>
            </p:nvSpPr>
            <p:spPr bwMode="auto">
              <a:xfrm>
                <a:off x="1645920" y="3284220"/>
                <a:ext cx="4800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ZUID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kstvak 2">
              <a:extLst>
                <a:ext uri="{FF2B5EF4-FFF2-40B4-BE49-F238E27FC236}">
                  <a16:creationId xmlns:a16="http://schemas.microsoft.com/office/drawing/2014/main" id="{1AA0270A-2D0C-407B-A72F-A4E95B1BDA50}"/>
                </a:ext>
              </a:extLst>
            </p:cNvPr>
            <p:cNvSpPr txBox="1">
              <a:spLocks noChangeArrowheads="1"/>
            </p:cNvSpPr>
            <p:nvPr/>
          </p:nvSpPr>
          <p:spPr bwMode="auto">
            <a:xfrm rot="18943475">
              <a:off x="2842260" y="2735580"/>
              <a:ext cx="41148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kstvak 27">
            <a:extLst>
              <a:ext uri="{FF2B5EF4-FFF2-40B4-BE49-F238E27FC236}">
                <a16:creationId xmlns:a16="http://schemas.microsoft.com/office/drawing/2014/main" id="{B529E045-0493-426E-8181-AE935AC631F9}"/>
              </a:ext>
            </a:extLst>
          </p:cNvPr>
          <p:cNvSpPr txBox="1"/>
          <p:nvPr/>
        </p:nvSpPr>
        <p:spPr>
          <a:xfrm>
            <a:off x="6449961" y="881062"/>
            <a:ext cx="853901" cy="384721"/>
          </a:xfrm>
          <a:prstGeom prst="rect">
            <a:avLst/>
          </a:prstGeom>
          <a:noFill/>
        </p:spPr>
        <p:txBody>
          <a:bodyPr wrap="square" rtlCol="0">
            <a:spAutoFit/>
          </a:bodyPr>
          <a:lstStyle/>
          <a:p>
            <a:r>
              <a:rPr lang="nl-NL" dirty="0"/>
              <a:t>noord</a:t>
            </a:r>
          </a:p>
        </p:txBody>
      </p:sp>
      <p:sp>
        <p:nvSpPr>
          <p:cNvPr id="31" name="Tekstvak 30">
            <a:extLst>
              <a:ext uri="{FF2B5EF4-FFF2-40B4-BE49-F238E27FC236}">
                <a16:creationId xmlns:a16="http://schemas.microsoft.com/office/drawing/2014/main" id="{5108E785-8499-40EE-AF9F-5022FAA0A43C}"/>
              </a:ext>
            </a:extLst>
          </p:cNvPr>
          <p:cNvSpPr txBox="1"/>
          <p:nvPr/>
        </p:nvSpPr>
        <p:spPr>
          <a:xfrm>
            <a:off x="3146843" y="1931238"/>
            <a:ext cx="853901" cy="384721"/>
          </a:xfrm>
          <a:prstGeom prst="rect">
            <a:avLst/>
          </a:prstGeom>
          <a:noFill/>
        </p:spPr>
        <p:txBody>
          <a:bodyPr wrap="square" rtlCol="0">
            <a:spAutoFit/>
          </a:bodyPr>
          <a:lstStyle/>
          <a:p>
            <a:r>
              <a:rPr lang="nl-NL" dirty="0"/>
              <a:t>west</a:t>
            </a:r>
          </a:p>
        </p:txBody>
      </p:sp>
      <p:sp>
        <p:nvSpPr>
          <p:cNvPr id="2" name="Tekstvak 1">
            <a:extLst>
              <a:ext uri="{FF2B5EF4-FFF2-40B4-BE49-F238E27FC236}">
                <a16:creationId xmlns:a16="http://schemas.microsoft.com/office/drawing/2014/main" id="{30645F6C-775F-6771-BAB7-E316FBBEA4C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D26F5619-8934-A41A-BD6F-0904FCEC597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49248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ep 31">
            <a:extLst>
              <a:ext uri="{FF2B5EF4-FFF2-40B4-BE49-F238E27FC236}">
                <a16:creationId xmlns:a16="http://schemas.microsoft.com/office/drawing/2014/main" id="{303E2B98-9FF5-4A73-9BC3-45E9F471A1A9}"/>
              </a:ext>
            </a:extLst>
          </p:cNvPr>
          <p:cNvGrpSpPr/>
          <p:nvPr/>
        </p:nvGrpSpPr>
        <p:grpSpPr>
          <a:xfrm>
            <a:off x="5202646" y="2107053"/>
            <a:ext cx="3743325" cy="3743325"/>
            <a:chOff x="0" y="0"/>
            <a:chExt cx="3743325" cy="3743325"/>
          </a:xfrm>
        </p:grpSpPr>
        <p:grpSp>
          <p:nvGrpSpPr>
            <p:cNvPr id="33" name="Groep 32">
              <a:extLst>
                <a:ext uri="{FF2B5EF4-FFF2-40B4-BE49-F238E27FC236}">
                  <a16:creationId xmlns:a16="http://schemas.microsoft.com/office/drawing/2014/main" id="{7C6636B7-1F6A-4CE8-9ABA-9B0D118CC7B0}"/>
                </a:ext>
              </a:extLst>
            </p:cNvPr>
            <p:cNvGrpSpPr/>
            <p:nvPr/>
          </p:nvGrpSpPr>
          <p:grpSpPr>
            <a:xfrm>
              <a:off x="0" y="0"/>
              <a:ext cx="3743325" cy="3743325"/>
              <a:chOff x="0" y="0"/>
              <a:chExt cx="3743325" cy="3743325"/>
            </a:xfrm>
          </p:grpSpPr>
          <p:grpSp>
            <p:nvGrpSpPr>
              <p:cNvPr id="35" name="Groep 34">
                <a:extLst>
                  <a:ext uri="{FF2B5EF4-FFF2-40B4-BE49-F238E27FC236}">
                    <a16:creationId xmlns:a16="http://schemas.microsoft.com/office/drawing/2014/main" id="{B7BE8A68-649A-40DA-875E-28837DCC64EB}"/>
                  </a:ext>
                </a:extLst>
              </p:cNvPr>
              <p:cNvGrpSpPr/>
              <p:nvPr/>
            </p:nvGrpSpPr>
            <p:grpSpPr>
              <a:xfrm>
                <a:off x="0" y="0"/>
                <a:ext cx="3743325" cy="3743325"/>
                <a:chOff x="0" y="0"/>
                <a:chExt cx="3743325" cy="3743325"/>
              </a:xfrm>
            </p:grpSpPr>
            <p:grpSp>
              <p:nvGrpSpPr>
                <p:cNvPr id="37" name="Groep 36">
                  <a:extLst>
                    <a:ext uri="{FF2B5EF4-FFF2-40B4-BE49-F238E27FC236}">
                      <a16:creationId xmlns:a16="http://schemas.microsoft.com/office/drawing/2014/main" id="{9C06D622-AECF-491B-AE02-48C480D95F96}"/>
                    </a:ext>
                  </a:extLst>
                </p:cNvPr>
                <p:cNvGrpSpPr/>
                <p:nvPr/>
              </p:nvGrpSpPr>
              <p:grpSpPr>
                <a:xfrm>
                  <a:off x="0" y="0"/>
                  <a:ext cx="3743325" cy="3743325"/>
                  <a:chOff x="0" y="0"/>
                  <a:chExt cx="3743325" cy="3743325"/>
                </a:xfrm>
              </p:grpSpPr>
              <p:grpSp>
                <p:nvGrpSpPr>
                  <p:cNvPr id="39" name="Groep 38">
                    <a:extLst>
                      <a:ext uri="{FF2B5EF4-FFF2-40B4-BE49-F238E27FC236}">
                        <a16:creationId xmlns:a16="http://schemas.microsoft.com/office/drawing/2014/main" id="{915089F8-C44F-4DEE-9E7C-096B4A2A1DD2}"/>
                      </a:ext>
                    </a:extLst>
                  </p:cNvPr>
                  <p:cNvGrpSpPr/>
                  <p:nvPr/>
                </p:nvGrpSpPr>
                <p:grpSpPr>
                  <a:xfrm>
                    <a:off x="0" y="0"/>
                    <a:ext cx="3743325" cy="3743325"/>
                    <a:chOff x="0" y="0"/>
                    <a:chExt cx="3743325" cy="3743325"/>
                  </a:xfrm>
                </p:grpSpPr>
                <p:grpSp>
                  <p:nvGrpSpPr>
                    <p:cNvPr id="41" name="Groep 40">
                      <a:extLst>
                        <a:ext uri="{FF2B5EF4-FFF2-40B4-BE49-F238E27FC236}">
                          <a16:creationId xmlns:a16="http://schemas.microsoft.com/office/drawing/2014/main" id="{F269E6B5-76D8-4F9D-AEC0-A4F3CAA11171}"/>
                        </a:ext>
                      </a:extLst>
                    </p:cNvPr>
                    <p:cNvGrpSpPr/>
                    <p:nvPr/>
                  </p:nvGrpSpPr>
                  <p:grpSpPr>
                    <a:xfrm>
                      <a:off x="0" y="0"/>
                      <a:ext cx="3743325" cy="3743325"/>
                      <a:chOff x="0" y="0"/>
                      <a:chExt cx="3743325" cy="3743325"/>
                    </a:xfrm>
                  </p:grpSpPr>
                  <p:grpSp>
                    <p:nvGrpSpPr>
                      <p:cNvPr id="43" name="Groep 42">
                        <a:extLst>
                          <a:ext uri="{FF2B5EF4-FFF2-40B4-BE49-F238E27FC236}">
                            <a16:creationId xmlns:a16="http://schemas.microsoft.com/office/drawing/2014/main" id="{8F3E2261-A084-43D0-A45E-16F172B7102C}"/>
                          </a:ext>
                        </a:extLst>
                      </p:cNvPr>
                      <p:cNvGrpSpPr/>
                      <p:nvPr/>
                    </p:nvGrpSpPr>
                    <p:grpSpPr>
                      <a:xfrm>
                        <a:off x="0" y="0"/>
                        <a:ext cx="3743325" cy="3743325"/>
                        <a:chOff x="0" y="0"/>
                        <a:chExt cx="3743325" cy="3743325"/>
                      </a:xfrm>
                    </p:grpSpPr>
                    <p:grpSp>
                      <p:nvGrpSpPr>
                        <p:cNvPr id="45" name="Groep 44">
                          <a:extLst>
                            <a:ext uri="{FF2B5EF4-FFF2-40B4-BE49-F238E27FC236}">
                              <a16:creationId xmlns:a16="http://schemas.microsoft.com/office/drawing/2014/main" id="{9BED95DD-797E-40E6-93BF-48C11B68CEE2}"/>
                            </a:ext>
                          </a:extLst>
                        </p:cNvPr>
                        <p:cNvGrpSpPr/>
                        <p:nvPr/>
                      </p:nvGrpSpPr>
                      <p:grpSpPr>
                        <a:xfrm>
                          <a:off x="0" y="0"/>
                          <a:ext cx="3743325" cy="3743325"/>
                          <a:chOff x="0" y="0"/>
                          <a:chExt cx="3743325" cy="3743325"/>
                        </a:xfrm>
                      </p:grpSpPr>
                      <p:pic>
                        <p:nvPicPr>
                          <p:cNvPr id="47" name="Afbeelding 46" descr="Afbeeldingsresultaten voor 8 hoek">
                            <a:extLst>
                              <a:ext uri="{FF2B5EF4-FFF2-40B4-BE49-F238E27FC236}">
                                <a16:creationId xmlns:a16="http://schemas.microsoft.com/office/drawing/2014/main" id="{1D021AF6-58E4-4750-A326-219FF497A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43325" cy="3743325"/>
                          </a:xfrm>
                          <a:prstGeom prst="rect">
                            <a:avLst/>
                          </a:prstGeom>
                          <a:noFill/>
                          <a:ln>
                            <a:noFill/>
                          </a:ln>
                        </p:spPr>
                      </p:pic>
                      <p:sp>
                        <p:nvSpPr>
                          <p:cNvPr id="48" name="Tekstvak 2">
                            <a:extLst>
                              <a:ext uri="{FF2B5EF4-FFF2-40B4-BE49-F238E27FC236}">
                                <a16:creationId xmlns:a16="http://schemas.microsoft.com/office/drawing/2014/main" id="{CE5FF08C-0D38-4ADD-993D-FEC02A17B805}"/>
                              </a:ext>
                            </a:extLst>
                          </p:cNvPr>
                          <p:cNvSpPr txBox="1">
                            <a:spLocks noChangeArrowheads="1"/>
                          </p:cNvSpPr>
                          <p:nvPr/>
                        </p:nvSpPr>
                        <p:spPr bwMode="auto">
                          <a:xfrm>
                            <a:off x="1531620" y="190500"/>
                            <a:ext cx="7086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NOORD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kstvak 2">
                          <a:extLst>
                            <a:ext uri="{FF2B5EF4-FFF2-40B4-BE49-F238E27FC236}">
                              <a16:creationId xmlns:a16="http://schemas.microsoft.com/office/drawing/2014/main" id="{4D92387C-68D7-4059-8407-32989E05A19F}"/>
                            </a:ext>
                          </a:extLst>
                        </p:cNvPr>
                        <p:cNvSpPr txBox="1">
                          <a:spLocks noChangeArrowheads="1"/>
                        </p:cNvSpPr>
                        <p:nvPr/>
                      </p:nvSpPr>
                      <p:spPr bwMode="auto">
                        <a:xfrm rot="2736884">
                          <a:off x="2735580" y="594360"/>
                          <a:ext cx="4267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4" name="Tekstvak 2">
                        <a:extLst>
                          <a:ext uri="{FF2B5EF4-FFF2-40B4-BE49-F238E27FC236}">
                            <a16:creationId xmlns:a16="http://schemas.microsoft.com/office/drawing/2014/main" id="{19AE5E1D-7A3B-4BF7-8DCA-AD5244A66366}"/>
                          </a:ext>
                        </a:extLst>
                      </p:cNvPr>
                      <p:cNvSpPr txBox="1">
                        <a:spLocks noChangeArrowheads="1"/>
                      </p:cNvSpPr>
                      <p:nvPr/>
                    </p:nvSpPr>
                    <p:spPr bwMode="auto">
                      <a:xfrm rot="5400000">
                        <a:off x="3276600" y="172212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OOST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kstvak 2">
                      <a:extLst>
                        <a:ext uri="{FF2B5EF4-FFF2-40B4-BE49-F238E27FC236}">
                          <a16:creationId xmlns:a16="http://schemas.microsoft.com/office/drawing/2014/main" id="{F4F38CEA-CEE6-4D05-9A7F-CAC15D8B85F1}"/>
                        </a:ext>
                      </a:extLst>
                    </p:cNvPr>
                    <p:cNvSpPr txBox="1">
                      <a:spLocks noChangeArrowheads="1"/>
                    </p:cNvSpPr>
                    <p:nvPr/>
                  </p:nvSpPr>
                  <p:spPr bwMode="auto">
                    <a:xfrm rot="16200000">
                      <a:off x="60960" y="162306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0" name="Tekstvak 2">
                    <a:extLst>
                      <a:ext uri="{FF2B5EF4-FFF2-40B4-BE49-F238E27FC236}">
                        <a16:creationId xmlns:a16="http://schemas.microsoft.com/office/drawing/2014/main" id="{C198D74D-4228-4293-A3A7-5245554BD781}"/>
                      </a:ext>
                    </a:extLst>
                  </p:cNvPr>
                  <p:cNvSpPr txBox="1">
                    <a:spLocks noChangeArrowheads="1"/>
                  </p:cNvSpPr>
                  <p:nvPr/>
                </p:nvSpPr>
                <p:spPr bwMode="auto">
                  <a:xfrm rot="2604359">
                    <a:off x="525780" y="2796540"/>
                    <a:ext cx="43434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Tekstvak 2">
                  <a:extLst>
                    <a:ext uri="{FF2B5EF4-FFF2-40B4-BE49-F238E27FC236}">
                      <a16:creationId xmlns:a16="http://schemas.microsoft.com/office/drawing/2014/main" id="{E89D8F65-D236-4C0D-BA7A-8E071733BCBF}"/>
                    </a:ext>
                  </a:extLst>
                </p:cNvPr>
                <p:cNvSpPr txBox="1">
                  <a:spLocks noChangeArrowheads="1"/>
                </p:cNvSpPr>
                <p:nvPr/>
              </p:nvSpPr>
              <p:spPr bwMode="auto">
                <a:xfrm rot="18806450">
                  <a:off x="521970" y="575310"/>
                  <a:ext cx="4648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6" name="Tekstvak 2">
                <a:extLst>
                  <a:ext uri="{FF2B5EF4-FFF2-40B4-BE49-F238E27FC236}">
                    <a16:creationId xmlns:a16="http://schemas.microsoft.com/office/drawing/2014/main" id="{040DD866-A6BE-4B45-A064-F15C0F5BE5AC}"/>
                  </a:ext>
                </a:extLst>
              </p:cNvPr>
              <p:cNvSpPr txBox="1">
                <a:spLocks noChangeArrowheads="1"/>
              </p:cNvSpPr>
              <p:nvPr/>
            </p:nvSpPr>
            <p:spPr bwMode="auto">
              <a:xfrm>
                <a:off x="1645920" y="3284220"/>
                <a:ext cx="4800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ZUID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kstvak 2">
              <a:extLst>
                <a:ext uri="{FF2B5EF4-FFF2-40B4-BE49-F238E27FC236}">
                  <a16:creationId xmlns:a16="http://schemas.microsoft.com/office/drawing/2014/main" id="{1AA0270A-2D0C-407B-A72F-A4E95B1BDA50}"/>
                </a:ext>
              </a:extLst>
            </p:cNvPr>
            <p:cNvSpPr txBox="1">
              <a:spLocks noChangeArrowheads="1"/>
            </p:cNvSpPr>
            <p:nvPr/>
          </p:nvSpPr>
          <p:spPr bwMode="auto">
            <a:xfrm rot="18943475">
              <a:off x="2842260" y="2735580"/>
              <a:ext cx="41148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4" name="Tekstvak 63">
            <a:extLst>
              <a:ext uri="{FF2B5EF4-FFF2-40B4-BE49-F238E27FC236}">
                <a16:creationId xmlns:a16="http://schemas.microsoft.com/office/drawing/2014/main" id="{ACDAE416-FBC1-4A97-8C64-367312D1CB2F}"/>
              </a:ext>
            </a:extLst>
          </p:cNvPr>
          <p:cNvSpPr txBox="1"/>
          <p:nvPr/>
        </p:nvSpPr>
        <p:spPr>
          <a:xfrm>
            <a:off x="6449961" y="881062"/>
            <a:ext cx="853901" cy="384721"/>
          </a:xfrm>
          <a:prstGeom prst="rect">
            <a:avLst/>
          </a:prstGeom>
          <a:noFill/>
        </p:spPr>
        <p:txBody>
          <a:bodyPr wrap="square" rtlCol="0">
            <a:spAutoFit/>
          </a:bodyPr>
          <a:lstStyle/>
          <a:p>
            <a:r>
              <a:rPr lang="nl-NL" dirty="0"/>
              <a:t>noord</a:t>
            </a:r>
          </a:p>
        </p:txBody>
      </p:sp>
      <p:sp>
        <p:nvSpPr>
          <p:cNvPr id="65" name="Tekstvak 64">
            <a:extLst>
              <a:ext uri="{FF2B5EF4-FFF2-40B4-BE49-F238E27FC236}">
                <a16:creationId xmlns:a16="http://schemas.microsoft.com/office/drawing/2014/main" id="{80EC30E5-9BDF-453B-986A-B09D47464976}"/>
              </a:ext>
            </a:extLst>
          </p:cNvPr>
          <p:cNvSpPr txBox="1"/>
          <p:nvPr/>
        </p:nvSpPr>
        <p:spPr>
          <a:xfrm>
            <a:off x="3146843" y="1931238"/>
            <a:ext cx="853901" cy="384721"/>
          </a:xfrm>
          <a:prstGeom prst="rect">
            <a:avLst/>
          </a:prstGeom>
          <a:noFill/>
        </p:spPr>
        <p:txBody>
          <a:bodyPr wrap="square" rtlCol="0">
            <a:spAutoFit/>
          </a:bodyPr>
          <a:lstStyle/>
          <a:p>
            <a:r>
              <a:rPr lang="nl-NL" dirty="0"/>
              <a:t>west</a:t>
            </a:r>
          </a:p>
        </p:txBody>
      </p:sp>
      <p:sp>
        <p:nvSpPr>
          <p:cNvPr id="66" name="Tekstvak 65">
            <a:extLst>
              <a:ext uri="{FF2B5EF4-FFF2-40B4-BE49-F238E27FC236}">
                <a16:creationId xmlns:a16="http://schemas.microsoft.com/office/drawing/2014/main" id="{A28B8F6A-366D-4085-A3D3-1D5DEC156584}"/>
              </a:ext>
            </a:extLst>
          </p:cNvPr>
          <p:cNvSpPr txBox="1"/>
          <p:nvPr/>
        </p:nvSpPr>
        <p:spPr>
          <a:xfrm>
            <a:off x="4460414" y="5426600"/>
            <a:ext cx="1336122" cy="384721"/>
          </a:xfrm>
          <a:prstGeom prst="rect">
            <a:avLst/>
          </a:prstGeom>
          <a:noFill/>
        </p:spPr>
        <p:txBody>
          <a:bodyPr wrap="square" rtlCol="0">
            <a:spAutoFit/>
          </a:bodyPr>
          <a:lstStyle/>
          <a:p>
            <a:r>
              <a:rPr lang="nl-NL" dirty="0" err="1"/>
              <a:t>Zuid-west</a:t>
            </a:r>
            <a:endParaRPr lang="nl-NL" dirty="0"/>
          </a:p>
        </p:txBody>
      </p:sp>
      <p:sp>
        <p:nvSpPr>
          <p:cNvPr id="2" name="Tekstvak 1">
            <a:extLst>
              <a:ext uri="{FF2B5EF4-FFF2-40B4-BE49-F238E27FC236}">
                <a16:creationId xmlns:a16="http://schemas.microsoft.com/office/drawing/2014/main" id="{438A613F-BCAA-D510-F60A-D936D1168A1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8E9A931A-5D4B-00E3-B5D3-9E442167A8C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309238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ep 31">
            <a:extLst>
              <a:ext uri="{FF2B5EF4-FFF2-40B4-BE49-F238E27FC236}">
                <a16:creationId xmlns:a16="http://schemas.microsoft.com/office/drawing/2014/main" id="{303E2B98-9FF5-4A73-9BC3-45E9F471A1A9}"/>
              </a:ext>
            </a:extLst>
          </p:cNvPr>
          <p:cNvGrpSpPr/>
          <p:nvPr/>
        </p:nvGrpSpPr>
        <p:grpSpPr>
          <a:xfrm>
            <a:off x="5001085" y="881062"/>
            <a:ext cx="3743325" cy="3743325"/>
            <a:chOff x="0" y="0"/>
            <a:chExt cx="3743325" cy="3743325"/>
          </a:xfrm>
        </p:grpSpPr>
        <p:grpSp>
          <p:nvGrpSpPr>
            <p:cNvPr id="33" name="Groep 32">
              <a:extLst>
                <a:ext uri="{FF2B5EF4-FFF2-40B4-BE49-F238E27FC236}">
                  <a16:creationId xmlns:a16="http://schemas.microsoft.com/office/drawing/2014/main" id="{7C6636B7-1F6A-4CE8-9ABA-9B0D118CC7B0}"/>
                </a:ext>
              </a:extLst>
            </p:cNvPr>
            <p:cNvGrpSpPr/>
            <p:nvPr/>
          </p:nvGrpSpPr>
          <p:grpSpPr>
            <a:xfrm>
              <a:off x="0" y="0"/>
              <a:ext cx="3743325" cy="3743325"/>
              <a:chOff x="0" y="0"/>
              <a:chExt cx="3743325" cy="3743325"/>
            </a:xfrm>
          </p:grpSpPr>
          <p:grpSp>
            <p:nvGrpSpPr>
              <p:cNvPr id="35" name="Groep 34">
                <a:extLst>
                  <a:ext uri="{FF2B5EF4-FFF2-40B4-BE49-F238E27FC236}">
                    <a16:creationId xmlns:a16="http://schemas.microsoft.com/office/drawing/2014/main" id="{B7BE8A68-649A-40DA-875E-28837DCC64EB}"/>
                  </a:ext>
                </a:extLst>
              </p:cNvPr>
              <p:cNvGrpSpPr/>
              <p:nvPr/>
            </p:nvGrpSpPr>
            <p:grpSpPr>
              <a:xfrm>
                <a:off x="0" y="0"/>
                <a:ext cx="3743325" cy="3743325"/>
                <a:chOff x="0" y="0"/>
                <a:chExt cx="3743325" cy="3743325"/>
              </a:xfrm>
            </p:grpSpPr>
            <p:grpSp>
              <p:nvGrpSpPr>
                <p:cNvPr id="37" name="Groep 36">
                  <a:extLst>
                    <a:ext uri="{FF2B5EF4-FFF2-40B4-BE49-F238E27FC236}">
                      <a16:creationId xmlns:a16="http://schemas.microsoft.com/office/drawing/2014/main" id="{9C06D622-AECF-491B-AE02-48C480D95F96}"/>
                    </a:ext>
                  </a:extLst>
                </p:cNvPr>
                <p:cNvGrpSpPr/>
                <p:nvPr/>
              </p:nvGrpSpPr>
              <p:grpSpPr>
                <a:xfrm>
                  <a:off x="0" y="0"/>
                  <a:ext cx="3743325" cy="3743325"/>
                  <a:chOff x="0" y="0"/>
                  <a:chExt cx="3743325" cy="3743325"/>
                </a:xfrm>
              </p:grpSpPr>
              <p:grpSp>
                <p:nvGrpSpPr>
                  <p:cNvPr id="39" name="Groep 38">
                    <a:extLst>
                      <a:ext uri="{FF2B5EF4-FFF2-40B4-BE49-F238E27FC236}">
                        <a16:creationId xmlns:a16="http://schemas.microsoft.com/office/drawing/2014/main" id="{915089F8-C44F-4DEE-9E7C-096B4A2A1DD2}"/>
                      </a:ext>
                    </a:extLst>
                  </p:cNvPr>
                  <p:cNvGrpSpPr/>
                  <p:nvPr/>
                </p:nvGrpSpPr>
                <p:grpSpPr>
                  <a:xfrm>
                    <a:off x="0" y="0"/>
                    <a:ext cx="3743325" cy="3743325"/>
                    <a:chOff x="0" y="0"/>
                    <a:chExt cx="3743325" cy="3743325"/>
                  </a:xfrm>
                </p:grpSpPr>
                <p:grpSp>
                  <p:nvGrpSpPr>
                    <p:cNvPr id="41" name="Groep 40">
                      <a:extLst>
                        <a:ext uri="{FF2B5EF4-FFF2-40B4-BE49-F238E27FC236}">
                          <a16:creationId xmlns:a16="http://schemas.microsoft.com/office/drawing/2014/main" id="{F269E6B5-76D8-4F9D-AEC0-A4F3CAA11171}"/>
                        </a:ext>
                      </a:extLst>
                    </p:cNvPr>
                    <p:cNvGrpSpPr/>
                    <p:nvPr/>
                  </p:nvGrpSpPr>
                  <p:grpSpPr>
                    <a:xfrm>
                      <a:off x="0" y="0"/>
                      <a:ext cx="3743325" cy="3743325"/>
                      <a:chOff x="0" y="0"/>
                      <a:chExt cx="3743325" cy="3743325"/>
                    </a:xfrm>
                  </p:grpSpPr>
                  <p:grpSp>
                    <p:nvGrpSpPr>
                      <p:cNvPr id="43" name="Groep 42">
                        <a:extLst>
                          <a:ext uri="{FF2B5EF4-FFF2-40B4-BE49-F238E27FC236}">
                            <a16:creationId xmlns:a16="http://schemas.microsoft.com/office/drawing/2014/main" id="{8F3E2261-A084-43D0-A45E-16F172B7102C}"/>
                          </a:ext>
                        </a:extLst>
                      </p:cNvPr>
                      <p:cNvGrpSpPr/>
                      <p:nvPr/>
                    </p:nvGrpSpPr>
                    <p:grpSpPr>
                      <a:xfrm>
                        <a:off x="0" y="0"/>
                        <a:ext cx="3743325" cy="3743325"/>
                        <a:chOff x="0" y="0"/>
                        <a:chExt cx="3743325" cy="3743325"/>
                      </a:xfrm>
                    </p:grpSpPr>
                    <p:grpSp>
                      <p:nvGrpSpPr>
                        <p:cNvPr id="45" name="Groep 44">
                          <a:extLst>
                            <a:ext uri="{FF2B5EF4-FFF2-40B4-BE49-F238E27FC236}">
                              <a16:creationId xmlns:a16="http://schemas.microsoft.com/office/drawing/2014/main" id="{9BED95DD-797E-40E6-93BF-48C11B68CEE2}"/>
                            </a:ext>
                          </a:extLst>
                        </p:cNvPr>
                        <p:cNvGrpSpPr/>
                        <p:nvPr/>
                      </p:nvGrpSpPr>
                      <p:grpSpPr>
                        <a:xfrm>
                          <a:off x="0" y="0"/>
                          <a:ext cx="3743325" cy="3743325"/>
                          <a:chOff x="0" y="0"/>
                          <a:chExt cx="3743325" cy="3743325"/>
                        </a:xfrm>
                      </p:grpSpPr>
                      <p:pic>
                        <p:nvPicPr>
                          <p:cNvPr id="47" name="Afbeelding 46" descr="Afbeeldingsresultaten voor 8 hoek">
                            <a:extLst>
                              <a:ext uri="{FF2B5EF4-FFF2-40B4-BE49-F238E27FC236}">
                                <a16:creationId xmlns:a16="http://schemas.microsoft.com/office/drawing/2014/main" id="{1D021AF6-58E4-4750-A326-219FF497AB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43325" cy="3743325"/>
                          </a:xfrm>
                          <a:prstGeom prst="rect">
                            <a:avLst/>
                          </a:prstGeom>
                          <a:noFill/>
                          <a:ln>
                            <a:noFill/>
                          </a:ln>
                        </p:spPr>
                      </p:pic>
                      <p:sp>
                        <p:nvSpPr>
                          <p:cNvPr id="48" name="Tekstvak 2">
                            <a:extLst>
                              <a:ext uri="{FF2B5EF4-FFF2-40B4-BE49-F238E27FC236}">
                                <a16:creationId xmlns:a16="http://schemas.microsoft.com/office/drawing/2014/main" id="{CE5FF08C-0D38-4ADD-993D-FEC02A17B805}"/>
                              </a:ext>
                            </a:extLst>
                          </p:cNvPr>
                          <p:cNvSpPr txBox="1">
                            <a:spLocks noChangeArrowheads="1"/>
                          </p:cNvSpPr>
                          <p:nvPr/>
                        </p:nvSpPr>
                        <p:spPr bwMode="auto">
                          <a:xfrm>
                            <a:off x="1531620" y="190500"/>
                            <a:ext cx="7086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NOORD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kstvak 2">
                          <a:extLst>
                            <a:ext uri="{FF2B5EF4-FFF2-40B4-BE49-F238E27FC236}">
                              <a16:creationId xmlns:a16="http://schemas.microsoft.com/office/drawing/2014/main" id="{4D92387C-68D7-4059-8407-32989E05A19F}"/>
                            </a:ext>
                          </a:extLst>
                        </p:cNvPr>
                        <p:cNvSpPr txBox="1">
                          <a:spLocks noChangeArrowheads="1"/>
                        </p:cNvSpPr>
                        <p:nvPr/>
                      </p:nvSpPr>
                      <p:spPr bwMode="auto">
                        <a:xfrm rot="2736884">
                          <a:off x="2735580" y="594360"/>
                          <a:ext cx="4267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4" name="Tekstvak 2">
                        <a:extLst>
                          <a:ext uri="{FF2B5EF4-FFF2-40B4-BE49-F238E27FC236}">
                            <a16:creationId xmlns:a16="http://schemas.microsoft.com/office/drawing/2014/main" id="{19AE5E1D-7A3B-4BF7-8DCA-AD5244A66366}"/>
                          </a:ext>
                        </a:extLst>
                      </p:cNvPr>
                      <p:cNvSpPr txBox="1">
                        <a:spLocks noChangeArrowheads="1"/>
                      </p:cNvSpPr>
                      <p:nvPr/>
                    </p:nvSpPr>
                    <p:spPr bwMode="auto">
                      <a:xfrm rot="5400000">
                        <a:off x="3276600" y="172212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OOST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kstvak 2">
                      <a:extLst>
                        <a:ext uri="{FF2B5EF4-FFF2-40B4-BE49-F238E27FC236}">
                          <a16:creationId xmlns:a16="http://schemas.microsoft.com/office/drawing/2014/main" id="{F4F38CEA-CEE6-4D05-9A7F-CAC15D8B85F1}"/>
                        </a:ext>
                      </a:extLst>
                    </p:cNvPr>
                    <p:cNvSpPr txBox="1">
                      <a:spLocks noChangeArrowheads="1"/>
                    </p:cNvSpPr>
                    <p:nvPr/>
                  </p:nvSpPr>
                  <p:spPr bwMode="auto">
                    <a:xfrm rot="16200000">
                      <a:off x="60960" y="1623060"/>
                      <a:ext cx="5562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WEST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0" name="Tekstvak 2">
                    <a:extLst>
                      <a:ext uri="{FF2B5EF4-FFF2-40B4-BE49-F238E27FC236}">
                        <a16:creationId xmlns:a16="http://schemas.microsoft.com/office/drawing/2014/main" id="{C198D74D-4228-4293-A3A7-5245554BD781}"/>
                      </a:ext>
                    </a:extLst>
                  </p:cNvPr>
                  <p:cNvSpPr txBox="1">
                    <a:spLocks noChangeArrowheads="1"/>
                  </p:cNvSpPr>
                  <p:nvPr/>
                </p:nvSpPr>
                <p:spPr bwMode="auto">
                  <a:xfrm rot="2604359">
                    <a:off x="525780" y="2796540"/>
                    <a:ext cx="43434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Tekstvak 2">
                  <a:extLst>
                    <a:ext uri="{FF2B5EF4-FFF2-40B4-BE49-F238E27FC236}">
                      <a16:creationId xmlns:a16="http://schemas.microsoft.com/office/drawing/2014/main" id="{E89D8F65-D236-4C0D-BA7A-8E071733BCBF}"/>
                    </a:ext>
                  </a:extLst>
                </p:cNvPr>
                <p:cNvSpPr txBox="1">
                  <a:spLocks noChangeArrowheads="1"/>
                </p:cNvSpPr>
                <p:nvPr/>
              </p:nvSpPr>
              <p:spPr bwMode="auto">
                <a:xfrm rot="18806450">
                  <a:off x="521970" y="575310"/>
                  <a:ext cx="46482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ln>
                        <a:noFill/>
                      </a:ln>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N-W</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6" name="Tekstvak 2">
                <a:extLst>
                  <a:ext uri="{FF2B5EF4-FFF2-40B4-BE49-F238E27FC236}">
                    <a16:creationId xmlns:a16="http://schemas.microsoft.com/office/drawing/2014/main" id="{040DD866-A6BE-4B45-A064-F15C0F5BE5AC}"/>
                  </a:ext>
                </a:extLst>
              </p:cNvPr>
              <p:cNvSpPr txBox="1">
                <a:spLocks noChangeArrowheads="1"/>
              </p:cNvSpPr>
              <p:nvPr/>
            </p:nvSpPr>
            <p:spPr bwMode="auto">
              <a:xfrm>
                <a:off x="1645920" y="3284220"/>
                <a:ext cx="48006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ZUID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kstvak 2">
              <a:extLst>
                <a:ext uri="{FF2B5EF4-FFF2-40B4-BE49-F238E27FC236}">
                  <a16:creationId xmlns:a16="http://schemas.microsoft.com/office/drawing/2014/main" id="{1AA0270A-2D0C-407B-A72F-A4E95B1BDA50}"/>
                </a:ext>
              </a:extLst>
            </p:cNvPr>
            <p:cNvSpPr txBox="1">
              <a:spLocks noChangeArrowheads="1"/>
            </p:cNvSpPr>
            <p:nvPr/>
          </p:nvSpPr>
          <p:spPr bwMode="auto">
            <a:xfrm rot="18943475">
              <a:off x="2842260" y="2735580"/>
              <a:ext cx="411480" cy="2971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10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kstvak 27">
            <a:extLst>
              <a:ext uri="{FF2B5EF4-FFF2-40B4-BE49-F238E27FC236}">
                <a16:creationId xmlns:a16="http://schemas.microsoft.com/office/drawing/2014/main" id="{21070463-D855-4806-AE1F-0CCAFC764A37}"/>
              </a:ext>
            </a:extLst>
          </p:cNvPr>
          <p:cNvSpPr txBox="1"/>
          <p:nvPr/>
        </p:nvSpPr>
        <p:spPr>
          <a:xfrm>
            <a:off x="6449961" y="881062"/>
            <a:ext cx="853901" cy="384721"/>
          </a:xfrm>
          <a:prstGeom prst="rect">
            <a:avLst/>
          </a:prstGeom>
          <a:noFill/>
        </p:spPr>
        <p:txBody>
          <a:bodyPr wrap="square" rtlCol="0">
            <a:spAutoFit/>
          </a:bodyPr>
          <a:lstStyle/>
          <a:p>
            <a:r>
              <a:rPr lang="nl-NL" dirty="0"/>
              <a:t>noord</a:t>
            </a:r>
          </a:p>
        </p:txBody>
      </p:sp>
      <p:sp>
        <p:nvSpPr>
          <p:cNvPr id="31" name="Tekstvak 30">
            <a:extLst>
              <a:ext uri="{FF2B5EF4-FFF2-40B4-BE49-F238E27FC236}">
                <a16:creationId xmlns:a16="http://schemas.microsoft.com/office/drawing/2014/main" id="{7C7C5DE7-734D-44F8-9A45-4EBAB3CF7968}"/>
              </a:ext>
            </a:extLst>
          </p:cNvPr>
          <p:cNvSpPr txBox="1"/>
          <p:nvPr/>
        </p:nvSpPr>
        <p:spPr>
          <a:xfrm>
            <a:off x="3146843" y="1931238"/>
            <a:ext cx="853901" cy="384721"/>
          </a:xfrm>
          <a:prstGeom prst="rect">
            <a:avLst/>
          </a:prstGeom>
          <a:noFill/>
        </p:spPr>
        <p:txBody>
          <a:bodyPr wrap="square" rtlCol="0">
            <a:spAutoFit/>
          </a:bodyPr>
          <a:lstStyle/>
          <a:p>
            <a:r>
              <a:rPr lang="nl-NL" dirty="0"/>
              <a:t>west</a:t>
            </a:r>
          </a:p>
        </p:txBody>
      </p:sp>
      <p:sp>
        <p:nvSpPr>
          <p:cNvPr id="49" name="Tekstvak 48">
            <a:extLst>
              <a:ext uri="{FF2B5EF4-FFF2-40B4-BE49-F238E27FC236}">
                <a16:creationId xmlns:a16="http://schemas.microsoft.com/office/drawing/2014/main" id="{B4035ECA-17F9-41FC-844F-98FAB408D362}"/>
              </a:ext>
            </a:extLst>
          </p:cNvPr>
          <p:cNvSpPr txBox="1"/>
          <p:nvPr/>
        </p:nvSpPr>
        <p:spPr>
          <a:xfrm>
            <a:off x="4460414" y="5426600"/>
            <a:ext cx="1336122" cy="384721"/>
          </a:xfrm>
          <a:prstGeom prst="rect">
            <a:avLst/>
          </a:prstGeom>
          <a:noFill/>
        </p:spPr>
        <p:txBody>
          <a:bodyPr wrap="square" rtlCol="0">
            <a:spAutoFit/>
          </a:bodyPr>
          <a:lstStyle/>
          <a:p>
            <a:r>
              <a:rPr lang="nl-NL" dirty="0" err="1"/>
              <a:t>Zuid-west</a:t>
            </a:r>
            <a:endParaRPr lang="nl-NL" dirty="0"/>
          </a:p>
        </p:txBody>
      </p:sp>
      <p:sp>
        <p:nvSpPr>
          <p:cNvPr id="50" name="Tekstvak 49">
            <a:extLst>
              <a:ext uri="{FF2B5EF4-FFF2-40B4-BE49-F238E27FC236}">
                <a16:creationId xmlns:a16="http://schemas.microsoft.com/office/drawing/2014/main" id="{02B1C7BA-7997-49C3-8BA3-2ADFC8058091}"/>
              </a:ext>
            </a:extLst>
          </p:cNvPr>
          <p:cNvSpPr txBox="1"/>
          <p:nvPr/>
        </p:nvSpPr>
        <p:spPr>
          <a:xfrm>
            <a:off x="8407225" y="3376648"/>
            <a:ext cx="1336122" cy="384721"/>
          </a:xfrm>
          <a:prstGeom prst="rect">
            <a:avLst/>
          </a:prstGeom>
          <a:noFill/>
        </p:spPr>
        <p:txBody>
          <a:bodyPr wrap="square" rtlCol="0">
            <a:spAutoFit/>
          </a:bodyPr>
          <a:lstStyle/>
          <a:p>
            <a:r>
              <a:rPr lang="nl-NL" dirty="0"/>
              <a:t>oost</a:t>
            </a:r>
          </a:p>
        </p:txBody>
      </p:sp>
      <p:sp>
        <p:nvSpPr>
          <p:cNvPr id="2" name="Tekstvak 1">
            <a:extLst>
              <a:ext uri="{FF2B5EF4-FFF2-40B4-BE49-F238E27FC236}">
                <a16:creationId xmlns:a16="http://schemas.microsoft.com/office/drawing/2014/main" id="{F2B53AFF-CDBD-1FD1-3E6B-73B6FBC742C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4A877840-6718-589D-332B-E72B0BEA004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458361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6B2DF3-F97F-48C2-B215-D0AF1A41BDC7}"/>
              </a:ext>
            </a:extLst>
          </p:cNvPr>
          <p:cNvPicPr>
            <a:picLocks noChangeAspect="1"/>
          </p:cNvPicPr>
          <p:nvPr/>
        </p:nvPicPr>
        <p:blipFill>
          <a:blip r:embed="rId3"/>
          <a:stretch>
            <a:fillRect/>
          </a:stretch>
        </p:blipFill>
        <p:spPr>
          <a:xfrm>
            <a:off x="290505" y="3210312"/>
            <a:ext cx="2638095" cy="3095238"/>
          </a:xfrm>
          <a:prstGeom prst="rect">
            <a:avLst/>
          </a:prstGeom>
        </p:spPr>
      </p:pic>
      <p:pic>
        <p:nvPicPr>
          <p:cNvPr id="4" name="Afbeelding 3">
            <a:extLst>
              <a:ext uri="{FF2B5EF4-FFF2-40B4-BE49-F238E27FC236}">
                <a16:creationId xmlns:a16="http://schemas.microsoft.com/office/drawing/2014/main" id="{B599298B-823F-45E7-BA21-80B6C9D056AE}"/>
              </a:ext>
            </a:extLst>
          </p:cNvPr>
          <p:cNvPicPr>
            <a:picLocks noChangeAspect="1"/>
          </p:cNvPicPr>
          <p:nvPr/>
        </p:nvPicPr>
        <p:blipFill>
          <a:blip r:embed="rId4"/>
          <a:stretch>
            <a:fillRect/>
          </a:stretch>
        </p:blipFill>
        <p:spPr>
          <a:xfrm>
            <a:off x="4460413" y="1385426"/>
            <a:ext cx="6138761" cy="5284500"/>
          </a:xfrm>
          <a:prstGeom prst="rect">
            <a:avLst/>
          </a:prstGeom>
        </p:spPr>
      </p:pic>
      <p:cxnSp>
        <p:nvCxnSpPr>
          <p:cNvPr id="6" name="Rechte verbindingslijn 5">
            <a:extLst>
              <a:ext uri="{FF2B5EF4-FFF2-40B4-BE49-F238E27FC236}">
                <a16:creationId xmlns:a16="http://schemas.microsoft.com/office/drawing/2014/main" id="{E334A16A-6EAC-4648-A5B4-CC0A033808FB}"/>
              </a:ext>
            </a:extLst>
          </p:cNvPr>
          <p:cNvCxnSpPr/>
          <p:nvPr/>
        </p:nvCxnSpPr>
        <p:spPr>
          <a:xfrm flipV="1">
            <a:off x="6272981" y="1219200"/>
            <a:ext cx="285135"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5E421EE9-7072-4288-997B-00289FA327C7}"/>
              </a:ext>
            </a:extLst>
          </p:cNvPr>
          <p:cNvCxnSpPr/>
          <p:nvPr/>
        </p:nvCxnSpPr>
        <p:spPr>
          <a:xfrm flipH="1" flipV="1">
            <a:off x="3844413" y="2231923"/>
            <a:ext cx="1946787" cy="520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5AC77D0-CD77-4A16-8C1A-5A5058F2AFF4}"/>
              </a:ext>
            </a:extLst>
          </p:cNvPr>
          <p:cNvCxnSpPr/>
          <p:nvPr/>
        </p:nvCxnSpPr>
        <p:spPr>
          <a:xfrm>
            <a:off x="6872748" y="2752725"/>
            <a:ext cx="1553497" cy="373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33A85FB3-D2F0-46D7-A57B-C2CE9D0D1694}"/>
              </a:ext>
            </a:extLst>
          </p:cNvPr>
          <p:cNvCxnSpPr/>
          <p:nvPr/>
        </p:nvCxnSpPr>
        <p:spPr>
          <a:xfrm flipH="1">
            <a:off x="5515897" y="4365523"/>
            <a:ext cx="865238" cy="1179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FACE5F09-F17B-4BB0-B387-572B13C30FE6}"/>
              </a:ext>
            </a:extLst>
          </p:cNvPr>
          <p:cNvCxnSpPr>
            <a:cxnSpLocks/>
          </p:cNvCxnSpPr>
          <p:nvPr/>
        </p:nvCxnSpPr>
        <p:spPr>
          <a:xfrm flipV="1">
            <a:off x="7074309" y="3619839"/>
            <a:ext cx="1381432" cy="358877"/>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kstvak 27">
            <a:extLst>
              <a:ext uri="{FF2B5EF4-FFF2-40B4-BE49-F238E27FC236}">
                <a16:creationId xmlns:a16="http://schemas.microsoft.com/office/drawing/2014/main" id="{21070463-D855-4806-AE1F-0CCAFC764A37}"/>
              </a:ext>
            </a:extLst>
          </p:cNvPr>
          <p:cNvSpPr txBox="1"/>
          <p:nvPr/>
        </p:nvSpPr>
        <p:spPr>
          <a:xfrm>
            <a:off x="6449961" y="881062"/>
            <a:ext cx="853901" cy="384721"/>
          </a:xfrm>
          <a:prstGeom prst="rect">
            <a:avLst/>
          </a:prstGeom>
          <a:noFill/>
        </p:spPr>
        <p:txBody>
          <a:bodyPr wrap="square" rtlCol="0">
            <a:spAutoFit/>
          </a:bodyPr>
          <a:lstStyle/>
          <a:p>
            <a:r>
              <a:rPr lang="nl-NL" dirty="0"/>
              <a:t>noord</a:t>
            </a:r>
          </a:p>
        </p:txBody>
      </p:sp>
      <p:sp>
        <p:nvSpPr>
          <p:cNvPr id="31" name="Tekstvak 30">
            <a:extLst>
              <a:ext uri="{FF2B5EF4-FFF2-40B4-BE49-F238E27FC236}">
                <a16:creationId xmlns:a16="http://schemas.microsoft.com/office/drawing/2014/main" id="{7C7C5DE7-734D-44F8-9A45-4EBAB3CF7968}"/>
              </a:ext>
            </a:extLst>
          </p:cNvPr>
          <p:cNvSpPr txBox="1"/>
          <p:nvPr/>
        </p:nvSpPr>
        <p:spPr>
          <a:xfrm>
            <a:off x="3146843" y="1931238"/>
            <a:ext cx="853901" cy="384721"/>
          </a:xfrm>
          <a:prstGeom prst="rect">
            <a:avLst/>
          </a:prstGeom>
          <a:noFill/>
        </p:spPr>
        <p:txBody>
          <a:bodyPr wrap="square" rtlCol="0">
            <a:spAutoFit/>
          </a:bodyPr>
          <a:lstStyle/>
          <a:p>
            <a:r>
              <a:rPr lang="nl-NL" dirty="0"/>
              <a:t>west</a:t>
            </a:r>
          </a:p>
        </p:txBody>
      </p:sp>
      <p:sp>
        <p:nvSpPr>
          <p:cNvPr id="49" name="Tekstvak 48">
            <a:extLst>
              <a:ext uri="{FF2B5EF4-FFF2-40B4-BE49-F238E27FC236}">
                <a16:creationId xmlns:a16="http://schemas.microsoft.com/office/drawing/2014/main" id="{B4035ECA-17F9-41FC-844F-98FAB408D362}"/>
              </a:ext>
            </a:extLst>
          </p:cNvPr>
          <p:cNvSpPr txBox="1"/>
          <p:nvPr/>
        </p:nvSpPr>
        <p:spPr>
          <a:xfrm>
            <a:off x="4460414" y="5426600"/>
            <a:ext cx="1336122" cy="384721"/>
          </a:xfrm>
          <a:prstGeom prst="rect">
            <a:avLst/>
          </a:prstGeom>
          <a:noFill/>
        </p:spPr>
        <p:txBody>
          <a:bodyPr wrap="square" rtlCol="0">
            <a:spAutoFit/>
          </a:bodyPr>
          <a:lstStyle/>
          <a:p>
            <a:r>
              <a:rPr lang="nl-NL" dirty="0" err="1"/>
              <a:t>Zuid-west</a:t>
            </a:r>
            <a:endParaRPr lang="nl-NL" dirty="0"/>
          </a:p>
        </p:txBody>
      </p:sp>
      <p:sp>
        <p:nvSpPr>
          <p:cNvPr id="50" name="Tekstvak 49">
            <a:extLst>
              <a:ext uri="{FF2B5EF4-FFF2-40B4-BE49-F238E27FC236}">
                <a16:creationId xmlns:a16="http://schemas.microsoft.com/office/drawing/2014/main" id="{02B1C7BA-7997-49C3-8BA3-2ADFC8058091}"/>
              </a:ext>
            </a:extLst>
          </p:cNvPr>
          <p:cNvSpPr txBox="1"/>
          <p:nvPr/>
        </p:nvSpPr>
        <p:spPr>
          <a:xfrm>
            <a:off x="8407225" y="3376648"/>
            <a:ext cx="1336122" cy="384721"/>
          </a:xfrm>
          <a:prstGeom prst="rect">
            <a:avLst/>
          </a:prstGeom>
          <a:noFill/>
        </p:spPr>
        <p:txBody>
          <a:bodyPr wrap="square" rtlCol="0">
            <a:spAutoFit/>
          </a:bodyPr>
          <a:lstStyle/>
          <a:p>
            <a:r>
              <a:rPr lang="nl-NL" dirty="0"/>
              <a:t>oost</a:t>
            </a:r>
          </a:p>
        </p:txBody>
      </p:sp>
      <p:sp>
        <p:nvSpPr>
          <p:cNvPr id="51" name="Tekstvak 50">
            <a:extLst>
              <a:ext uri="{FF2B5EF4-FFF2-40B4-BE49-F238E27FC236}">
                <a16:creationId xmlns:a16="http://schemas.microsoft.com/office/drawing/2014/main" id="{D7EA52A6-0DDF-4FDB-A0FB-6662909F73A5}"/>
              </a:ext>
            </a:extLst>
          </p:cNvPr>
          <p:cNvSpPr txBox="1"/>
          <p:nvPr/>
        </p:nvSpPr>
        <p:spPr>
          <a:xfrm>
            <a:off x="8374184" y="2932105"/>
            <a:ext cx="1336122" cy="384721"/>
          </a:xfrm>
          <a:prstGeom prst="rect">
            <a:avLst/>
          </a:prstGeom>
          <a:noFill/>
        </p:spPr>
        <p:txBody>
          <a:bodyPr wrap="square" rtlCol="0">
            <a:spAutoFit/>
          </a:bodyPr>
          <a:lstStyle/>
          <a:p>
            <a:r>
              <a:rPr lang="nl-NL" dirty="0"/>
              <a:t>oost</a:t>
            </a:r>
          </a:p>
        </p:txBody>
      </p:sp>
      <p:sp>
        <p:nvSpPr>
          <p:cNvPr id="2" name="Tekstvak 1">
            <a:extLst>
              <a:ext uri="{FF2B5EF4-FFF2-40B4-BE49-F238E27FC236}">
                <a16:creationId xmlns:a16="http://schemas.microsoft.com/office/drawing/2014/main" id="{DBD060BA-5309-4F3F-961F-5D1BDF7A726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0420F8E7-0F31-920A-0D1E-1B927C1349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(Oriëntatie)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98270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hellingshoek van de constructie moet worden opgegeven. De hellingshoek is de hoek ten opzichte van de horizontaal.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hellingshoek ten opzichte van horizontaal wordt opgegeven (0° is horizontaal naar boven gericht, 180° is horizontaal naar beneden gericht, 90° is verticaal).</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Bijvoorbeeld:</a:t>
            </a:r>
          </a:p>
          <a:p>
            <a:pPr marL="342900" indent="-342900" fontAlgn="t">
              <a:buFont typeface="Arial" panose="020B0604020202020204" pitchFamily="34" charset="0"/>
              <a:buChar char="•"/>
              <a:tabLst>
                <a:tab pos="1968500" algn="l"/>
              </a:tabLst>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Plat dak: 	  0°≤ hellingshoek &lt;15°</a:t>
            </a:r>
          </a:p>
          <a:p>
            <a:pPr marL="342900" indent="-342900" fontAlgn="t">
              <a:buFont typeface="Arial" panose="020B0604020202020204" pitchFamily="34" charset="0"/>
              <a:buChar char="•"/>
              <a:tabLst>
                <a:tab pos="1968500" algn="l"/>
              </a:tabLst>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Hellend dak: 	15°≤ hellingshoek ≤75°</a:t>
            </a:r>
          </a:p>
          <a:p>
            <a:pPr marL="342900" indent="-342900" fontAlgn="t">
              <a:buFont typeface="Arial" panose="020B0604020202020204" pitchFamily="34" charset="0"/>
              <a:buChar char="•"/>
              <a:tabLst>
                <a:tab pos="1968500" algn="l"/>
              </a:tabLst>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Gevel: 	75°&lt; hellingshoek ≤90°</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5EB8701D-D7EF-4476-80EF-8C052286F7F6}"/>
              </a:ext>
            </a:extLst>
          </p:cNvPr>
          <p:cNvPicPr>
            <a:picLocks noChangeAspect="1"/>
          </p:cNvPicPr>
          <p:nvPr/>
        </p:nvPicPr>
        <p:blipFill>
          <a:blip r:embed="rId3"/>
          <a:stretch>
            <a:fillRect/>
          </a:stretch>
        </p:blipFill>
        <p:spPr>
          <a:xfrm>
            <a:off x="390403" y="2742422"/>
            <a:ext cx="3003585" cy="3582349"/>
          </a:xfrm>
          <a:prstGeom prst="rect">
            <a:avLst/>
          </a:prstGeom>
        </p:spPr>
      </p:pic>
      <p:sp>
        <p:nvSpPr>
          <p:cNvPr id="2" name="Tekstvak 1">
            <a:extLst>
              <a:ext uri="{FF2B5EF4-FFF2-40B4-BE49-F238E27FC236}">
                <a16:creationId xmlns:a16="http://schemas.microsoft.com/office/drawing/2014/main" id="{4992B930-31AF-850D-887C-7DB48FAF37E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811021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bouwdelen: gesloten gevels, panelen, vloeren en daken van de thermische schil moet worden aangegeven wat de Rc/U-waarde is.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Volgorde bewijslast:</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Visuele inspectie (foto’s); </a:t>
            </a:r>
          </a:p>
          <a:p>
            <a:pPr marL="457200" indent="-457200">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Verklaring of factuur, Tekeningen en of bestek (detailtekeningen indien geen maatvoering op tekening)</a:t>
            </a:r>
          </a:p>
          <a:p>
            <a:pPr marL="457200" indent="-457200">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Rc-waarde bepalen op basis van bouw-/renovatiejaar</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gebruik de beslisschema’s</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gebruik enkel isolatiediktes uit een tekening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er een kwaliteitsverklaring beschikbaar is, dan moet deze gebruikt worden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3F3FDAE1-1E35-9F8E-A025-74B8009BADC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81112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 bij opname isolatiedikte: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beslisschema’s wordt, indien de isolatiedikte te bepalen is, aangegeven dat de isolatiedikte afgerond  wordt in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stappen van 10mm.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Redenen hiervoor zijn: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Dat bij het vaststellen van de isolatiedikte snel fouten  gemaakt worden, door het (onbedoeld) indrukken van 	het isolatiemateriaal;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Het isolatiemateriaal is vaak niet overal even dik;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exacte dikte van isolatie in na-geïsoleerde gevels 	is niet op de mm nauwkeurig vast te stellen.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CFB7255-616B-2812-4A6D-A0E383C496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69623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Isolatiedikte wordt </a:t>
            </a: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afgerond indien er een factuur of  getekende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werkbon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beschikbaar is waarop de betreffende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handelsdikte van het isolatiemateriaal is vermeld. Op de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factuur of getekende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werkbon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dient het adres van het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betreffende gebouw te zijn vermeld. De factuur of getekende </a:t>
            </a:r>
          </a:p>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werkbon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moet in het projectdossier zijn opgenomen;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Isolatiedikte bij panelen. Indien de isolatiedikte bij panelen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 te bepalen is maar wel de totale dikte van het paneel.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Dan moet de dikte van het paneel worden bepaald 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vervolgens wordt er 2x 5 mm van de beplating van het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paneel van af getrokken. </a:t>
            </a: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dikte die dan overblijft is de </a:t>
            </a: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dikte van de isolatie van het paneel</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74AF1F7-0792-487B-5E74-4CB04D31EFA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8511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iedere ruimten in woning moet worden nagegaan hoe deze worden verwarmd, gekoeld en/of geventileerd.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Verschil in klimaatsystemen ≥ 10% andere initiële klimatiseringszone, dan splitsen in verschillende klimatiseringszones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a:t>
            </a:r>
          </a:p>
        </p:txBody>
      </p:sp>
      <p:sp>
        <p:nvSpPr>
          <p:cNvPr id="2" name="Tekstvak 1">
            <a:extLst>
              <a:ext uri="{FF2B5EF4-FFF2-40B4-BE49-F238E27FC236}">
                <a16:creationId xmlns:a16="http://schemas.microsoft.com/office/drawing/2014/main" id="{FAADB04E-7DA3-E286-580E-E082E420CC7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2151397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Opvallend: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rieten daken zijn er aparte beslisschema’s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panelen, waarbij de isolatiedikte bekend is, is er een apart schema (invloed type kozijnen op isolatiewaarden)</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A46B79C-DED4-5C20-398D-1BA0C1C7E2C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27408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 bij opname isolatiedikte: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beslisschema’s wordt, indien de isolatiedikte te bepalen is, aangegeven dat de isolatiedikte afgerond  wordt in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stappen van 10mm.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Redenen hiervoor zijn: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Dat bij het vaststellen van de isolatiedikte snel fouten  gemaakt worden, door het (onbedoeld) indrukken van 	het isolatiemateriaal;</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Het isolatiemateriaal is vaak niet overal even dik;</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exacte dikte van isolatie in na-geïsoleerde gevels 	is niet op de mm nauwkeurig vast te stellen.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1145C3AF-875D-4247-9C9B-70CB94BA78D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pic>
        <p:nvPicPr>
          <p:cNvPr id="3" name="Afbeelding 2" descr="Afbeelding met houten, tafel, zitten, hout&#10;&#10;Automatisch gegenereerde beschrijving">
            <a:extLst>
              <a:ext uri="{FF2B5EF4-FFF2-40B4-BE49-F238E27FC236}">
                <a16:creationId xmlns:a16="http://schemas.microsoft.com/office/drawing/2014/main" id="{9487FD5C-A27A-4949-B638-BFB48EA67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050" y="0"/>
            <a:ext cx="9144000" cy="6858000"/>
          </a:xfrm>
          <a:prstGeom prst="rect">
            <a:avLst/>
          </a:prstGeom>
        </p:spPr>
      </p:pic>
      <p:cxnSp>
        <p:nvCxnSpPr>
          <p:cNvPr id="4" name="Rechte verbindingslijn 3">
            <a:extLst>
              <a:ext uri="{FF2B5EF4-FFF2-40B4-BE49-F238E27FC236}">
                <a16:creationId xmlns:a16="http://schemas.microsoft.com/office/drawing/2014/main" id="{91EDE2EB-7396-4468-AB3C-D5D4C8F854E6}"/>
              </a:ext>
            </a:extLst>
          </p:cNvPr>
          <p:cNvCxnSpPr>
            <a:cxnSpLocks/>
          </p:cNvCxnSpPr>
          <p:nvPr/>
        </p:nvCxnSpPr>
        <p:spPr>
          <a:xfrm>
            <a:off x="5586984" y="3072384"/>
            <a:ext cx="2779776" cy="110605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479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Rechthoek 1">
            <a:extLst>
              <a:ext uri="{FF2B5EF4-FFF2-40B4-BE49-F238E27FC236}">
                <a16:creationId xmlns:a16="http://schemas.microsoft.com/office/drawing/2014/main" id="{0298C446-ACB2-4158-01B1-C2C2A6D19D14}"/>
              </a:ext>
            </a:extLst>
          </p:cNvPr>
          <p:cNvSpPr/>
          <p:nvPr/>
        </p:nvSpPr>
        <p:spPr>
          <a:xfrm>
            <a:off x="2846895" y="6259398"/>
            <a:ext cx="4543719" cy="527901"/>
          </a:xfrm>
          <a:prstGeom prst="rect">
            <a:avLst/>
          </a:pr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FE8E82A-97C9-CA72-A37F-ABC911E90C1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6" name="Afbeelding 5">
            <a:extLst>
              <a:ext uri="{FF2B5EF4-FFF2-40B4-BE49-F238E27FC236}">
                <a16:creationId xmlns:a16="http://schemas.microsoft.com/office/drawing/2014/main" id="{01FB861E-4C4F-78A9-8A34-3547C961B21C}"/>
              </a:ext>
            </a:extLst>
          </p:cNvPr>
          <p:cNvPicPr>
            <a:picLocks noChangeAspect="1"/>
          </p:cNvPicPr>
          <p:nvPr/>
        </p:nvPicPr>
        <p:blipFill>
          <a:blip r:embed="rId3"/>
          <a:stretch>
            <a:fillRect/>
          </a:stretch>
        </p:blipFill>
        <p:spPr>
          <a:xfrm>
            <a:off x="2943350" y="490161"/>
            <a:ext cx="8291278" cy="5989839"/>
          </a:xfrm>
          <a:prstGeom prst="rect">
            <a:avLst/>
          </a:prstGeom>
        </p:spPr>
      </p:pic>
    </p:spTree>
    <p:extLst>
      <p:ext uri="{BB962C8B-B14F-4D97-AF65-F5344CB8AC3E}">
        <p14:creationId xmlns:p14="http://schemas.microsoft.com/office/powerpoint/2010/main" val="667456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55D971F-3FC5-0CE8-E5AA-4BC4E90BAC34}"/>
              </a:ext>
            </a:extLst>
          </p:cNvPr>
          <p:cNvPicPr>
            <a:picLocks noChangeAspect="1"/>
          </p:cNvPicPr>
          <p:nvPr/>
        </p:nvPicPr>
        <p:blipFill>
          <a:blip r:embed="rId3"/>
          <a:stretch>
            <a:fillRect/>
          </a:stretch>
        </p:blipFill>
        <p:spPr>
          <a:xfrm>
            <a:off x="5722071" y="2043729"/>
            <a:ext cx="6476280" cy="4678636"/>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Gegevens: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is te bepalen.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cm isolatiedikte  aangetroffen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in het dak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58218CBE-93A9-4745-A15C-4DE57DCC247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4D9F1E6-928D-419A-B582-304446E3A3A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9093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4DE922B-7DF9-53B5-E000-A60DE21AF1BB}"/>
              </a:ext>
            </a:extLst>
          </p:cNvPr>
          <p:cNvPicPr>
            <a:picLocks noChangeAspect="1"/>
          </p:cNvPicPr>
          <p:nvPr/>
        </p:nvPicPr>
        <p:blipFill>
          <a:blip r:embed="rId3"/>
          <a:stretch>
            <a:fillRect/>
          </a:stretch>
        </p:blipFill>
        <p:spPr>
          <a:xfrm>
            <a:off x="5722071" y="2043729"/>
            <a:ext cx="6476280" cy="4678636"/>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Gegevens: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is te bepalen.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cm isolatiedikte  aangetroffen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in het dak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Formule =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/0,045) + 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p>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in 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thermische weerstand</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constructie, </a:t>
            </a:r>
          </a:p>
          <a:p>
            <a:pPr fontAlgn="t"/>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58218CBE-93A9-4745-A15C-4DE57DCC247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A925B46-F223-4FB3-682A-DB0662CBAD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752354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28A93F3-50F6-CC6D-5E69-A9C481417C3B}"/>
              </a:ext>
            </a:extLst>
          </p:cNvPr>
          <p:cNvPicPr>
            <a:picLocks noChangeAspect="1"/>
          </p:cNvPicPr>
          <p:nvPr/>
        </p:nvPicPr>
        <p:blipFill>
          <a:blip r:embed="rId3"/>
          <a:stretch>
            <a:fillRect/>
          </a:stretch>
        </p:blipFill>
        <p:spPr>
          <a:xfrm>
            <a:off x="5722071" y="2043729"/>
            <a:ext cx="6476280" cy="4678636"/>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Gegevens: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is te bepalen.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cm isolatiedikte  aangetroffen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in het dak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Formule =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/0,045) + 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p>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in 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thermische weerstand</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constructie, </a:t>
            </a:r>
          </a:p>
          <a:p>
            <a:pPr fontAlgn="t"/>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58218CBE-93A9-4745-A15C-4DE57DCC247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47DCDE03-CC6D-293A-2A27-A47329FF0FC0}"/>
              </a:ext>
            </a:extLst>
          </p:cNvPr>
          <p:cNvPicPr>
            <a:picLocks noChangeAspect="1"/>
          </p:cNvPicPr>
          <p:nvPr/>
        </p:nvPicPr>
        <p:blipFill rotWithShape="1">
          <a:blip r:embed="rId4"/>
          <a:srcRect t="13339"/>
          <a:stretch/>
        </p:blipFill>
        <p:spPr>
          <a:xfrm>
            <a:off x="7066731" y="3167405"/>
            <a:ext cx="3905250" cy="1964569"/>
          </a:xfrm>
          <a:prstGeom prst="rect">
            <a:avLst/>
          </a:prstGeom>
        </p:spPr>
      </p:pic>
      <p:sp>
        <p:nvSpPr>
          <p:cNvPr id="3" name="Tekstvak 2">
            <a:extLst>
              <a:ext uri="{FF2B5EF4-FFF2-40B4-BE49-F238E27FC236}">
                <a16:creationId xmlns:a16="http://schemas.microsoft.com/office/drawing/2014/main" id="{35DFC7A7-898E-E397-FD49-C4A594DD223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51816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F4A6F64-D2B9-D6CE-F341-02D6D07C97CC}"/>
              </a:ext>
            </a:extLst>
          </p:cNvPr>
          <p:cNvPicPr>
            <a:picLocks noChangeAspect="1"/>
          </p:cNvPicPr>
          <p:nvPr/>
        </p:nvPicPr>
        <p:blipFill>
          <a:blip r:embed="rId3"/>
          <a:stretch>
            <a:fillRect/>
          </a:stretch>
        </p:blipFill>
        <p:spPr>
          <a:xfrm>
            <a:off x="5722071" y="2043729"/>
            <a:ext cx="6476280" cy="4678636"/>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Gegevens: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is te bepalen.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7 cm isolatiedikte  aangetroffen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in het dak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Formule =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/0,045) + 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p>
          <a:p>
            <a:pPr fontAlgn="t"/>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 in 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thermische weerstand</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constructie,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/0,045) + 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ad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(0,07/0,045) + 0,22 </a:t>
            </a:r>
          </a:p>
          <a:p>
            <a:pPr fontAlgn="t"/>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a:t>
            </a:r>
            <a:r>
              <a:rPr lang="nl-NL" sz="2000" b="1" u="sng"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t>
            </a: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1,78 m²*K/W</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58218CBE-93A9-4745-A15C-4DE57DCC247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47DCDE03-CC6D-293A-2A27-A47329FF0FC0}"/>
              </a:ext>
            </a:extLst>
          </p:cNvPr>
          <p:cNvPicPr>
            <a:picLocks noChangeAspect="1"/>
          </p:cNvPicPr>
          <p:nvPr/>
        </p:nvPicPr>
        <p:blipFill rotWithShape="1">
          <a:blip r:embed="rId4"/>
          <a:srcRect t="13754"/>
          <a:stretch/>
        </p:blipFill>
        <p:spPr>
          <a:xfrm>
            <a:off x="7066731" y="3176833"/>
            <a:ext cx="3905250" cy="1955142"/>
          </a:xfrm>
          <a:prstGeom prst="rect">
            <a:avLst/>
          </a:prstGeom>
        </p:spPr>
      </p:pic>
      <p:sp>
        <p:nvSpPr>
          <p:cNvPr id="3" name="Tekstvak 2">
            <a:extLst>
              <a:ext uri="{FF2B5EF4-FFF2-40B4-BE49-F238E27FC236}">
                <a16:creationId xmlns:a16="http://schemas.microsoft.com/office/drawing/2014/main" id="{24C4D6EC-BE8A-B2C8-E7F1-13FF75B381E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43849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bouwdelen: gesloten gevels, panelen, vloeren en daken van de thermische schil moet worden aangegeven wat de Rc/U-waarde is.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verschil in isolatiemateriaal, bouwdeel splitsen!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Mogelijk om isolatiemateriaal te combineren: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Zónder kwaliteitsverklaringen: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Isolatiediktes bij elkaar optellen</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0623259-3321-5412-6859-AF9BC41ECF1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368958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074" name="Picture 2" descr="voorzetwand tegen geïsoleerde spouwmuur; voorzetwand uit regels en stijlen">
            <a:extLst>
              <a:ext uri="{FF2B5EF4-FFF2-40B4-BE49-F238E27FC236}">
                <a16:creationId xmlns:a16="http://schemas.microsoft.com/office/drawing/2014/main" id="{D647470A-FE97-4C91-8934-1C90F4496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296" y="-214258"/>
            <a:ext cx="3812485" cy="710400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a:extLst>
              <a:ext uri="{FF2B5EF4-FFF2-40B4-BE49-F238E27FC236}">
                <a16:creationId xmlns:a16="http://schemas.microsoft.com/office/drawing/2014/main" id="{1C947DDA-50B3-4380-8E8B-9D3C2BF8CE12}"/>
              </a:ext>
            </a:extLst>
          </p:cNvPr>
          <p:cNvCxnSpPr/>
          <p:nvPr/>
        </p:nvCxnSpPr>
        <p:spPr>
          <a:xfrm>
            <a:off x="3637935" y="1366684"/>
            <a:ext cx="412955" cy="78658"/>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88983721-3AA0-4FFA-A223-7D6CF0420E87}"/>
              </a:ext>
            </a:extLst>
          </p:cNvPr>
          <p:cNvCxnSpPr>
            <a:cxnSpLocks/>
          </p:cNvCxnSpPr>
          <p:nvPr/>
        </p:nvCxnSpPr>
        <p:spPr>
          <a:xfrm>
            <a:off x="3200115" y="1317523"/>
            <a:ext cx="206478" cy="49161"/>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CE8B1B1-837C-4052-B570-8CDEBE9B2882}"/>
              </a:ext>
            </a:extLst>
          </p:cNvPr>
          <p:cNvSpPr txBox="1">
            <a:spLocks noChangeAspect="1"/>
          </p:cNvSpPr>
          <p:nvPr/>
        </p:nvSpPr>
        <p:spPr>
          <a:xfrm>
            <a:off x="6225987" y="1194874"/>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Spouw is origineel 50 mm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voorzetwand 120 mm</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Rc-waarde?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9" name="Rechte verbindingslijn met pijl 8">
            <a:extLst>
              <a:ext uri="{FF2B5EF4-FFF2-40B4-BE49-F238E27FC236}">
                <a16:creationId xmlns:a16="http://schemas.microsoft.com/office/drawing/2014/main" id="{B8F0C51B-AE60-465A-BB28-37A07D74F2B3}"/>
              </a:ext>
            </a:extLst>
          </p:cNvPr>
          <p:cNvCxnSpPr/>
          <p:nvPr/>
        </p:nvCxnSpPr>
        <p:spPr>
          <a:xfrm flipH="1" flipV="1">
            <a:off x="3500284" y="1194874"/>
            <a:ext cx="2802193" cy="2504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1C803D6-642F-4C44-A7C4-36AFAFD6F10C}"/>
              </a:ext>
            </a:extLst>
          </p:cNvPr>
          <p:cNvCxnSpPr>
            <a:cxnSpLocks/>
          </p:cNvCxnSpPr>
          <p:nvPr/>
        </p:nvCxnSpPr>
        <p:spPr>
          <a:xfrm flipH="1">
            <a:off x="3844412" y="1765692"/>
            <a:ext cx="2458066"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F828476E-1DB3-E149-A05C-84C270B00E4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837387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074" name="Picture 2" descr="voorzetwand tegen geïsoleerde spouwmuur; voorzetwand uit regels en stijlen">
            <a:extLst>
              <a:ext uri="{FF2B5EF4-FFF2-40B4-BE49-F238E27FC236}">
                <a16:creationId xmlns:a16="http://schemas.microsoft.com/office/drawing/2014/main" id="{D647470A-FE97-4C91-8934-1C90F4496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296" y="-214258"/>
            <a:ext cx="3812485" cy="710400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a:extLst>
              <a:ext uri="{FF2B5EF4-FFF2-40B4-BE49-F238E27FC236}">
                <a16:creationId xmlns:a16="http://schemas.microsoft.com/office/drawing/2014/main" id="{1C947DDA-50B3-4380-8E8B-9D3C2BF8CE12}"/>
              </a:ext>
            </a:extLst>
          </p:cNvPr>
          <p:cNvCxnSpPr/>
          <p:nvPr/>
        </p:nvCxnSpPr>
        <p:spPr>
          <a:xfrm>
            <a:off x="3637935" y="1366684"/>
            <a:ext cx="412955" cy="78658"/>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88983721-3AA0-4FFA-A223-7D6CF0420E87}"/>
              </a:ext>
            </a:extLst>
          </p:cNvPr>
          <p:cNvCxnSpPr>
            <a:cxnSpLocks/>
          </p:cNvCxnSpPr>
          <p:nvPr/>
        </p:nvCxnSpPr>
        <p:spPr>
          <a:xfrm>
            <a:off x="3200115" y="1317523"/>
            <a:ext cx="206478" cy="49161"/>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CE8B1B1-837C-4052-B570-8CDEBE9B2882}"/>
              </a:ext>
            </a:extLst>
          </p:cNvPr>
          <p:cNvSpPr txBox="1">
            <a:spLocks noChangeAspect="1"/>
          </p:cNvSpPr>
          <p:nvPr/>
        </p:nvSpPr>
        <p:spPr>
          <a:xfrm>
            <a:off x="6225987" y="1194874"/>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Spouw is origineel 50 mm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voorzetwand 120 mm</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Rc-waarde?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120 + 50 = 170 mm isolatie totaal</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 =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D.isolatie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/0,045) + Rad</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 = (0,17/0,045) + 0,36</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 = 4,14</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9" name="Rechte verbindingslijn met pijl 8">
            <a:extLst>
              <a:ext uri="{FF2B5EF4-FFF2-40B4-BE49-F238E27FC236}">
                <a16:creationId xmlns:a16="http://schemas.microsoft.com/office/drawing/2014/main" id="{B8F0C51B-AE60-465A-BB28-37A07D74F2B3}"/>
              </a:ext>
            </a:extLst>
          </p:cNvPr>
          <p:cNvCxnSpPr/>
          <p:nvPr/>
        </p:nvCxnSpPr>
        <p:spPr>
          <a:xfrm flipH="1" flipV="1">
            <a:off x="3500284" y="1194874"/>
            <a:ext cx="2802193" cy="2504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1C803D6-642F-4C44-A7C4-36AFAFD6F10C}"/>
              </a:ext>
            </a:extLst>
          </p:cNvPr>
          <p:cNvCxnSpPr>
            <a:cxnSpLocks/>
          </p:cNvCxnSpPr>
          <p:nvPr/>
        </p:nvCxnSpPr>
        <p:spPr>
          <a:xfrm flipH="1">
            <a:off x="3844412" y="1765692"/>
            <a:ext cx="2458066"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10" name="Afbeelding 9">
            <a:extLst>
              <a:ext uri="{FF2B5EF4-FFF2-40B4-BE49-F238E27FC236}">
                <a16:creationId xmlns:a16="http://schemas.microsoft.com/office/drawing/2014/main" id="{79179E5A-A38D-419F-9B75-D10DA86FA676}"/>
              </a:ext>
            </a:extLst>
          </p:cNvPr>
          <p:cNvPicPr>
            <a:picLocks noChangeAspect="1"/>
          </p:cNvPicPr>
          <p:nvPr/>
        </p:nvPicPr>
        <p:blipFill rotWithShape="1">
          <a:blip r:embed="rId4"/>
          <a:srcRect t="15240"/>
          <a:stretch/>
        </p:blipFill>
        <p:spPr>
          <a:xfrm>
            <a:off x="234336" y="4875123"/>
            <a:ext cx="3905250" cy="1921477"/>
          </a:xfrm>
          <a:prstGeom prst="rect">
            <a:avLst/>
          </a:prstGeom>
        </p:spPr>
      </p:pic>
      <p:sp>
        <p:nvSpPr>
          <p:cNvPr id="2" name="Tekstvak 1">
            <a:extLst>
              <a:ext uri="{FF2B5EF4-FFF2-40B4-BE49-F238E27FC236}">
                <a16:creationId xmlns:a16="http://schemas.microsoft.com/office/drawing/2014/main" id="{B21C04BB-09C4-CDA4-015E-20810858898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9232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rekenzone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Een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moet in meerdere rekenzones worden gesplitst als de specifieke interne warmte capaciteit te veel verschilt. De specifieke interne warmtecapaciteit wordt bepaald door het type van het gebouw;</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Als meer dan 80% van de gebruiksoppervlakte van de woning dezelfde specifieke interne warmtecapaciteit heeft, hoeft de woning niet gesplitst te worden in meerdere rekenzones;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De specifieke interne warmtecapaciteit verschilt niet te veel als de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specifieke interne warmtecapaciteit van de verschillende delen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(constructies) ten hoogste een </a:t>
            </a:r>
            <a:r>
              <a:rPr lang="nl-NL" sz="20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factor 3 </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verschilt.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a:t>
            </a:r>
          </a:p>
        </p:txBody>
      </p:sp>
      <p:sp>
        <p:nvSpPr>
          <p:cNvPr id="2" name="Tekstvak 1">
            <a:extLst>
              <a:ext uri="{FF2B5EF4-FFF2-40B4-BE49-F238E27FC236}">
                <a16:creationId xmlns:a16="http://schemas.microsoft.com/office/drawing/2014/main" id="{8EF3319E-175D-84D6-EF6A-474DAD683A8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1835693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bouwdelen: gesloten gevels, panelen, vloeren en daken van de thermische schil moet worden aangegeven wat de Rc/U-waarde is.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verschil in isolatiemateriaal, bouwdeel splitsen!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Mogelijk om isolatiemateriaal te combineren: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Mét kwaliteitsverklaring</a:t>
            </a:r>
          </a:p>
          <a:p>
            <a:pPr fontAlgn="t"/>
            <a:r>
              <a:rPr lang="nl-NL" sz="2000"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Voer de volgende berekening uit: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9728"/>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B0454FC-5330-0E59-AFC0-48ABA9139D1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764917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6D9D7A-9E9B-44B9-B1CC-08C6B7556B6F}"/>
              </a:ext>
            </a:extLst>
          </p:cNvPr>
          <p:cNvPicPr>
            <a:picLocks noChangeAspect="1"/>
          </p:cNvPicPr>
          <p:nvPr/>
        </p:nvPicPr>
        <p:blipFill rotWithShape="1">
          <a:blip r:embed="rId3"/>
          <a:srcRect r="1708" b="7595"/>
          <a:stretch/>
        </p:blipFill>
        <p:spPr>
          <a:xfrm>
            <a:off x="597253" y="4710260"/>
            <a:ext cx="11601097" cy="1390650"/>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8808346"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Voer de volgende berekening uit: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&amp; 2: bepaal de Rc-waarden van ieder isolatiemateriaal afzonderlijk</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3: tel de Rc-waarden van de constructies bij elkaar op</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Bepaal de Rc-waarde van samengestelde constructie door van de som de Rad-waarde uit onderstaande tabel af te trekken. </a:t>
            </a: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Gaat het om meerdere isolatiematerialen, trek dan (aantal isolatielagen - 1) · Rad-waarde uit onderstaande tabel van de eerder berekende Rc-waarde af. </a:t>
            </a:r>
          </a:p>
          <a:p>
            <a:pPr fontAlgn="t"/>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Dus als er 3 lagen isolatiemateriaal worden gecombineerd, trek dan 2 (= 3 - 1) · Rad-waarde uit onderstaande tabel van de eerder berekende Rc-waarde af.</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5: documenteer alles goed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523D1676-7027-2A1C-FF16-614EC496513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58120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074" name="Picture 2" descr="voorzetwand tegen geïsoleerde spouwmuur; voorzetwand uit regels en stijlen">
            <a:extLst>
              <a:ext uri="{FF2B5EF4-FFF2-40B4-BE49-F238E27FC236}">
                <a16:creationId xmlns:a16="http://schemas.microsoft.com/office/drawing/2014/main" id="{D647470A-FE97-4C91-8934-1C90F4496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296" y="-214258"/>
            <a:ext cx="3812485" cy="710400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a:extLst>
              <a:ext uri="{FF2B5EF4-FFF2-40B4-BE49-F238E27FC236}">
                <a16:creationId xmlns:a16="http://schemas.microsoft.com/office/drawing/2014/main" id="{1C947DDA-50B3-4380-8E8B-9D3C2BF8CE12}"/>
              </a:ext>
            </a:extLst>
          </p:cNvPr>
          <p:cNvCxnSpPr/>
          <p:nvPr/>
        </p:nvCxnSpPr>
        <p:spPr>
          <a:xfrm>
            <a:off x="3637935" y="1366684"/>
            <a:ext cx="412955" cy="78658"/>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88983721-3AA0-4FFA-A223-7D6CF0420E87}"/>
              </a:ext>
            </a:extLst>
          </p:cNvPr>
          <p:cNvCxnSpPr>
            <a:cxnSpLocks/>
          </p:cNvCxnSpPr>
          <p:nvPr/>
        </p:nvCxnSpPr>
        <p:spPr>
          <a:xfrm>
            <a:off x="3200115" y="1317523"/>
            <a:ext cx="206478" cy="49161"/>
          </a:xfrm>
          <a:prstGeom prst="straightConnector1">
            <a:avLst/>
          </a:prstGeom>
          <a:ln w="28575">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CE8B1B1-837C-4052-B570-8CDEBE9B2882}"/>
              </a:ext>
            </a:extLst>
          </p:cNvPr>
          <p:cNvSpPr txBox="1">
            <a:spLocks noChangeAspect="1"/>
          </p:cNvSpPr>
          <p:nvPr/>
        </p:nvSpPr>
        <p:spPr>
          <a:xfrm>
            <a:off x="6225987" y="1194874"/>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Spouw is origineel 50 mm</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Isolatie voorzetwand 120 mm voorzien van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Kooltherm K17 Voorzetwand</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is de Rc-waarde?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9" name="Rechte verbindingslijn met pijl 8">
            <a:extLst>
              <a:ext uri="{FF2B5EF4-FFF2-40B4-BE49-F238E27FC236}">
                <a16:creationId xmlns:a16="http://schemas.microsoft.com/office/drawing/2014/main" id="{B8F0C51B-AE60-465A-BB28-37A07D74F2B3}"/>
              </a:ext>
            </a:extLst>
          </p:cNvPr>
          <p:cNvCxnSpPr/>
          <p:nvPr/>
        </p:nvCxnSpPr>
        <p:spPr>
          <a:xfrm flipH="1" flipV="1">
            <a:off x="3500284" y="1194874"/>
            <a:ext cx="2802193" cy="2504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1C803D6-642F-4C44-A7C4-36AFAFD6F10C}"/>
              </a:ext>
            </a:extLst>
          </p:cNvPr>
          <p:cNvCxnSpPr>
            <a:cxnSpLocks/>
          </p:cNvCxnSpPr>
          <p:nvPr/>
        </p:nvCxnSpPr>
        <p:spPr>
          <a:xfrm flipH="1">
            <a:off x="3844412" y="1765692"/>
            <a:ext cx="2458066"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10" name="Afbeelding 9">
            <a:extLst>
              <a:ext uri="{FF2B5EF4-FFF2-40B4-BE49-F238E27FC236}">
                <a16:creationId xmlns:a16="http://schemas.microsoft.com/office/drawing/2014/main" id="{B3C36496-5557-4688-81E8-7D2BD8BC2979}"/>
              </a:ext>
            </a:extLst>
          </p:cNvPr>
          <p:cNvPicPr>
            <a:picLocks noChangeAspect="1"/>
          </p:cNvPicPr>
          <p:nvPr/>
        </p:nvPicPr>
        <p:blipFill>
          <a:blip r:embed="rId4"/>
          <a:stretch>
            <a:fillRect/>
          </a:stretch>
        </p:blipFill>
        <p:spPr>
          <a:xfrm>
            <a:off x="6117264" y="2806905"/>
            <a:ext cx="3921208" cy="3979734"/>
          </a:xfrm>
          <a:prstGeom prst="rect">
            <a:avLst/>
          </a:prstGeom>
        </p:spPr>
      </p:pic>
      <p:sp>
        <p:nvSpPr>
          <p:cNvPr id="2" name="Tekstvak 1">
            <a:extLst>
              <a:ext uri="{FF2B5EF4-FFF2-40B4-BE49-F238E27FC236}">
                <a16:creationId xmlns:a16="http://schemas.microsoft.com/office/drawing/2014/main" id="{C35839E4-F445-6724-F9B7-777EDAE5B05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894288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Voer de volgende berekening uit: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&amp; 2: bepaal de Rc-waarden van ieder isolatiemateriaal afzonderlijk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50 mm isolatie = 0,05/0,045 + 0,36 = 1,47</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120 mm isolatie met kwaliteitsverklaring</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6,36</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8" name="Afbeelding 7">
            <a:extLst>
              <a:ext uri="{FF2B5EF4-FFF2-40B4-BE49-F238E27FC236}">
                <a16:creationId xmlns:a16="http://schemas.microsoft.com/office/drawing/2014/main" id="{6521D765-3AF4-4C61-8C1E-8D352821D79C}"/>
              </a:ext>
            </a:extLst>
          </p:cNvPr>
          <p:cNvPicPr>
            <a:picLocks noChangeAspect="1"/>
          </p:cNvPicPr>
          <p:nvPr/>
        </p:nvPicPr>
        <p:blipFill>
          <a:blip r:embed="rId3"/>
          <a:stretch>
            <a:fillRect/>
          </a:stretch>
        </p:blipFill>
        <p:spPr>
          <a:xfrm>
            <a:off x="8537142" y="3062098"/>
            <a:ext cx="3661208" cy="3715853"/>
          </a:xfrm>
          <a:prstGeom prst="rect">
            <a:avLst/>
          </a:prstGeom>
        </p:spPr>
      </p:pic>
      <p:sp>
        <p:nvSpPr>
          <p:cNvPr id="2" name="Tekstvak 1">
            <a:extLst>
              <a:ext uri="{FF2B5EF4-FFF2-40B4-BE49-F238E27FC236}">
                <a16:creationId xmlns:a16="http://schemas.microsoft.com/office/drawing/2014/main" id="{3796F1AF-AD11-3BEA-1DB5-77263FB716F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427690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Voer de volgende berekening uit: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3: tel de Rc-waarden van de constructies bij elkaar op</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50 mm isolatie = 0,05/0,045 + 0,36 = 1,47</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120 mm isolatie met kwaliteitsverklaring = 6,36</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7,83</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5BC5C8A-C302-3D15-DB34-0C256D160EB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43898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6D9D7A-9E9B-44B9-B1CC-08C6B7556B6F}"/>
              </a:ext>
            </a:extLst>
          </p:cNvPr>
          <p:cNvPicPr>
            <a:picLocks noChangeAspect="1"/>
          </p:cNvPicPr>
          <p:nvPr/>
        </p:nvPicPr>
        <p:blipFill rotWithShape="1">
          <a:blip r:embed="rId3"/>
          <a:srcRect r="1708" b="7595"/>
          <a:stretch/>
        </p:blipFill>
        <p:spPr>
          <a:xfrm>
            <a:off x="597253" y="4267200"/>
            <a:ext cx="11601097" cy="1390650"/>
          </a:xfrm>
          <a:prstGeom prst="rect">
            <a:avLst/>
          </a:prstGeom>
        </p:spPr>
      </p:pic>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8453976"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Voer de volgende berekening uit: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bepaal de Rc-waarde van de gecombineerde isolatiewaarden door de Rad-waarde uit de tabel van de eerder berekende Rc-waarde af te halen (aantal isolatiewaarden – 1  * Rad-waarde)</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 = 7,83 – 0,36 = 7,47</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9EE458B6-EF26-8D89-C52F-CBBB4C8FA9B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722341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beglazing moeten de volgende kenmerken worden opgenomen: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kozijn (hout/ kunststof, thermisch onderbroken metaal, metaal)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glas (enkel t/m tripleglas)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Zonwering (enkel bij koeling) (volgende week)</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Overstek (volgende week)</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Voorzetramen: </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Enkelglas met voorzetraam = dubbelglas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Dubbelglas met voorzetraam = HR-glas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Dubbelglas met coating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emmisie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verlagend) = HR-glas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HR-glas met voorzetraam = HR++glas</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 glas met voorzetraam = triple HR glas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33B8EB6-C78C-4D9D-F783-99595642612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228837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B1C4F32A-DE47-2959-15E6-A58C75B5A85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xtBox 11">
            <a:extLst>
              <a:ext uri="{FF2B5EF4-FFF2-40B4-BE49-F238E27FC236}">
                <a16:creationId xmlns:a16="http://schemas.microsoft.com/office/drawing/2014/main" id="{198A65A0-C2D2-E816-D639-AD8095AFE34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marL="342900" indent="-342900" fontAlgn="t">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Gebruik tabel 8.14 om de U-waarde van ramen grenzend aan buitenlucht te bepalen. </a:t>
            </a:r>
          </a:p>
          <a:p>
            <a:pPr marL="342900" indent="-342900" fontAlgn="t">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ramen die niet grenzen aan buitenlucht gebruik je tabel 8.15.</a:t>
            </a:r>
          </a:p>
        </p:txBody>
      </p:sp>
      <p:pic>
        <p:nvPicPr>
          <p:cNvPr id="8" name="Afbeelding 7">
            <a:extLst>
              <a:ext uri="{FF2B5EF4-FFF2-40B4-BE49-F238E27FC236}">
                <a16:creationId xmlns:a16="http://schemas.microsoft.com/office/drawing/2014/main" id="{6625159A-B4FA-4BE7-D647-5562EDEC2ACE}"/>
              </a:ext>
            </a:extLst>
          </p:cNvPr>
          <p:cNvPicPr>
            <a:picLocks noChangeAspect="1"/>
          </p:cNvPicPr>
          <p:nvPr/>
        </p:nvPicPr>
        <p:blipFill>
          <a:blip r:embed="rId3"/>
          <a:stretch>
            <a:fillRect/>
          </a:stretch>
        </p:blipFill>
        <p:spPr>
          <a:xfrm>
            <a:off x="132726" y="3826176"/>
            <a:ext cx="5986021" cy="2926646"/>
          </a:xfrm>
          <a:prstGeom prst="rect">
            <a:avLst/>
          </a:prstGeom>
        </p:spPr>
      </p:pic>
      <p:pic>
        <p:nvPicPr>
          <p:cNvPr id="10" name="Afbeelding 9">
            <a:extLst>
              <a:ext uri="{FF2B5EF4-FFF2-40B4-BE49-F238E27FC236}">
                <a16:creationId xmlns:a16="http://schemas.microsoft.com/office/drawing/2014/main" id="{05A68223-293E-ABE1-6A64-E9100339D04F}"/>
              </a:ext>
            </a:extLst>
          </p:cNvPr>
          <p:cNvPicPr>
            <a:picLocks noChangeAspect="1"/>
          </p:cNvPicPr>
          <p:nvPr/>
        </p:nvPicPr>
        <p:blipFill>
          <a:blip r:embed="rId4"/>
          <a:stretch>
            <a:fillRect/>
          </a:stretch>
        </p:blipFill>
        <p:spPr>
          <a:xfrm>
            <a:off x="6212331" y="3879267"/>
            <a:ext cx="5853293" cy="2820465"/>
          </a:xfrm>
          <a:prstGeom prst="rect">
            <a:avLst/>
          </a:prstGeom>
        </p:spPr>
      </p:pic>
    </p:spTree>
    <p:extLst>
      <p:ext uri="{BB962C8B-B14F-4D97-AF65-F5344CB8AC3E}">
        <p14:creationId xmlns:p14="http://schemas.microsoft.com/office/powerpoint/2010/main" val="1453680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de beglazing moeten de volgende kenmerken worden opgenomen: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HR-coating te herkennen door vlammetje/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ledlampje</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bij het glas te houden.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Verkleurd het tweede vlammetje/ lampje dan HR-coating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Verkleurd het derde vlammetje/ lampje dan zonwerende coating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E11F2A7-63E7-5067-8D8D-B3B1115DB87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34480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schil</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26" name="Picture 2" descr="Dubbel glas betekent niet automatisch goed geïsoleerd...">
            <a:extLst>
              <a:ext uri="{FF2B5EF4-FFF2-40B4-BE49-F238E27FC236}">
                <a16:creationId xmlns:a16="http://schemas.microsoft.com/office/drawing/2014/main" id="{6CDDDFFE-4DF3-487B-A4A0-D6DE6CCB1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143000"/>
            <a:ext cx="1219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FF1A229-2D8D-C784-673A-C0C434DFFD7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152213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CD3CF3CC-A851-413D-A57D-640E6591C7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a:t>
            </a:r>
          </a:p>
        </p:txBody>
      </p:sp>
      <p:graphicFrame>
        <p:nvGraphicFramePr>
          <p:cNvPr id="13" name="Diagram 12">
            <a:extLst>
              <a:ext uri="{FF2B5EF4-FFF2-40B4-BE49-F238E27FC236}">
                <a16:creationId xmlns:a16="http://schemas.microsoft.com/office/drawing/2014/main" id="{516AF3A6-3615-4B72-BF75-E65EA86607BE}"/>
              </a:ext>
            </a:extLst>
          </p:cNvPr>
          <p:cNvGraphicFramePr/>
          <p:nvPr>
            <p:extLst>
              <p:ext uri="{D42A27DB-BD31-4B8C-83A1-F6EECF244321}">
                <p14:modId xmlns:p14="http://schemas.microsoft.com/office/powerpoint/2010/main" val="3301485684"/>
              </p:ext>
            </p:extLst>
          </p:nvPr>
        </p:nvGraphicFramePr>
        <p:xfrm>
          <a:off x="2656573" y="1190203"/>
          <a:ext cx="8132233" cy="542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A8D3EC90-0445-23AA-F583-F7293E3BFE7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Resumé</a:t>
            </a:r>
          </a:p>
        </p:txBody>
      </p:sp>
    </p:spTree>
    <p:extLst>
      <p:ext uri="{BB962C8B-B14F-4D97-AF65-F5344CB8AC3E}">
        <p14:creationId xmlns:p14="http://schemas.microsoft.com/office/powerpoint/2010/main" val="3540281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75F8652B-3878-4ECF-9D1A-96FD2CD979E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pic>
        <p:nvPicPr>
          <p:cNvPr id="3" name="Afbeelding 2" descr="Afbeelding met zitten, oven, baksteen, steen&#10;&#10;Automatisch gegenereerde beschrijving">
            <a:extLst>
              <a:ext uri="{FF2B5EF4-FFF2-40B4-BE49-F238E27FC236}">
                <a16:creationId xmlns:a16="http://schemas.microsoft.com/office/drawing/2014/main" id="{A538F95E-0D2C-4D3C-B20C-284CF5810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221" y="0"/>
            <a:ext cx="9144000" cy="6858000"/>
          </a:xfrm>
          <a:prstGeom prst="rect">
            <a:avLst/>
          </a:prstGeom>
        </p:spPr>
      </p:pic>
    </p:spTree>
    <p:extLst>
      <p:ext uri="{BB962C8B-B14F-4D97-AF65-F5344CB8AC3E}">
        <p14:creationId xmlns:p14="http://schemas.microsoft.com/office/powerpoint/2010/main" val="3154617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75F8652B-3878-4ECF-9D1A-96FD2CD979E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pic>
        <p:nvPicPr>
          <p:cNvPr id="3" name="Afbeelding 2" descr="Afbeelding met zitten, oven, baksteen, steen&#10;&#10;Automatisch gegenereerde beschrijving">
            <a:extLst>
              <a:ext uri="{FF2B5EF4-FFF2-40B4-BE49-F238E27FC236}">
                <a16:creationId xmlns:a16="http://schemas.microsoft.com/office/drawing/2014/main" id="{A538F95E-0D2C-4D3C-B20C-284CF5810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221" y="0"/>
            <a:ext cx="9144000" cy="6858000"/>
          </a:xfrm>
          <a:prstGeom prst="rect">
            <a:avLst/>
          </a:prstGeom>
        </p:spPr>
      </p:pic>
      <p:pic>
        <p:nvPicPr>
          <p:cNvPr id="4" name="Afbeelding 3" descr="Afbeelding met binnen, gebouw, zitten, tafel&#10;&#10;Automatisch gegenereerde beschrijving">
            <a:extLst>
              <a:ext uri="{FF2B5EF4-FFF2-40B4-BE49-F238E27FC236}">
                <a16:creationId xmlns:a16="http://schemas.microsoft.com/office/drawing/2014/main" id="{00E10AD4-2AF8-4E33-A729-9A158F16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221" y="0"/>
            <a:ext cx="9144000" cy="6858000"/>
          </a:xfrm>
          <a:prstGeom prst="rect">
            <a:avLst/>
          </a:prstGeom>
        </p:spPr>
      </p:pic>
    </p:spTree>
    <p:extLst>
      <p:ext uri="{BB962C8B-B14F-4D97-AF65-F5344CB8AC3E}">
        <p14:creationId xmlns:p14="http://schemas.microsoft.com/office/powerpoint/2010/main" val="4152253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42851FDD-26C0-43CF-A7B5-6B28AD088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70175" y="857250"/>
            <a:ext cx="6858000" cy="5143500"/>
          </a:xfrm>
          <a:prstGeom prst="rect">
            <a:avLst/>
          </a:prstGeom>
        </p:spPr>
      </p:pic>
    </p:spTree>
    <p:extLst>
      <p:ext uri="{BB962C8B-B14F-4D97-AF65-F5344CB8AC3E}">
        <p14:creationId xmlns:p14="http://schemas.microsoft.com/office/powerpoint/2010/main" val="14683105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75F8652B-3878-4ECF-9D1A-96FD2CD979E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pic>
        <p:nvPicPr>
          <p:cNvPr id="3" name="Afbeelding 2" descr="Afbeelding met tekst, venster&#10;&#10;Automatisch gegenereerde beschrijving">
            <a:extLst>
              <a:ext uri="{FF2B5EF4-FFF2-40B4-BE49-F238E27FC236}">
                <a16:creationId xmlns:a16="http://schemas.microsoft.com/office/drawing/2014/main" id="{0D9F4271-E835-45DE-BB7B-409C1F04A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50" y="0"/>
            <a:ext cx="9144000" cy="6858000"/>
          </a:xfrm>
          <a:prstGeom prst="rect">
            <a:avLst/>
          </a:prstGeom>
        </p:spPr>
      </p:pic>
    </p:spTree>
    <p:extLst>
      <p:ext uri="{BB962C8B-B14F-4D97-AF65-F5344CB8AC3E}">
        <p14:creationId xmlns:p14="http://schemas.microsoft.com/office/powerpoint/2010/main" val="2134790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76C1BE8-874F-4E92-8156-83CC5559388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xtBox 11">
            <a:extLst>
              <a:ext uri="{FF2B5EF4-FFF2-40B4-BE49-F238E27FC236}">
                <a16:creationId xmlns:a16="http://schemas.microsoft.com/office/drawing/2014/main" id="{57FEEE57-4D16-441C-9C87-5575FE4F1605}"/>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Deuren: </a:t>
            </a:r>
          </a:p>
          <a:p>
            <a:pPr marL="342900" indent="-342900" fontAlgn="t">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met tabel 8.16 de U-waarde van deuren grenzend aan buitenlucht.</a:t>
            </a:r>
          </a:p>
          <a:p>
            <a:pPr marL="342900" indent="-342900" fontAlgn="t">
              <a:buFont typeface="Arial" panose="020B0604020202020204" pitchFamily="34" charset="0"/>
              <a:buChar char="•"/>
            </a:pP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met tabel 8.17 de U-waarde voor deuren die niet grenzen aan buitenlucht</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3" name="Tekstvak 2">
            <a:extLst>
              <a:ext uri="{FF2B5EF4-FFF2-40B4-BE49-F238E27FC236}">
                <a16:creationId xmlns:a16="http://schemas.microsoft.com/office/drawing/2014/main" id="{4DF9DDBD-6876-B826-AC0F-87235FBD76E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pic>
        <p:nvPicPr>
          <p:cNvPr id="7" name="Afbeelding 6">
            <a:extLst>
              <a:ext uri="{FF2B5EF4-FFF2-40B4-BE49-F238E27FC236}">
                <a16:creationId xmlns:a16="http://schemas.microsoft.com/office/drawing/2014/main" id="{FEF95156-CEC6-BC8B-6BC8-45D4A122A0B5}"/>
              </a:ext>
            </a:extLst>
          </p:cNvPr>
          <p:cNvPicPr>
            <a:picLocks noChangeAspect="1"/>
          </p:cNvPicPr>
          <p:nvPr/>
        </p:nvPicPr>
        <p:blipFill>
          <a:blip r:embed="rId3"/>
          <a:stretch>
            <a:fillRect/>
          </a:stretch>
        </p:blipFill>
        <p:spPr>
          <a:xfrm>
            <a:off x="2527460" y="3504416"/>
            <a:ext cx="8094871" cy="2747462"/>
          </a:xfrm>
          <a:prstGeom prst="rect">
            <a:avLst/>
          </a:prstGeom>
        </p:spPr>
      </p:pic>
    </p:spTree>
    <p:extLst>
      <p:ext uri="{BB962C8B-B14F-4D97-AF65-F5344CB8AC3E}">
        <p14:creationId xmlns:p14="http://schemas.microsoft.com/office/powerpoint/2010/main" val="4252118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76C1BE8-874F-4E92-8156-83CC5559388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schil</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A06512C0-F1C8-46E5-BD82-F3C46B0598F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H8.2 Thermische schil</a:t>
            </a:r>
            <a:endParaRPr lang="nl-NL" sz="3600" dirty="0">
              <a:solidFill>
                <a:schemeClr val="tx2">
                  <a:lumMod val="50000"/>
                </a:schemeClr>
              </a:solidFill>
              <a:latin typeface="Verdana Pro Light" panose="020B0304030504040204" pitchFamily="34" charset="0"/>
              <a:cs typeface="Gisha" panose="020B0502040204020203" pitchFamily="34" charset="-79"/>
            </a:endParaRPr>
          </a:p>
        </p:txBody>
      </p:sp>
      <p:pic>
        <p:nvPicPr>
          <p:cNvPr id="5" name="Afbeelding 4">
            <a:extLst>
              <a:ext uri="{FF2B5EF4-FFF2-40B4-BE49-F238E27FC236}">
                <a16:creationId xmlns:a16="http://schemas.microsoft.com/office/drawing/2014/main" id="{6219FEBF-54B3-4A06-92AA-00DD2DDA2D9D}"/>
              </a:ext>
            </a:extLst>
          </p:cNvPr>
          <p:cNvPicPr>
            <a:picLocks noChangeAspect="1"/>
          </p:cNvPicPr>
          <p:nvPr/>
        </p:nvPicPr>
        <p:blipFill>
          <a:blip r:embed="rId3"/>
          <a:stretch>
            <a:fillRect/>
          </a:stretch>
        </p:blipFill>
        <p:spPr>
          <a:xfrm>
            <a:off x="0" y="212498"/>
            <a:ext cx="12198350" cy="2815004"/>
          </a:xfrm>
          <a:prstGeom prst="rect">
            <a:avLst/>
          </a:prstGeom>
        </p:spPr>
      </p:pic>
      <p:pic>
        <p:nvPicPr>
          <p:cNvPr id="9" name="Afbeelding 8">
            <a:extLst>
              <a:ext uri="{FF2B5EF4-FFF2-40B4-BE49-F238E27FC236}">
                <a16:creationId xmlns:a16="http://schemas.microsoft.com/office/drawing/2014/main" id="{88E42B26-B385-4780-B7D1-25CD8CDD0935}"/>
              </a:ext>
            </a:extLst>
          </p:cNvPr>
          <p:cNvPicPr>
            <a:picLocks noChangeAspect="1"/>
          </p:cNvPicPr>
          <p:nvPr/>
        </p:nvPicPr>
        <p:blipFill>
          <a:blip r:embed="rId4"/>
          <a:stretch>
            <a:fillRect/>
          </a:stretch>
        </p:blipFill>
        <p:spPr>
          <a:xfrm>
            <a:off x="0" y="3023420"/>
            <a:ext cx="12198350" cy="3322752"/>
          </a:xfrm>
          <a:prstGeom prst="rect">
            <a:avLst/>
          </a:prstGeom>
        </p:spPr>
      </p:pic>
    </p:spTree>
    <p:extLst>
      <p:ext uri="{BB962C8B-B14F-4D97-AF65-F5344CB8AC3E}">
        <p14:creationId xmlns:p14="http://schemas.microsoft.com/office/powerpoint/2010/main" val="39258729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Onder zonwering verstaan we voorzieningen die op het gebouw vallende zonnestraling weren en de invallende warmte ten gevolge van zonlicht tegengaan.</a:t>
            </a: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 maken onderscheid in vaste en beweegbare zonwering. Vaste zonwering betreft bijvoorbeeld horizontale lamellen voor het glas.</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 raam dient aangegeven:</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 er zonwering aanwezig </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zonwering</a:t>
            </a:r>
          </a:p>
          <a:p>
            <a:pPr marL="342900" indent="-342900" fontAlgn="t">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sommige gevallen) kleur van de zonwering</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D7F049AD-8286-0EFC-7829-C24459DD646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14A7B689-E45C-DCD7-3F33-A0129591428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Zonwering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88871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vaste zonwering moeten de volgende aspecten (uit productinformatie) bekend zijn: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Zontoetredingsfactor van beglazing bij een zonshoogte van 45°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ggl,alt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bepaald volgens ISO 15099 [6]);</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Zontoetredingsfactor van beglazing voor diffuse zonnestraling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ggl,alt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bepaald volgens ISO 15099 [6]).</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beweegbare zonwering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screens</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jaloezieën) geldt: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Buitenzonwering reken je alleen mee als deze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betreft alles dat aard- of nagelvast aan het gebouw verbonden is. Een schaduwdoek valt hier bijvoorbeeld niet onder;</a:t>
            </a:r>
          </a:p>
          <a:p>
            <a:pPr marL="285750" indent="-285750" fontAlgn="t">
              <a:buFont typeface="Arial" panose="020B0604020202020204" pitchFamily="34" charset="0"/>
              <a:buChar char="•"/>
            </a:pP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Binnenzonwering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reken je alleen mee als deze een onlosmakelijk deel uitmaakt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Dit is het geval bij automatisch gestuurde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binnenzonwering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koppeling aan een gebouwbeheersysteem dat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regelt. Dit komt weinig voor bij woningbouw.</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0C519A7C-B8DC-A024-EBF4-3DE0B726D65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6436E8CB-A093-35E1-470F-37E19BB3AE1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Zonwering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894957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Thermische schil</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(Rc/U-waarden)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A757B7D5-70F5-40D0-909F-D96054832004}"/>
              </a:ext>
            </a:extLst>
          </p:cNvPr>
          <p:cNvSpPr txBox="1">
            <a:spLocks noChangeAspect="1"/>
          </p:cNvSpPr>
          <p:nvPr/>
        </p:nvSpPr>
        <p:spPr>
          <a:xfrm>
            <a:off x="5615578" y="1365761"/>
            <a:ext cx="6084422" cy="4860000"/>
          </a:xfrm>
          <a:prstGeom prst="rect">
            <a:avLst/>
          </a:prstGeom>
          <a:noFill/>
          <a:ln>
            <a:noFill/>
          </a:ln>
          <a:effectLst>
            <a:softEdge rad="50800"/>
          </a:effectLst>
        </p:spPr>
        <p:txBody>
          <a:bodyPr wrap="square" tIns="90000" bIns="90000" rtlCol="0">
            <a:noAutofit/>
          </a:bodyPr>
          <a:lstStyle/>
          <a:p>
            <a:pPr fontAlgn="t"/>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Binnenzonwering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gemetalliseerde stof vermindert de hoeveelheid diffuus licht. Het bevordert het doorzicht naar buiten. De openheid van het weefsel en de hoeveelheid licht dat door het garen dringt, maken het mogelijk door de stof heen te kijken. Licht dat door garen dringt, heet diffuus licht. Te veel diffuus licht beperkt het zicht dóór het materiaal. Dat komt, omdat ogen zich aanpassen aan de totale lichtopbrengst.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Minder warm door lage lichttransmissie</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ander voordeel van gemetalliseerde stoffen is de lage licht- en warmtetransmissie.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Gemetalisseerde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stoffen kaatsen veel zonnestraling door het glas terug naar buiten. Door deze reflectie bouwt de warmte binnen zich minder snel op. Traditionele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binnenzonwering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heeft dit effect niet. Deze absorbeert te veel zonnestraling en geeft de warmte aan de ruimte af. </a:t>
            </a:r>
          </a:p>
        </p:txBody>
      </p:sp>
      <p:pic>
        <p:nvPicPr>
          <p:cNvPr id="4" name="Afbeelding 3">
            <a:extLst>
              <a:ext uri="{FF2B5EF4-FFF2-40B4-BE49-F238E27FC236}">
                <a16:creationId xmlns:a16="http://schemas.microsoft.com/office/drawing/2014/main" id="{08D06012-BAA4-49AA-9CD1-8EC9FFD15D34}"/>
              </a:ext>
            </a:extLst>
          </p:cNvPr>
          <p:cNvPicPr>
            <a:picLocks noChangeAspect="1"/>
          </p:cNvPicPr>
          <p:nvPr/>
        </p:nvPicPr>
        <p:blipFill>
          <a:blip r:embed="rId3"/>
          <a:stretch>
            <a:fillRect/>
          </a:stretch>
        </p:blipFill>
        <p:spPr>
          <a:xfrm>
            <a:off x="245911" y="1365761"/>
            <a:ext cx="5369667" cy="4949314"/>
          </a:xfrm>
          <a:prstGeom prst="rect">
            <a:avLst/>
          </a:prstGeom>
        </p:spPr>
      </p:pic>
      <p:sp>
        <p:nvSpPr>
          <p:cNvPr id="2" name="Tekstvak 1">
            <a:extLst>
              <a:ext uri="{FF2B5EF4-FFF2-40B4-BE49-F238E27FC236}">
                <a16:creationId xmlns:a16="http://schemas.microsoft.com/office/drawing/2014/main" id="{D82CD466-8FE1-A5F1-377A-50054D10730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51114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2DC18EBD-3C1E-42D3-9620-C2522A795E4D}"/>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beweegbare zonwering moet je ook het type regeling bepalen: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Handbediend;</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Automatisch zonder intelligente regeling;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Automatisch met intelligente regeling.</a:t>
            </a:r>
          </a:p>
          <a:p>
            <a:pPr marL="342900" indent="-342900" fontAlgn="t">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Aandachtspunten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Met handbediening bedoelen we handmatig aangestuurde zonwering. Dat kan zowel mechanische als elektrische, met een motor uitgevoerde, zonwering zijn.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Met automatische zonwering bedoelen we zonwering die minimaal wordt gestuurd op basis van zonlichtsterkte.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alleen sprake van een intelligente regeling als er een verklaring of inregelrapport is die vermeldt:</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ramen of groep van ramen aangesloten zijn op de regeling;</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aanwezige sensoren waarop wordt gestuurd;</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dat de installatie is ingeregeld volgens de in de NTA 8800 [24] aangewezen regeling op basis van ISO 52016-3 [7].</a:t>
            </a:r>
          </a:p>
          <a:p>
            <a:pPr marL="762152" lvl="1"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Etc..</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987278C7-5ADF-B9E5-0C11-41BFE519B14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4031E915-2256-DE7A-AC43-489A3AC2F89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Zonwering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378113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753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631432" y="1568500"/>
            <a:ext cx="6696673"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cs typeface="Gisha" panose="020B0502040204020203" pitchFamily="34" charset="-79"/>
              </a:rPr>
              <a:t>Het is noodzakelijk om na te gaan of er sprake is van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bij gebouwen.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kan namelijk</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van invloed zijn op de invallende zonnestraling bij ramen, PV-panelen en zonnecollectoren. </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De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dient per raam bepaald te worden;</a:t>
            </a: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De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van PV-panelen of zonnecollectoren per systeem.</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Wordt veroorzaakt door, schoorstenen, ventilatie-units, verdampers, bouwkundige elementen, uitbouwen en/of torens van gebouwen. </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De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beschaduwingsreductiefactor</a:t>
            </a:r>
            <a:r>
              <a:rPr lang="nl-NL" sz="1600" dirty="0">
                <a:solidFill>
                  <a:schemeClr val="tx2">
                    <a:lumMod val="75000"/>
                  </a:schemeClr>
                </a:solidFill>
                <a:latin typeface="Verdana Pro Light" panose="020B0304030504040204" pitchFamily="34" charset="0"/>
                <a:cs typeface="Gisha" panose="020B0502040204020203" pitchFamily="34" charset="-79"/>
              </a:rPr>
              <a:t> (</a:t>
            </a:r>
            <a:r>
              <a:rPr lang="nl-NL" sz="1600" dirty="0" err="1">
                <a:solidFill>
                  <a:schemeClr val="tx2">
                    <a:lumMod val="75000"/>
                  </a:schemeClr>
                </a:solidFill>
                <a:latin typeface="Verdana Pro Light" panose="020B0304030504040204" pitchFamily="34" charset="0"/>
                <a:cs typeface="Gisha" panose="020B0502040204020203" pitchFamily="34" charset="-79"/>
              </a:rPr>
              <a:t>Fsh;obst;mi</a:t>
            </a:r>
            <a:r>
              <a:rPr lang="nl-NL" sz="1600" dirty="0">
                <a:solidFill>
                  <a:schemeClr val="tx2">
                    <a:lumMod val="75000"/>
                  </a:schemeClr>
                </a:solidFill>
                <a:latin typeface="Verdana Pro Light" panose="020B0304030504040204" pitchFamily="34" charset="0"/>
                <a:cs typeface="Gisha" panose="020B0502040204020203" pitchFamily="34" charset="-79"/>
              </a:rPr>
              <a:t>) wordt bepaald aan de hand van de relatieve hoogte of relatieve breedte van obstakels aan en/of buiten het gebouw die zich in het zichtveld van het </a:t>
            </a:r>
            <a:r>
              <a:rPr lang="nl-NL" sz="1600" dirty="0" err="1">
                <a:solidFill>
                  <a:schemeClr val="tx2">
                    <a:lumMod val="75000"/>
                  </a:schemeClr>
                </a:solidFill>
                <a:latin typeface="Verdana Pro Light" panose="020B0304030504040204" pitchFamily="34"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cs typeface="Gisha" panose="020B0502040204020203" pitchFamily="34" charset="-79"/>
              </a:rPr>
              <a:t> vlak bevinden.</a:t>
            </a:r>
          </a:p>
        </p:txBody>
      </p:sp>
      <p:pic>
        <p:nvPicPr>
          <p:cNvPr id="3" name="Afbeelding 2" descr="Afbeelding met gras, buiten, gebouw, huis&#10;&#10;Automatisch gegenereerde beschrijving">
            <a:extLst>
              <a:ext uri="{FF2B5EF4-FFF2-40B4-BE49-F238E27FC236}">
                <a16:creationId xmlns:a16="http://schemas.microsoft.com/office/drawing/2014/main" id="{24FCCEC5-14F4-4B69-AAB7-2E3F1E53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105" y="3136492"/>
            <a:ext cx="4870245" cy="3652684"/>
          </a:xfrm>
          <a:prstGeom prst="rect">
            <a:avLst/>
          </a:prstGeom>
        </p:spPr>
      </p:pic>
      <p:sp>
        <p:nvSpPr>
          <p:cNvPr id="2" name="Tekstvak 1">
            <a:extLst>
              <a:ext uri="{FF2B5EF4-FFF2-40B4-BE49-F238E27FC236}">
                <a16:creationId xmlns:a16="http://schemas.microsoft.com/office/drawing/2014/main" id="{AEA6510B-1513-1F6C-12E2-8BB87CD4A45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12887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4129B76-E79B-27AC-2064-B486C9173512}"/>
              </a:ext>
            </a:extLst>
          </p:cNvPr>
          <p:cNvSpPr txBox="1">
            <a:spLocks noChangeAspect="1"/>
          </p:cNvSpPr>
          <p:nvPr/>
        </p:nvSpPr>
        <p:spPr>
          <a:xfrm>
            <a:off x="631432" y="1568500"/>
            <a:ext cx="10982391"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cs typeface="Gisha" panose="020B0502040204020203" pitchFamily="34" charset="-79"/>
              </a:rPr>
              <a:t>Bij ramen moet je opgeven of er overstekken en/of belemmering aanwezig zijn. Onder een raam verstaan we een kozijnwerk met één of meerdere glasvlakken. Voor ramen met gelijke hellingshoek en oriëntatie bepaal je de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vanuit het midden van het raam. Het is toegestaan om een raam op te splitsen als er verschillen in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zijn binnen de glasvlakken, maar dit is niet vereist.</a:t>
            </a:r>
          </a:p>
        </p:txBody>
      </p:sp>
      <p:pic>
        <p:nvPicPr>
          <p:cNvPr id="4" name="Afbeelding 3">
            <a:extLst>
              <a:ext uri="{FF2B5EF4-FFF2-40B4-BE49-F238E27FC236}">
                <a16:creationId xmlns:a16="http://schemas.microsoft.com/office/drawing/2014/main" id="{D61FE91E-86CB-56AF-9818-CEFD341EDC77}"/>
              </a:ext>
            </a:extLst>
          </p:cNvPr>
          <p:cNvPicPr>
            <a:picLocks noChangeAspect="1"/>
          </p:cNvPicPr>
          <p:nvPr/>
        </p:nvPicPr>
        <p:blipFill>
          <a:blip r:embed="rId3"/>
          <a:stretch>
            <a:fillRect/>
          </a:stretch>
        </p:blipFill>
        <p:spPr>
          <a:xfrm>
            <a:off x="169928" y="2696065"/>
            <a:ext cx="5686519" cy="3973398"/>
          </a:xfrm>
          <a:prstGeom prst="rect">
            <a:avLst/>
          </a:prstGeom>
        </p:spPr>
      </p:pic>
      <p:pic>
        <p:nvPicPr>
          <p:cNvPr id="6" name="Afbeelding 5">
            <a:extLst>
              <a:ext uri="{FF2B5EF4-FFF2-40B4-BE49-F238E27FC236}">
                <a16:creationId xmlns:a16="http://schemas.microsoft.com/office/drawing/2014/main" id="{984C1316-BBCC-A5B7-584D-2957609C9634}"/>
              </a:ext>
            </a:extLst>
          </p:cNvPr>
          <p:cNvPicPr>
            <a:picLocks noChangeAspect="1"/>
          </p:cNvPicPr>
          <p:nvPr/>
        </p:nvPicPr>
        <p:blipFill>
          <a:blip r:embed="rId4"/>
          <a:stretch>
            <a:fillRect/>
          </a:stretch>
        </p:blipFill>
        <p:spPr>
          <a:xfrm>
            <a:off x="6056672" y="2696065"/>
            <a:ext cx="5971750" cy="2175231"/>
          </a:xfrm>
          <a:prstGeom prst="rect">
            <a:avLst/>
          </a:prstGeom>
        </p:spPr>
      </p:pic>
      <p:sp>
        <p:nvSpPr>
          <p:cNvPr id="7" name="TextBox 11">
            <a:extLst>
              <a:ext uri="{FF2B5EF4-FFF2-40B4-BE49-F238E27FC236}">
                <a16:creationId xmlns:a16="http://schemas.microsoft.com/office/drawing/2014/main" id="{85309D65-6C15-1ECD-8B80-8EAC2497939B}"/>
              </a:ext>
            </a:extLst>
          </p:cNvPr>
          <p:cNvSpPr txBox="1">
            <a:spLocks noChangeAspect="1"/>
          </p:cNvSpPr>
          <p:nvPr/>
        </p:nvSpPr>
        <p:spPr>
          <a:xfrm>
            <a:off x="6122627" y="5361694"/>
            <a:ext cx="6075723" cy="1066806"/>
          </a:xfrm>
          <a:prstGeom prst="rect">
            <a:avLst/>
          </a:prstGeom>
          <a:noFill/>
          <a:ln>
            <a:noFill/>
          </a:ln>
          <a:effectLst>
            <a:softEdge rad="50800"/>
          </a:effectLst>
        </p:spPr>
        <p:txBody>
          <a:bodyPr wrap="square" tIns="90000" bIns="90000" rtlCol="0">
            <a:noAutofit/>
          </a:bodyPr>
          <a:lstStyle/>
          <a:p>
            <a:pPr fontAlgn="t"/>
            <a:r>
              <a:rPr lang="nl-NL" sz="2000" b="1" u="sng" dirty="0" err="1">
                <a:solidFill>
                  <a:schemeClr val="tx2">
                    <a:lumMod val="75000"/>
                  </a:schemeClr>
                </a:solidFill>
                <a:latin typeface="Verdana Pro Light" panose="020B0304030504040204" pitchFamily="34" charset="0"/>
                <a:cs typeface="Gisha" panose="020B0502040204020203" pitchFamily="34" charset="-79"/>
              </a:rPr>
              <a:t>Beschaduwing</a:t>
            </a:r>
            <a:r>
              <a:rPr lang="nl-NL" sz="2000" b="1" u="sng" dirty="0">
                <a:solidFill>
                  <a:schemeClr val="tx2">
                    <a:lumMod val="75000"/>
                  </a:schemeClr>
                </a:solidFill>
                <a:latin typeface="Verdana Pro Light" panose="020B0304030504040204" pitchFamily="34" charset="0"/>
                <a:cs typeface="Gisha" panose="020B0502040204020203" pitchFamily="34" charset="-79"/>
              </a:rPr>
              <a:t> wordt verder opgepakt in hoofdstuk 16</a:t>
            </a:r>
          </a:p>
        </p:txBody>
      </p:sp>
      <p:sp>
        <p:nvSpPr>
          <p:cNvPr id="9" name="Tekstvak 8">
            <a:extLst>
              <a:ext uri="{FF2B5EF4-FFF2-40B4-BE49-F238E27FC236}">
                <a16:creationId xmlns:a16="http://schemas.microsoft.com/office/drawing/2014/main" id="{3271F8EF-7C87-B709-AF63-1136DE059B5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59142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393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extLst>
              <p:ext uri="{D42A27DB-BD31-4B8C-83A1-F6EECF244321}">
                <p14:modId xmlns:p14="http://schemas.microsoft.com/office/powerpoint/2010/main" val="2273743244"/>
              </p:ext>
            </p:extLst>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795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iedere rekenzone dient aangegeven te worden wat de installaties zijn voor: </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Ruimteverwarming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Ventilatiesystemen</a:t>
            </a:r>
          </a:p>
          <a:p>
            <a:pPr marL="342900" indent="-342900" fontAlgn="t">
              <a:buFont typeface="Arial" panose="020B0604020202020204" pitchFamily="34" charset="0"/>
              <a:buChar char="•"/>
            </a:pPr>
            <a:r>
              <a:rPr lang="nl-NL" sz="20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20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r>
              <a:rPr lang="nl-NL" sz="20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(Niet voor EP-W)</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marL="342900" indent="-342900" fontAlgn="t">
              <a:buFont typeface="Arial" panose="020B0604020202020204" pitchFamily="34" charset="0"/>
              <a:buChar char="•"/>
            </a:pPr>
            <a:r>
              <a:rPr lang="nl-NL" sz="20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 (Niet voor EP-W)</a:t>
            </a:r>
          </a:p>
          <a:p>
            <a:pPr marL="342900" indent="-342900" fontAlgn="t">
              <a:buFont typeface="Arial" panose="020B0604020202020204" pitchFamily="34" charset="0"/>
              <a:buChar char="•"/>
            </a:pP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energieopwekking </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95356E1-5BDE-0F7F-FBFA-8FD93D74E2C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56957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9	</a:t>
            </a: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10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11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01664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660929" y="1568500"/>
            <a:ext cx="7827019"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moet je kunnen voor je examen?</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Alle installatiesoorten herkennen</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Hoe ziet de installatie eruit?</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doet de installatie?</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varianten zijn er?</a:t>
            </a:r>
          </a:p>
          <a:p>
            <a:pPr marL="819302" lvl="1"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onderdelen moet ik opnemen?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Weten wat je per soort kan invullen</a:t>
            </a:r>
          </a:p>
          <a:p>
            <a:pPr marL="342900" indent="-342900" fontAlgn="t">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Weten wanneer je een conservatieve aanname moet doen</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1C7E05B8-84E2-5F2F-792E-439BB96C06F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78884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592104" y="1568500"/>
            <a:ext cx="10361031"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Let op de dossiervorming. Volgende gegevens dienen aanwezig te zijn;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Aannemelijk maken dat gebruikte tekeningen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etc</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overeenkomen met de opgenomen locatie;</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Aantekeningen van de opname;</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Foto’s, zowel overzichtsfoto’s als detailfoto’s (Opwekker, typeplaatje, isolatie leidingen etc.);</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Kwaliteitsverklaringen;</a:t>
            </a:r>
          </a:p>
          <a:p>
            <a:pPr marL="342900" indent="-3429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indent="-4572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933602" lvl="1" indent="-457200" fontAlgn="t">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9A646C0-FF99-9A92-6B52-1A4616C4CEE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20783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2821FDA4-3E3B-4742-BB16-5E6578B212A8}"/>
              </a:ext>
            </a:extLst>
          </p:cNvPr>
          <p:cNvSpPr txBox="1">
            <a:spLocks noChangeAspect="1"/>
          </p:cNvSpPr>
          <p:nvPr/>
        </p:nvSpPr>
        <p:spPr>
          <a:xfrm>
            <a:off x="621599" y="1620000"/>
            <a:ext cx="6350701" cy="4860000"/>
          </a:xfrm>
          <a:prstGeom prst="rect">
            <a:avLst/>
          </a:prstGeom>
          <a:noFill/>
          <a:ln>
            <a:noFill/>
          </a:ln>
          <a:effectLst>
            <a:softEdge rad="50800"/>
          </a:effectLst>
        </p:spPr>
        <p:txBody>
          <a:bodyPr wrap="square" tIns="90000" bIns="90000" rtlCol="0">
            <a:noAutofit/>
          </a:bodyPr>
          <a:lstStyle/>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verwarmingsinstallatie heeft invloed op de indeling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Per rekenzone is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één verwarmingssysteem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aanwezig. Eén verwarmingssysteem kan meer rekenzones van warmte voorzien.</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verwarmingssysteem kan meerdere opwekkers hebben (Het distributiesysteem kan door meer opwekkers worden gevoed);</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Voorbeelden hiervan zijn cascade geschakelde ketels of bivalente/ hybride systemen</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innen, keuken, zitten, koelkast&#10;&#10;Automatisch gegenereerde beschrijving">
            <a:extLst>
              <a:ext uri="{FF2B5EF4-FFF2-40B4-BE49-F238E27FC236}">
                <a16:creationId xmlns:a16="http://schemas.microsoft.com/office/drawing/2014/main" id="{E01881EE-ED09-4E3D-9F6D-631027C34D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95" r="8740"/>
          <a:stretch/>
        </p:blipFill>
        <p:spPr>
          <a:xfrm>
            <a:off x="6829426" y="1755742"/>
            <a:ext cx="4943474" cy="5102258"/>
          </a:xfrm>
          <a:prstGeom prst="rect">
            <a:avLst/>
          </a:prstGeom>
        </p:spPr>
      </p:pic>
      <p:sp>
        <p:nvSpPr>
          <p:cNvPr id="2" name="Tekstvak 1">
            <a:extLst>
              <a:ext uri="{FF2B5EF4-FFF2-40B4-BE49-F238E27FC236}">
                <a16:creationId xmlns:a16="http://schemas.microsoft.com/office/drawing/2014/main" id="{8C36F7CC-1F73-4808-AA99-EF2E972A320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206942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DE71-DD7A-8CF9-2FC0-D3A89B94F28E}"/>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D465B444-2078-5829-30C8-B60FB96D2FE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CA6C65DF-EF8F-0C66-A1BD-718240C58E78}"/>
              </a:ext>
            </a:extLst>
          </p:cNvPr>
          <p:cNvSpPr txBox="1">
            <a:spLocks noChangeAspect="1"/>
          </p:cNvSpPr>
          <p:nvPr/>
        </p:nvSpPr>
        <p:spPr>
          <a:xfrm>
            <a:off x="621599" y="1620000"/>
            <a:ext cx="10894126"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VERWARMING - MEERDERE VERWARMINGSSYSTEMEN IN ÉÉN RUIMTE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meerdere verwarmingssystemen (opwekking, distributie en afgifte) heeft moet je het verwarmingssysteem opnemen dat het grootste aandeel van de warmtebehoefte dekt. Dit is het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hoofdverwarmingssysteem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niet eenduidig vast te stellen is wat het hoofdverwarmingssysteem is, moet je het systeem gebruiken met de hoogste (ontwerp) systeemtemperatuur.</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uit een actuele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regeltechnische omschrijving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blijkt welk systeem het grootste aandeel in de warmtelevering heeft moet je dat systeem kiezen.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ruimte is voorzien van lokale elektrische (IR) (bij)verwarming om te voorzien in de verwarming voor het verblijven van mensen dan is dit lokale elektrische (IR) systeem het hoofdverwarmingssysteem. Dit kan bijvoorbeeld worden vastgesteld als alle zit-, slaap- of werkplekken in een woning verwarmd worden door dit type verwarming. De regel moet voorkomen dat elektrische verwarming gebruikt wordt als hoofdverwarming, maar methodisch achterwege gelaten kan worden.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één van de twee systemen verwarming via de luchtbehandeling is, dan geldt het andere systeem (bijvoorbeeld vloerverwarming of radiatoren) als hoofdverwarmingssysteem. </a:t>
            </a:r>
          </a:p>
          <a:p>
            <a:pPr marL="285750" indent="-285750">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BD81D495-2875-9C34-6ADE-2B35C7C6C98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5732584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1366</TotalTime>
  <Words>9417</Words>
  <Application>Microsoft Office PowerPoint</Application>
  <PresentationFormat>Aangepast</PresentationFormat>
  <Paragraphs>1950</Paragraphs>
  <Slides>189</Slides>
  <Notes>189</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189</vt:i4>
      </vt:variant>
    </vt:vector>
  </HeadingPairs>
  <TitlesOfParts>
    <vt:vector size="195" baseType="lpstr">
      <vt:lpstr>Arial</vt:lpstr>
      <vt:lpstr>Calibri</vt:lpstr>
      <vt:lpstr>Dax-Regular</vt:lpstr>
      <vt:lpstr>Verdana Pro Light</vt:lpstr>
      <vt:lpstr>Wingdings</vt:lpstr>
      <vt:lpstr>Custom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Urs Veltrop</dc:creator>
  <cp:lastModifiedBy>roderik oddens</cp:lastModifiedBy>
  <cp:revision>416</cp:revision>
  <cp:lastPrinted>2020-09-11T14:36:38Z</cp:lastPrinted>
  <dcterms:created xsi:type="dcterms:W3CDTF">2020-08-11T14:10:52Z</dcterms:created>
  <dcterms:modified xsi:type="dcterms:W3CDTF">2025-01-29T19:45:18Z</dcterms:modified>
</cp:coreProperties>
</file>