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5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7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74.xml" ContentType="application/vnd.openxmlformats-officedocument.presentationml.notesSlide+xml"/>
  <Override PartName="/ppt/notesSlides/notesSlide1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Lst>
  <p:notesMasterIdLst>
    <p:notesMasterId r:id="rId178"/>
  </p:notesMasterIdLst>
  <p:handoutMasterIdLst>
    <p:handoutMasterId r:id="rId179"/>
  </p:handoutMasterIdLst>
  <p:sldIdLst>
    <p:sldId id="365" r:id="rId2"/>
    <p:sldId id="495" r:id="rId3"/>
    <p:sldId id="501" r:id="rId4"/>
    <p:sldId id="1201" r:id="rId5"/>
    <p:sldId id="1541" r:id="rId6"/>
    <p:sldId id="505" r:id="rId7"/>
    <p:sldId id="496" r:id="rId8"/>
    <p:sldId id="814" r:id="rId9"/>
    <p:sldId id="497" r:id="rId10"/>
    <p:sldId id="1589" r:id="rId11"/>
    <p:sldId id="498" r:id="rId12"/>
    <p:sldId id="815" r:id="rId13"/>
    <p:sldId id="816" r:id="rId14"/>
    <p:sldId id="506" r:id="rId15"/>
    <p:sldId id="1203" r:id="rId16"/>
    <p:sldId id="1600" r:id="rId17"/>
    <p:sldId id="1206" r:id="rId18"/>
    <p:sldId id="1208" r:id="rId19"/>
    <p:sldId id="1210" r:id="rId20"/>
    <p:sldId id="1211" r:id="rId21"/>
    <p:sldId id="1212" r:id="rId22"/>
    <p:sldId id="1213" r:id="rId23"/>
    <p:sldId id="1214" r:id="rId24"/>
    <p:sldId id="1220" r:id="rId25"/>
    <p:sldId id="1221" r:id="rId26"/>
    <p:sldId id="1233" r:id="rId27"/>
    <p:sldId id="1234" r:id="rId28"/>
    <p:sldId id="1235" r:id="rId29"/>
    <p:sldId id="1247" r:id="rId30"/>
    <p:sldId id="1543" r:id="rId31"/>
    <p:sldId id="1207" r:id="rId32"/>
    <p:sldId id="1225" r:id="rId33"/>
    <p:sldId id="1282" r:id="rId34"/>
    <p:sldId id="1284" r:id="rId35"/>
    <p:sldId id="1285" r:id="rId36"/>
    <p:sldId id="1286" r:id="rId37"/>
    <p:sldId id="1302" r:id="rId38"/>
    <p:sldId id="1304" r:id="rId39"/>
    <p:sldId id="1283" r:id="rId40"/>
    <p:sldId id="1287" r:id="rId41"/>
    <p:sldId id="1288" r:id="rId42"/>
    <p:sldId id="1289" r:id="rId43"/>
    <p:sldId id="1215" r:id="rId44"/>
    <p:sldId id="1607" r:id="rId45"/>
    <p:sldId id="1269" r:id="rId46"/>
    <p:sldId id="1602" r:id="rId47"/>
    <p:sldId id="1603" r:id="rId48"/>
    <p:sldId id="1604" r:id="rId49"/>
    <p:sldId id="1628" r:id="rId50"/>
    <p:sldId id="1605" r:id="rId51"/>
    <p:sldId id="1616" r:id="rId52"/>
    <p:sldId id="1606" r:id="rId53"/>
    <p:sldId id="1608" r:id="rId54"/>
    <p:sldId id="1609" r:id="rId55"/>
    <p:sldId id="1629" r:id="rId56"/>
    <p:sldId id="1216" r:id="rId57"/>
    <p:sldId id="1218" r:id="rId58"/>
    <p:sldId id="1249" r:id="rId59"/>
    <p:sldId id="1250" r:id="rId60"/>
    <p:sldId id="531" r:id="rId61"/>
    <p:sldId id="1664" r:id="rId62"/>
    <p:sldId id="1665" r:id="rId63"/>
    <p:sldId id="1102" r:id="rId64"/>
    <p:sldId id="1667" r:id="rId65"/>
    <p:sldId id="1580" r:id="rId66"/>
    <p:sldId id="1096" r:id="rId67"/>
    <p:sldId id="1559" r:id="rId68"/>
    <p:sldId id="1549" r:id="rId69"/>
    <p:sldId id="868" r:id="rId70"/>
    <p:sldId id="1590" r:id="rId71"/>
    <p:sldId id="865" r:id="rId72"/>
    <p:sldId id="1226" r:id="rId73"/>
    <p:sldId id="1227" r:id="rId74"/>
    <p:sldId id="869" r:id="rId75"/>
    <p:sldId id="556" r:id="rId76"/>
    <p:sldId id="558" r:id="rId77"/>
    <p:sldId id="870" r:id="rId78"/>
    <p:sldId id="871" r:id="rId79"/>
    <p:sldId id="872" r:id="rId80"/>
    <p:sldId id="1308" r:id="rId81"/>
    <p:sldId id="1309" r:id="rId82"/>
    <p:sldId id="1310" r:id="rId83"/>
    <p:sldId id="1555" r:id="rId84"/>
    <p:sldId id="545" r:id="rId85"/>
    <p:sldId id="546" r:id="rId86"/>
    <p:sldId id="547" r:id="rId87"/>
    <p:sldId id="548" r:id="rId88"/>
    <p:sldId id="549" r:id="rId89"/>
    <p:sldId id="550" r:id="rId90"/>
    <p:sldId id="551" r:id="rId91"/>
    <p:sldId id="552" r:id="rId92"/>
    <p:sldId id="1300" r:id="rId93"/>
    <p:sldId id="1558" r:id="rId94"/>
    <p:sldId id="1668" r:id="rId95"/>
    <p:sldId id="1669" r:id="rId96"/>
    <p:sldId id="894" r:id="rId97"/>
    <p:sldId id="895" r:id="rId98"/>
    <p:sldId id="575" r:id="rId99"/>
    <p:sldId id="574" r:id="rId100"/>
    <p:sldId id="1298" r:id="rId101"/>
    <p:sldId id="1563" r:id="rId102"/>
    <p:sldId id="1307" r:id="rId103"/>
    <p:sldId id="1564" r:id="rId104"/>
    <p:sldId id="1568" r:id="rId105"/>
    <p:sldId id="1567" r:id="rId106"/>
    <p:sldId id="1306" r:id="rId107"/>
    <p:sldId id="1571" r:id="rId108"/>
    <p:sldId id="1566" r:id="rId109"/>
    <p:sldId id="1569" r:id="rId110"/>
    <p:sldId id="1570" r:id="rId111"/>
    <p:sldId id="1560" r:id="rId112"/>
    <p:sldId id="1561" r:id="rId113"/>
    <p:sldId id="536" r:id="rId114"/>
    <p:sldId id="875" r:id="rId115"/>
    <p:sldId id="1585" r:id="rId116"/>
    <p:sldId id="1537" r:id="rId117"/>
    <p:sldId id="1245" r:id="rId118"/>
    <p:sldId id="1617" r:id="rId119"/>
    <p:sldId id="1244" r:id="rId120"/>
    <p:sldId id="1618" r:id="rId121"/>
    <p:sldId id="1520" r:id="rId122"/>
    <p:sldId id="1521" r:id="rId123"/>
    <p:sldId id="1594" r:id="rId124"/>
    <p:sldId id="1529" r:id="rId125"/>
    <p:sldId id="1526" r:id="rId126"/>
    <p:sldId id="1524" r:id="rId127"/>
    <p:sldId id="1525" r:id="rId128"/>
    <p:sldId id="1523" r:id="rId129"/>
    <p:sldId id="1527" r:id="rId130"/>
    <p:sldId id="1619" r:id="rId131"/>
    <p:sldId id="1620" r:id="rId132"/>
    <p:sldId id="1621" r:id="rId133"/>
    <p:sldId id="1622" r:id="rId134"/>
    <p:sldId id="1623" r:id="rId135"/>
    <p:sldId id="1532" r:id="rId136"/>
    <p:sldId id="1531" r:id="rId137"/>
    <p:sldId id="1533" r:id="rId138"/>
    <p:sldId id="1540" r:id="rId139"/>
    <p:sldId id="1534" r:id="rId140"/>
    <p:sldId id="1535" r:id="rId141"/>
    <p:sldId id="1624" r:id="rId142"/>
    <p:sldId id="1625" r:id="rId143"/>
    <p:sldId id="877" r:id="rId144"/>
    <p:sldId id="880" r:id="rId145"/>
    <p:sldId id="878" r:id="rId146"/>
    <p:sldId id="881" r:id="rId147"/>
    <p:sldId id="1197" r:id="rId148"/>
    <p:sldId id="1198" r:id="rId149"/>
    <p:sldId id="1199" r:id="rId150"/>
    <p:sldId id="879" r:id="rId151"/>
    <p:sldId id="1670" r:id="rId152"/>
    <p:sldId id="1556" r:id="rId153"/>
    <p:sldId id="1557" r:id="rId154"/>
    <p:sldId id="1601" r:id="rId155"/>
    <p:sldId id="1626" r:id="rId156"/>
    <p:sldId id="1627" r:id="rId157"/>
    <p:sldId id="1301" r:id="rId158"/>
    <p:sldId id="1584" r:id="rId159"/>
    <p:sldId id="1595" r:id="rId160"/>
    <p:sldId id="876" r:id="rId161"/>
    <p:sldId id="1598" r:id="rId162"/>
    <p:sldId id="1596" r:id="rId163"/>
    <p:sldId id="883" r:id="rId164"/>
    <p:sldId id="1582" r:id="rId165"/>
    <p:sldId id="1583" r:id="rId166"/>
    <p:sldId id="1272" r:id="rId167"/>
    <p:sldId id="1599" r:id="rId168"/>
    <p:sldId id="1551" r:id="rId169"/>
    <p:sldId id="1575" r:id="rId170"/>
    <p:sldId id="1299" r:id="rId171"/>
    <p:sldId id="1297" r:id="rId172"/>
    <p:sldId id="1581" r:id="rId173"/>
    <p:sldId id="1672" r:id="rId174"/>
    <p:sldId id="1671" r:id="rId175"/>
    <p:sldId id="1279" r:id="rId176"/>
    <p:sldId id="1278" r:id="rId177"/>
  </p:sldIdLst>
  <p:sldSz cx="12198350" cy="6858000"/>
  <p:notesSz cx="7315200" cy="9601200"/>
  <p:defaultTextStyle>
    <a:defPPr>
      <a:defRPr lang="en-US"/>
    </a:defPPr>
    <a:lvl1pPr marL="0" algn="l" defTabSz="952805" rtl="0" eaLnBrk="1" latinLnBrk="0" hangingPunct="1">
      <a:defRPr sz="1900" kern="1200">
        <a:solidFill>
          <a:schemeClr val="tx1"/>
        </a:solidFill>
        <a:latin typeface="+mn-lt"/>
        <a:ea typeface="+mn-ea"/>
        <a:cs typeface="+mn-cs"/>
      </a:defRPr>
    </a:lvl1pPr>
    <a:lvl2pPr marL="476402" algn="l" defTabSz="952805" rtl="0" eaLnBrk="1" latinLnBrk="0" hangingPunct="1">
      <a:defRPr sz="1900" kern="1200">
        <a:solidFill>
          <a:schemeClr val="tx1"/>
        </a:solidFill>
        <a:latin typeface="+mn-lt"/>
        <a:ea typeface="+mn-ea"/>
        <a:cs typeface="+mn-cs"/>
      </a:defRPr>
    </a:lvl2pPr>
    <a:lvl3pPr marL="952805" algn="l" defTabSz="952805" rtl="0" eaLnBrk="1" latinLnBrk="0" hangingPunct="1">
      <a:defRPr sz="1900" kern="1200">
        <a:solidFill>
          <a:schemeClr val="tx1"/>
        </a:solidFill>
        <a:latin typeface="+mn-lt"/>
        <a:ea typeface="+mn-ea"/>
        <a:cs typeface="+mn-cs"/>
      </a:defRPr>
    </a:lvl3pPr>
    <a:lvl4pPr marL="1429207" algn="l" defTabSz="952805" rtl="0" eaLnBrk="1" latinLnBrk="0" hangingPunct="1">
      <a:defRPr sz="1900" kern="1200">
        <a:solidFill>
          <a:schemeClr val="tx1"/>
        </a:solidFill>
        <a:latin typeface="+mn-lt"/>
        <a:ea typeface="+mn-ea"/>
        <a:cs typeface="+mn-cs"/>
      </a:defRPr>
    </a:lvl4pPr>
    <a:lvl5pPr marL="1905610" algn="l" defTabSz="952805" rtl="0" eaLnBrk="1" latinLnBrk="0" hangingPunct="1">
      <a:defRPr sz="1900" kern="1200">
        <a:solidFill>
          <a:schemeClr val="tx1"/>
        </a:solidFill>
        <a:latin typeface="+mn-lt"/>
        <a:ea typeface="+mn-ea"/>
        <a:cs typeface="+mn-cs"/>
      </a:defRPr>
    </a:lvl5pPr>
    <a:lvl6pPr marL="2382012" algn="l" defTabSz="952805" rtl="0" eaLnBrk="1" latinLnBrk="0" hangingPunct="1">
      <a:defRPr sz="1900" kern="1200">
        <a:solidFill>
          <a:schemeClr val="tx1"/>
        </a:solidFill>
        <a:latin typeface="+mn-lt"/>
        <a:ea typeface="+mn-ea"/>
        <a:cs typeface="+mn-cs"/>
      </a:defRPr>
    </a:lvl6pPr>
    <a:lvl7pPr marL="2858414" algn="l" defTabSz="952805" rtl="0" eaLnBrk="1" latinLnBrk="0" hangingPunct="1">
      <a:defRPr sz="1900" kern="1200">
        <a:solidFill>
          <a:schemeClr val="tx1"/>
        </a:solidFill>
        <a:latin typeface="+mn-lt"/>
        <a:ea typeface="+mn-ea"/>
        <a:cs typeface="+mn-cs"/>
      </a:defRPr>
    </a:lvl7pPr>
    <a:lvl8pPr marL="3334817" algn="l" defTabSz="952805" rtl="0" eaLnBrk="1" latinLnBrk="0" hangingPunct="1">
      <a:defRPr sz="1900" kern="1200">
        <a:solidFill>
          <a:schemeClr val="tx1"/>
        </a:solidFill>
        <a:latin typeface="+mn-lt"/>
        <a:ea typeface="+mn-ea"/>
        <a:cs typeface="+mn-cs"/>
      </a:defRPr>
    </a:lvl8pPr>
    <a:lvl9pPr marL="3811219" algn="l" defTabSz="952805"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3">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derik oddens" initials="ro" lastIdx="1" clrIdx="0">
    <p:extLst>
      <p:ext uri="{19B8F6BF-5375-455C-9EA6-DF929625EA0E}">
        <p15:presenceInfo xmlns:p15="http://schemas.microsoft.com/office/powerpoint/2012/main" userId="528962d9a458713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1937"/>
    <a:srgbClr val="DFA7A6"/>
    <a:srgbClr val="0066FF"/>
    <a:srgbClr val="A7C0DE"/>
    <a:srgbClr val="99FF66"/>
    <a:srgbClr val="C0E9AC"/>
    <a:srgbClr val="FF7F27"/>
    <a:srgbClr val="FFFFFF"/>
    <a:srgbClr val="000000"/>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91" autoAdjust="0"/>
    <p:restoredTop sz="93743" autoAdjust="0"/>
  </p:normalViewPr>
  <p:slideViewPr>
    <p:cSldViewPr snapToGrid="0">
      <p:cViewPr varScale="1">
        <p:scale>
          <a:sx n="85" d="100"/>
          <a:sy n="85" d="100"/>
        </p:scale>
        <p:origin x="701" y="67"/>
      </p:cViewPr>
      <p:guideLst>
        <p:guide orient="horz" pos="2160"/>
        <p:guide pos="3843"/>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3408"/>
    </p:cViewPr>
  </p:sorterViewPr>
  <p:notesViewPr>
    <p:cSldViewPr snapToGrid="0">
      <p:cViewPr varScale="1">
        <p:scale>
          <a:sx n="77" d="100"/>
          <a:sy n="77" d="100"/>
        </p:scale>
        <p:origin x="4002" y="11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commentAuthors" Target="commentAuthor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handoutMaster" Target="handoutMasters/handout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9E9142-3891-44A3-828E-230ED8704893}"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nl-NL"/>
        </a:p>
      </dgm:t>
    </dgm:pt>
    <dgm:pt modelId="{86754E7A-893B-4A26-8FF0-648029F5734D}">
      <dgm:prSet phldrT="[Tekst]" custT="1"/>
      <dgm:spPr/>
      <dgm:t>
        <a:bodyPr/>
        <a:lstStyle/>
        <a:p>
          <a:r>
            <a:rPr lang="nl-NL" sz="2000" dirty="0"/>
            <a:t>Stap 1 (H6)</a:t>
          </a:r>
        </a:p>
        <a:p>
          <a:r>
            <a:rPr lang="nl-NL" sz="1400" dirty="0"/>
            <a:t>Gebouwbegrenzing en indeling</a:t>
          </a:r>
        </a:p>
      </dgm:t>
    </dgm:pt>
    <dgm:pt modelId="{B5C6C6AE-9B67-486F-ABD3-E69D4BF163F7}" type="parTrans" cxnId="{9094FBAF-C6CB-4E38-82E8-3255F68D07DC}">
      <dgm:prSet/>
      <dgm:spPr/>
      <dgm:t>
        <a:bodyPr/>
        <a:lstStyle/>
        <a:p>
          <a:endParaRPr lang="nl-NL"/>
        </a:p>
      </dgm:t>
    </dgm:pt>
    <dgm:pt modelId="{E56AB9D5-EF76-473C-BCDD-784CF525FC5A}" type="sibTrans" cxnId="{9094FBAF-C6CB-4E38-82E8-3255F68D07DC}">
      <dgm:prSet/>
      <dgm:spPr/>
      <dgm:t>
        <a:bodyPr/>
        <a:lstStyle/>
        <a:p>
          <a:endParaRPr lang="nl-NL"/>
        </a:p>
      </dgm:t>
    </dgm:pt>
    <dgm:pt modelId="{B86EFA45-9D97-4C26-B5E5-2BBBE4AA0DCA}">
      <dgm:prSet phldrT="[Tekst]" custT="1"/>
      <dgm:spPr/>
      <dgm:t>
        <a:bodyPr/>
        <a:lstStyle/>
        <a:p>
          <a:r>
            <a:rPr lang="nl-NL" sz="1400" dirty="0"/>
            <a:t>Bepaal de grenzen van de woning/woongebouw 				(6.1)</a:t>
          </a:r>
        </a:p>
      </dgm:t>
    </dgm:pt>
    <dgm:pt modelId="{BE609FB5-DF41-4EA0-A3CE-88149F562073}" type="parTrans" cxnId="{905D8FAE-E047-49D5-846A-33701840EDFE}">
      <dgm:prSet/>
      <dgm:spPr/>
      <dgm:t>
        <a:bodyPr/>
        <a:lstStyle/>
        <a:p>
          <a:endParaRPr lang="nl-NL"/>
        </a:p>
      </dgm:t>
    </dgm:pt>
    <dgm:pt modelId="{C75705AE-2D09-45F0-87D0-A0C3642134FF}" type="sibTrans" cxnId="{905D8FAE-E047-49D5-846A-33701840EDFE}">
      <dgm:prSet/>
      <dgm:spPr/>
      <dgm:t>
        <a:bodyPr/>
        <a:lstStyle/>
        <a:p>
          <a:endParaRPr lang="nl-NL"/>
        </a:p>
      </dgm:t>
    </dgm:pt>
    <dgm:pt modelId="{814C2C06-9932-4E21-A8A6-EBDF537EE4A4}">
      <dgm:prSet phldrT="[Tekst]" custT="1"/>
      <dgm:spPr/>
      <dgm:t>
        <a:bodyPr/>
        <a:lstStyle/>
        <a:p>
          <a:r>
            <a:rPr lang="nl-NL" sz="2000" dirty="0"/>
            <a:t>Stap 2 (H7)</a:t>
          </a:r>
        </a:p>
        <a:p>
          <a:r>
            <a:rPr lang="nl-NL" sz="1400" dirty="0"/>
            <a:t>Algemene gegevens</a:t>
          </a:r>
        </a:p>
      </dgm:t>
    </dgm:pt>
    <dgm:pt modelId="{387D5C91-9ED8-452C-B820-0453772CAB49}" type="parTrans" cxnId="{0EC85C8F-9936-4EBA-99EE-DB64A76838CA}">
      <dgm:prSet/>
      <dgm:spPr/>
      <dgm:t>
        <a:bodyPr/>
        <a:lstStyle/>
        <a:p>
          <a:endParaRPr lang="nl-NL"/>
        </a:p>
      </dgm:t>
    </dgm:pt>
    <dgm:pt modelId="{92F19B3B-5DED-4B66-901A-4F319985781E}" type="sibTrans" cxnId="{0EC85C8F-9936-4EBA-99EE-DB64A76838CA}">
      <dgm:prSet/>
      <dgm:spPr/>
      <dgm:t>
        <a:bodyPr/>
        <a:lstStyle/>
        <a:p>
          <a:endParaRPr lang="nl-NL"/>
        </a:p>
      </dgm:t>
    </dgm:pt>
    <dgm:pt modelId="{C7E52074-CD23-4E01-B323-C900E1A6C860}">
      <dgm:prSet phldrT="[Tekst]" custT="1"/>
      <dgm:spPr/>
      <dgm:t>
        <a:bodyPr/>
        <a:lstStyle/>
        <a:p>
          <a:r>
            <a:rPr lang="nl-NL" sz="1400" kern="1200" dirty="0">
              <a:solidFill>
                <a:prstClr val="black">
                  <a:hueOff val="0"/>
                  <a:satOff val="0"/>
                  <a:lumOff val="0"/>
                  <a:alphaOff val="0"/>
                </a:prstClr>
              </a:solidFill>
              <a:latin typeface="Calibri" panose="020F0502020204030204"/>
              <a:ea typeface="+mn-ea"/>
              <a:cs typeface="+mn-cs"/>
            </a:rPr>
            <a:t>Bepaal de algemene gegevens van de woning/woongebouw 		(7.1)</a:t>
          </a:r>
        </a:p>
      </dgm:t>
    </dgm:pt>
    <dgm:pt modelId="{8B1096B6-BC62-481B-B490-1C1A3ED6E20B}" type="parTrans" cxnId="{77491795-3570-4C51-950F-E16969C15B13}">
      <dgm:prSet/>
      <dgm:spPr/>
      <dgm:t>
        <a:bodyPr/>
        <a:lstStyle/>
        <a:p>
          <a:endParaRPr lang="nl-NL"/>
        </a:p>
      </dgm:t>
    </dgm:pt>
    <dgm:pt modelId="{17773F54-7A50-4F4F-91E5-3748DE8BC77C}" type="sibTrans" cxnId="{77491795-3570-4C51-950F-E16969C15B13}">
      <dgm:prSet/>
      <dgm:spPr/>
      <dgm:t>
        <a:bodyPr/>
        <a:lstStyle/>
        <a:p>
          <a:endParaRPr lang="nl-NL"/>
        </a:p>
      </dgm:t>
    </dgm:pt>
    <dgm:pt modelId="{0FBB7109-8A1C-4990-A458-6CDCF3CAD6F2}">
      <dgm:prSet phldrT="[Tekst]" custT="1"/>
      <dgm:spPr/>
      <dgm:t>
        <a:bodyPr/>
        <a:lstStyle/>
        <a:p>
          <a:r>
            <a:rPr lang="nl-NL" sz="2000" dirty="0"/>
            <a:t>Stap 3 (H8)</a:t>
          </a:r>
        </a:p>
        <a:p>
          <a:r>
            <a:rPr lang="nl-NL" sz="1400" dirty="0"/>
            <a:t>Bouwkundige gegevens</a:t>
          </a:r>
        </a:p>
      </dgm:t>
    </dgm:pt>
    <dgm:pt modelId="{B51D1674-DA6D-4865-9C1B-A13E15C0A80C}" type="parTrans" cxnId="{729403A4-C9CA-4B04-9F75-B16D06448B6F}">
      <dgm:prSet/>
      <dgm:spPr/>
      <dgm:t>
        <a:bodyPr/>
        <a:lstStyle/>
        <a:p>
          <a:endParaRPr lang="nl-NL"/>
        </a:p>
      </dgm:t>
    </dgm:pt>
    <dgm:pt modelId="{516778D5-1492-4B38-B85C-56F364767F97}" type="sibTrans" cxnId="{729403A4-C9CA-4B04-9F75-B16D06448B6F}">
      <dgm:prSet/>
      <dgm:spPr/>
      <dgm:t>
        <a:bodyPr/>
        <a:lstStyle/>
        <a:p>
          <a:endParaRPr lang="nl-NL"/>
        </a:p>
      </dgm:t>
    </dgm:pt>
    <dgm:pt modelId="{6E9D0654-BECF-4E05-8170-315109765C61}">
      <dgm:prSet phldrT="[Tekst]" custT="1"/>
      <dgm:spPr/>
      <dgm:t>
        <a:bodyPr/>
        <a:lstStyle/>
        <a:p>
          <a:r>
            <a:rPr lang="nl-NL" sz="1400" dirty="0"/>
            <a:t>Bepaal de thermische schil van de bouwdelen 				(8.1)</a:t>
          </a:r>
        </a:p>
      </dgm:t>
    </dgm:pt>
    <dgm:pt modelId="{738F85C5-E554-4A12-83C8-7B7ACAE42309}" type="parTrans" cxnId="{2ED4B185-F3C8-4E44-BEC6-D914B8FB2FFE}">
      <dgm:prSet/>
      <dgm:spPr/>
      <dgm:t>
        <a:bodyPr/>
        <a:lstStyle/>
        <a:p>
          <a:endParaRPr lang="nl-NL"/>
        </a:p>
      </dgm:t>
    </dgm:pt>
    <dgm:pt modelId="{87CD781F-6383-4B7F-8415-6D7B58F36492}" type="sibTrans" cxnId="{2ED4B185-F3C8-4E44-BEC6-D914B8FB2FFE}">
      <dgm:prSet/>
      <dgm:spPr/>
      <dgm:t>
        <a:bodyPr/>
        <a:lstStyle/>
        <a:p>
          <a:endParaRPr lang="nl-NL"/>
        </a:p>
      </dgm:t>
    </dgm:pt>
    <dgm:pt modelId="{0B8F66AB-314A-4231-8756-DD619C810ED4}">
      <dgm:prSet phldrT="[Tekst]" custT="1"/>
      <dgm:spPr/>
      <dgm:t>
        <a:bodyPr/>
        <a:lstStyle/>
        <a:p>
          <a:r>
            <a:rPr lang="nl-NL" sz="1400" dirty="0"/>
            <a:t>Bepaal de </a:t>
          </a:r>
          <a:r>
            <a:rPr lang="nl-NL" sz="1400" dirty="0" err="1"/>
            <a:t>klimatiseringszone</a:t>
          </a:r>
          <a:r>
            <a:rPr lang="nl-NL" sz="1400" dirty="0"/>
            <a:t>						(6.4)</a:t>
          </a:r>
        </a:p>
      </dgm:t>
    </dgm:pt>
    <dgm:pt modelId="{B9BADCB7-5C8C-4D54-8CD2-F4E2B04938E9}" type="parTrans" cxnId="{9680D457-E4F4-41B6-81C1-ECD7826A34EB}">
      <dgm:prSet/>
      <dgm:spPr/>
      <dgm:t>
        <a:bodyPr/>
        <a:lstStyle/>
        <a:p>
          <a:endParaRPr lang="nl-NL"/>
        </a:p>
      </dgm:t>
    </dgm:pt>
    <dgm:pt modelId="{9D42091F-5777-4BFF-A728-F186C890388A}" type="sibTrans" cxnId="{9680D457-E4F4-41B6-81C1-ECD7826A34EB}">
      <dgm:prSet/>
      <dgm:spPr/>
      <dgm:t>
        <a:bodyPr/>
        <a:lstStyle/>
        <a:p>
          <a:endParaRPr lang="nl-NL"/>
        </a:p>
      </dgm:t>
    </dgm:pt>
    <dgm:pt modelId="{43BE80CF-BA9E-40A1-B80C-7C93D3D13C23}">
      <dgm:prSet phldrT="[Tekst]" custT="1"/>
      <dgm:spPr/>
      <dgm:t>
        <a:bodyPr/>
        <a:lstStyle/>
        <a:p>
          <a:r>
            <a:rPr lang="nl-NL" sz="1400" dirty="0"/>
            <a:t>Bepaal de rekenzone							(6.5)</a:t>
          </a:r>
        </a:p>
      </dgm:t>
    </dgm:pt>
    <dgm:pt modelId="{0BDA4C6C-6CCC-4E9A-903E-0ACDE4E6265A}" type="parTrans" cxnId="{04D5F3E4-9916-4114-B18E-4DAFA916F99B}">
      <dgm:prSet/>
      <dgm:spPr/>
      <dgm:t>
        <a:bodyPr/>
        <a:lstStyle/>
        <a:p>
          <a:endParaRPr lang="nl-NL"/>
        </a:p>
      </dgm:t>
    </dgm:pt>
    <dgm:pt modelId="{AA881332-0FF6-4CF5-803A-D75182BFD4C4}" type="sibTrans" cxnId="{04D5F3E4-9916-4114-B18E-4DAFA916F99B}">
      <dgm:prSet/>
      <dgm:spPr/>
      <dgm:t>
        <a:bodyPr/>
        <a:lstStyle/>
        <a:p>
          <a:endParaRPr lang="nl-NL"/>
        </a:p>
      </dgm:t>
    </dgm:pt>
    <dgm:pt modelId="{6E0BC029-6938-41A6-A117-25908F7DEA56}">
      <dgm:prSet phldrT="[Tekst]" custT="1"/>
      <dgm:spPr/>
      <dgm:t>
        <a:bodyPr/>
        <a:lstStyle/>
        <a:p>
          <a:r>
            <a:rPr lang="nl-NL" sz="1400" dirty="0"/>
            <a:t>Bepaal de thermische zone						(6.3)</a:t>
          </a:r>
        </a:p>
      </dgm:t>
    </dgm:pt>
    <dgm:pt modelId="{6BBBDBD1-8E2C-4919-A496-CE009B7B451C}" type="parTrans" cxnId="{194740C2-050D-4DCF-84C9-70B556A7DAEB}">
      <dgm:prSet/>
      <dgm:spPr/>
      <dgm:t>
        <a:bodyPr/>
        <a:lstStyle/>
        <a:p>
          <a:endParaRPr lang="nl-NL"/>
        </a:p>
      </dgm:t>
    </dgm:pt>
    <dgm:pt modelId="{94BCA866-A96D-462A-B620-7286A6564BA6}" type="sibTrans" cxnId="{194740C2-050D-4DCF-84C9-70B556A7DAEB}">
      <dgm:prSet/>
      <dgm:spPr/>
      <dgm:t>
        <a:bodyPr/>
        <a:lstStyle/>
        <a:p>
          <a:endParaRPr lang="nl-NL"/>
        </a:p>
      </dgm:t>
    </dgm:pt>
    <dgm:pt modelId="{FDDCF217-D04D-49D5-8007-230BCC4B3248}">
      <dgm:prSet phldrT="[Tekst]" custT="1"/>
      <dgm:spPr/>
      <dgm:t>
        <a:bodyPr/>
        <a:lstStyle/>
        <a:p>
          <a:r>
            <a:rPr lang="nl-NL" sz="1400" dirty="0"/>
            <a:t>Benoem de gebruiksfunctie						(6.2)</a:t>
          </a:r>
        </a:p>
      </dgm:t>
    </dgm:pt>
    <dgm:pt modelId="{7F441479-61F1-4F0C-9D49-81B01DC6E87C}" type="parTrans" cxnId="{BED06266-4CA2-4951-A9C8-C33F16C1FBF8}">
      <dgm:prSet/>
      <dgm:spPr/>
      <dgm:t>
        <a:bodyPr/>
        <a:lstStyle/>
        <a:p>
          <a:endParaRPr lang="nl-NL"/>
        </a:p>
      </dgm:t>
    </dgm:pt>
    <dgm:pt modelId="{BB3C67C0-854F-4AB9-BE1C-52F0A5F9E5E5}" type="sibTrans" cxnId="{BED06266-4CA2-4951-A9C8-C33F16C1FBF8}">
      <dgm:prSet/>
      <dgm:spPr/>
      <dgm:t>
        <a:bodyPr/>
        <a:lstStyle/>
        <a:p>
          <a:endParaRPr lang="nl-NL"/>
        </a:p>
      </dgm:t>
    </dgm:pt>
    <dgm:pt modelId="{DC06532A-F03C-48D9-97EE-077B723CA0AA}">
      <dgm:prSet phldrT="[Tekst]" custT="1"/>
      <dgm:spPr/>
      <dgm:t>
        <a:bodyPr/>
        <a:lstStyle/>
        <a:p>
          <a:r>
            <a:rPr lang="nl-NL" sz="1400" dirty="0"/>
            <a:t>Bepaal het risico op oververhitting					(6.6</a:t>
          </a:r>
          <a:r>
            <a:rPr lang="nl-NL" sz="1200" dirty="0"/>
            <a:t>)</a:t>
          </a:r>
        </a:p>
      </dgm:t>
    </dgm:pt>
    <dgm:pt modelId="{8BF4F370-C88E-4B94-A645-2D5B8AE3E095}" type="parTrans" cxnId="{6289EFFE-39B7-46DB-9D15-F90544FD42BA}">
      <dgm:prSet/>
      <dgm:spPr/>
      <dgm:t>
        <a:bodyPr/>
        <a:lstStyle/>
        <a:p>
          <a:endParaRPr lang="nl-NL"/>
        </a:p>
      </dgm:t>
    </dgm:pt>
    <dgm:pt modelId="{300478DA-9CFA-415B-ACE8-30A3EDB68C61}" type="sibTrans" cxnId="{6289EFFE-39B7-46DB-9D15-F90544FD42BA}">
      <dgm:prSet/>
      <dgm:spPr/>
      <dgm:t>
        <a:bodyPr/>
        <a:lstStyle/>
        <a:p>
          <a:endParaRPr lang="nl-NL"/>
        </a:p>
      </dgm:t>
    </dgm:pt>
    <dgm:pt modelId="{D5BA17AE-2E47-4DC4-BD6D-A172B22927BD}">
      <dgm:prSet custT="1"/>
      <dgm:spPr/>
      <dgm:t>
        <a:bodyPr/>
        <a:lstStyle/>
        <a:p>
          <a:r>
            <a:rPr lang="nl-NL" sz="1400" kern="1200" dirty="0">
              <a:solidFill>
                <a:prstClr val="black">
                  <a:hueOff val="0"/>
                  <a:satOff val="0"/>
                  <a:lumOff val="0"/>
                  <a:alphaOff val="0"/>
                </a:prstClr>
              </a:solidFill>
              <a:latin typeface="Calibri" panose="020F0502020204030204"/>
              <a:ea typeface="+mn-ea"/>
              <a:cs typeface="+mn-cs"/>
            </a:rPr>
            <a:t>Bepaal de algemene gegevens van de rekenzone 				(7.2)</a:t>
          </a:r>
        </a:p>
      </dgm:t>
    </dgm:pt>
    <dgm:pt modelId="{BFE90498-C5CC-4EF3-899B-FF335E0F4794}" type="parTrans" cxnId="{3A1197DD-C2C4-45EC-B220-4DA97EA7017D}">
      <dgm:prSet/>
      <dgm:spPr/>
      <dgm:t>
        <a:bodyPr/>
        <a:lstStyle/>
        <a:p>
          <a:endParaRPr lang="nl-NL"/>
        </a:p>
      </dgm:t>
    </dgm:pt>
    <dgm:pt modelId="{6590C7A7-881A-460B-954B-906D3AC00B8B}" type="sibTrans" cxnId="{3A1197DD-C2C4-45EC-B220-4DA97EA7017D}">
      <dgm:prSet/>
      <dgm:spPr/>
      <dgm:t>
        <a:bodyPr/>
        <a:lstStyle/>
        <a:p>
          <a:endParaRPr lang="nl-NL"/>
        </a:p>
      </dgm:t>
    </dgm:pt>
    <dgm:pt modelId="{53BC5EA9-A901-4A73-895B-62A24C4635EF}">
      <dgm:prSet phldrT="[Tekst]" custT="1"/>
      <dgm:spPr/>
      <dgm:t>
        <a:bodyPr/>
        <a:lstStyle/>
        <a:p>
          <a:r>
            <a:rPr lang="nl-NL" sz="1400" kern="1200" dirty="0">
              <a:solidFill>
                <a:prstClr val="black">
                  <a:hueOff val="0"/>
                  <a:satOff val="0"/>
                  <a:lumOff val="0"/>
                  <a:alphaOff val="0"/>
                </a:prstClr>
              </a:solidFill>
              <a:latin typeface="Calibri" panose="020F0502020204030204"/>
              <a:ea typeface="+mn-ea"/>
              <a:cs typeface="+mn-cs"/>
            </a:rPr>
            <a:t>Gebouwtype en woningpositie, daktype, bouwjaar, renovatiejaar, infiltratie en gebouwhoogte</a:t>
          </a:r>
        </a:p>
      </dgm:t>
    </dgm:pt>
    <dgm:pt modelId="{17A38395-8EDD-4837-93E0-216100B3A32D}" type="parTrans" cxnId="{218CED4D-ACAE-4378-9D75-BA545DDC4C7D}">
      <dgm:prSet/>
      <dgm:spPr/>
      <dgm:t>
        <a:bodyPr/>
        <a:lstStyle/>
        <a:p>
          <a:endParaRPr lang="nl-NL"/>
        </a:p>
      </dgm:t>
    </dgm:pt>
    <dgm:pt modelId="{C398B687-0F2F-4452-B383-28CABC2E5BA0}" type="sibTrans" cxnId="{218CED4D-ACAE-4378-9D75-BA545DDC4C7D}">
      <dgm:prSet/>
      <dgm:spPr/>
      <dgm:t>
        <a:bodyPr/>
        <a:lstStyle/>
        <a:p>
          <a:endParaRPr lang="nl-NL"/>
        </a:p>
      </dgm:t>
    </dgm:pt>
    <dgm:pt modelId="{FD8F5906-0F34-41CA-B671-AC7986B0EBCC}">
      <dgm:prSet custT="1"/>
      <dgm:spPr/>
      <dgm:t>
        <a:bodyPr/>
        <a:lstStyle/>
        <a:p>
          <a:r>
            <a:rPr lang="nl-NL" sz="1400" kern="1200" dirty="0">
              <a:solidFill>
                <a:prstClr val="black">
                  <a:hueOff val="0"/>
                  <a:satOff val="0"/>
                  <a:lumOff val="0"/>
                  <a:alphaOff val="0"/>
                </a:prstClr>
              </a:solidFill>
              <a:latin typeface="Calibri" panose="020F0502020204030204"/>
              <a:ea typeface="+mn-ea"/>
              <a:cs typeface="+mn-cs"/>
            </a:rPr>
            <a:t>Gebruiksoppervlakte, aantal bouwlagen, specifieke interne warmtecapaciteit en leidingdoorvoeren</a:t>
          </a:r>
        </a:p>
      </dgm:t>
    </dgm:pt>
    <dgm:pt modelId="{34D5B91D-F9C1-43F1-B8E1-C7601C1FACD3}" type="parTrans" cxnId="{6146BF4A-9B68-4119-9F2A-2094781B223C}">
      <dgm:prSet/>
      <dgm:spPr/>
      <dgm:t>
        <a:bodyPr/>
        <a:lstStyle/>
        <a:p>
          <a:endParaRPr lang="nl-NL"/>
        </a:p>
      </dgm:t>
    </dgm:pt>
    <dgm:pt modelId="{C11F4015-6B88-4826-9DFE-AFEF96E19777}" type="sibTrans" cxnId="{6146BF4A-9B68-4119-9F2A-2094781B223C}">
      <dgm:prSet/>
      <dgm:spPr/>
      <dgm:t>
        <a:bodyPr/>
        <a:lstStyle/>
        <a:p>
          <a:endParaRPr lang="nl-NL"/>
        </a:p>
      </dgm:t>
    </dgm:pt>
    <dgm:pt modelId="{CF7C6690-BFBB-4A00-A902-FFDA181871A1}">
      <dgm:prSet custT="1"/>
      <dgm:spPr/>
      <dgm:t>
        <a:bodyPr/>
        <a:lstStyle/>
        <a:p>
          <a:r>
            <a:rPr lang="nl-NL" sz="1400" dirty="0"/>
            <a:t>Bepaal de oppervlakte van de constructies 				(8.2)</a:t>
          </a:r>
        </a:p>
      </dgm:t>
    </dgm:pt>
    <dgm:pt modelId="{8C6D1250-9B7F-4646-8A4B-173A85123653}" type="parTrans" cxnId="{92BA56B3-4B46-49EC-9F90-66E06D08CEB2}">
      <dgm:prSet/>
      <dgm:spPr/>
      <dgm:t>
        <a:bodyPr/>
        <a:lstStyle/>
        <a:p>
          <a:endParaRPr lang="nl-NL"/>
        </a:p>
      </dgm:t>
    </dgm:pt>
    <dgm:pt modelId="{1FCE8031-1030-4B21-A00F-1AE2265EFF04}" type="sibTrans" cxnId="{92BA56B3-4B46-49EC-9F90-66E06D08CEB2}">
      <dgm:prSet/>
      <dgm:spPr/>
      <dgm:t>
        <a:bodyPr/>
        <a:lstStyle/>
        <a:p>
          <a:endParaRPr lang="nl-NL"/>
        </a:p>
      </dgm:t>
    </dgm:pt>
    <dgm:pt modelId="{947162E7-12B6-4257-AF49-38BA7587801A}">
      <dgm:prSet custT="1"/>
      <dgm:spPr/>
      <dgm:t>
        <a:bodyPr/>
        <a:lstStyle/>
        <a:p>
          <a:r>
            <a:rPr lang="nl-NL" sz="1400" dirty="0"/>
            <a:t>Bepaal de overige kenmerken van de thermische schil zoals</a:t>
          </a:r>
        </a:p>
      </dgm:t>
    </dgm:pt>
    <dgm:pt modelId="{D713544C-5AE8-4876-97AA-B0ABCFD51F04}" type="parTrans" cxnId="{A3DB0BDD-22B5-4244-BA91-1D93FCADE52F}">
      <dgm:prSet/>
      <dgm:spPr/>
      <dgm:t>
        <a:bodyPr/>
        <a:lstStyle/>
        <a:p>
          <a:endParaRPr lang="nl-NL"/>
        </a:p>
      </dgm:t>
    </dgm:pt>
    <dgm:pt modelId="{6A1FE6E0-4C84-4392-8FEB-FA18A66B98A3}" type="sibTrans" cxnId="{A3DB0BDD-22B5-4244-BA91-1D93FCADE52F}">
      <dgm:prSet/>
      <dgm:spPr/>
      <dgm:t>
        <a:bodyPr/>
        <a:lstStyle/>
        <a:p>
          <a:endParaRPr lang="nl-NL"/>
        </a:p>
      </dgm:t>
    </dgm:pt>
    <dgm:pt modelId="{3966E270-5DEF-4006-A355-6BF5C74191FA}">
      <dgm:prSet custT="1"/>
      <dgm:spPr/>
      <dgm:t>
        <a:bodyPr/>
        <a:lstStyle/>
        <a:p>
          <a:r>
            <a:rPr lang="nl-NL" sz="1400" dirty="0"/>
            <a:t>perimeter, begrenzingen, oriëntatie, hellingshoek, zonwering, overstekken en belemmeringen</a:t>
          </a:r>
        </a:p>
      </dgm:t>
    </dgm:pt>
    <dgm:pt modelId="{9D829E39-80A5-4275-A7B6-0CD76197A5F7}" type="parTrans" cxnId="{5A686F0D-27CA-4CD8-88D7-1DB5CB31A4FC}">
      <dgm:prSet/>
      <dgm:spPr/>
      <dgm:t>
        <a:bodyPr/>
        <a:lstStyle/>
        <a:p>
          <a:endParaRPr lang="nl-NL"/>
        </a:p>
      </dgm:t>
    </dgm:pt>
    <dgm:pt modelId="{B17D4FAB-A6F6-4EE5-A548-E8144CC8FC47}" type="sibTrans" cxnId="{5A686F0D-27CA-4CD8-88D7-1DB5CB31A4FC}">
      <dgm:prSet/>
      <dgm:spPr/>
      <dgm:t>
        <a:bodyPr/>
        <a:lstStyle/>
        <a:p>
          <a:endParaRPr lang="nl-NL"/>
        </a:p>
      </dgm:t>
    </dgm:pt>
    <dgm:pt modelId="{B75F5714-21EB-4D30-B312-A6112819034E}">
      <dgm:prSet custT="1"/>
      <dgm:spPr/>
      <dgm:t>
        <a:bodyPr/>
        <a:lstStyle/>
        <a:p>
          <a:r>
            <a:rPr lang="nl-NL" sz="1400" dirty="0"/>
            <a:t>Bepaal de thermische eigenschappen van de constructies 			(8.7)</a:t>
          </a:r>
        </a:p>
      </dgm:t>
    </dgm:pt>
    <dgm:pt modelId="{43ACCAE4-6B26-4DD1-A4F1-F3C0C8086BAB}" type="parTrans" cxnId="{8D30A572-EC09-4B1A-A00E-161DCF724DFE}">
      <dgm:prSet/>
      <dgm:spPr/>
      <dgm:t>
        <a:bodyPr/>
        <a:lstStyle/>
        <a:p>
          <a:endParaRPr lang="nl-NL"/>
        </a:p>
      </dgm:t>
    </dgm:pt>
    <dgm:pt modelId="{5B4B6AD1-83E7-42A8-9E0E-DED72CC8B6CC}" type="sibTrans" cxnId="{8D30A572-EC09-4B1A-A00E-161DCF724DFE}">
      <dgm:prSet/>
      <dgm:spPr/>
      <dgm:t>
        <a:bodyPr/>
        <a:lstStyle/>
        <a:p>
          <a:endParaRPr lang="nl-NL"/>
        </a:p>
      </dgm:t>
    </dgm:pt>
    <dgm:pt modelId="{939D8CA6-0EC4-4B52-8514-167EE2BC9F55}" type="pres">
      <dgm:prSet presAssocID="{9E9E9142-3891-44A3-828E-230ED8704893}" presName="linearFlow" presStyleCnt="0">
        <dgm:presLayoutVars>
          <dgm:dir/>
          <dgm:animLvl val="lvl"/>
          <dgm:resizeHandles val="exact"/>
        </dgm:presLayoutVars>
      </dgm:prSet>
      <dgm:spPr/>
    </dgm:pt>
    <dgm:pt modelId="{A76078B2-6BBC-4EDD-B34B-999A81F78549}" type="pres">
      <dgm:prSet presAssocID="{86754E7A-893B-4A26-8FF0-648029F5734D}" presName="composite" presStyleCnt="0"/>
      <dgm:spPr/>
    </dgm:pt>
    <dgm:pt modelId="{AF01B958-EC79-47AE-B667-204F9D850312}" type="pres">
      <dgm:prSet presAssocID="{86754E7A-893B-4A26-8FF0-648029F5734D}" presName="parentText" presStyleLbl="alignNode1" presStyleIdx="0" presStyleCnt="3">
        <dgm:presLayoutVars>
          <dgm:chMax val="1"/>
          <dgm:bulletEnabled val="1"/>
        </dgm:presLayoutVars>
      </dgm:prSet>
      <dgm:spPr/>
    </dgm:pt>
    <dgm:pt modelId="{5C7AFDC0-46C0-4835-9706-ADEC5FEC2D9A}" type="pres">
      <dgm:prSet presAssocID="{86754E7A-893B-4A26-8FF0-648029F5734D}" presName="descendantText" presStyleLbl="alignAcc1" presStyleIdx="0" presStyleCnt="3">
        <dgm:presLayoutVars>
          <dgm:bulletEnabled val="1"/>
        </dgm:presLayoutVars>
      </dgm:prSet>
      <dgm:spPr/>
    </dgm:pt>
    <dgm:pt modelId="{799C205E-1BA0-4728-A5A7-6490E537393A}" type="pres">
      <dgm:prSet presAssocID="{E56AB9D5-EF76-473C-BCDD-784CF525FC5A}" presName="sp" presStyleCnt="0"/>
      <dgm:spPr/>
    </dgm:pt>
    <dgm:pt modelId="{B18EF723-74AC-4751-B8F5-92C499AD3B55}" type="pres">
      <dgm:prSet presAssocID="{814C2C06-9932-4E21-A8A6-EBDF537EE4A4}" presName="composite" presStyleCnt="0"/>
      <dgm:spPr/>
    </dgm:pt>
    <dgm:pt modelId="{F9C9C060-0D3E-4964-B627-0186D9D0DE0C}" type="pres">
      <dgm:prSet presAssocID="{814C2C06-9932-4E21-A8A6-EBDF537EE4A4}" presName="parentText" presStyleLbl="alignNode1" presStyleIdx="1" presStyleCnt="3">
        <dgm:presLayoutVars>
          <dgm:chMax val="1"/>
          <dgm:bulletEnabled val="1"/>
        </dgm:presLayoutVars>
      </dgm:prSet>
      <dgm:spPr/>
    </dgm:pt>
    <dgm:pt modelId="{E5F4F5BF-463D-4E57-BE84-0190562F6082}" type="pres">
      <dgm:prSet presAssocID="{814C2C06-9932-4E21-A8A6-EBDF537EE4A4}" presName="descendantText" presStyleLbl="alignAcc1" presStyleIdx="1" presStyleCnt="3">
        <dgm:presLayoutVars>
          <dgm:bulletEnabled val="1"/>
        </dgm:presLayoutVars>
      </dgm:prSet>
      <dgm:spPr/>
    </dgm:pt>
    <dgm:pt modelId="{0B56F701-9BB2-40DA-865A-8AA84E930535}" type="pres">
      <dgm:prSet presAssocID="{92F19B3B-5DED-4B66-901A-4F319985781E}" presName="sp" presStyleCnt="0"/>
      <dgm:spPr/>
    </dgm:pt>
    <dgm:pt modelId="{A00BED08-D748-4D64-AC76-3136C14A8F7B}" type="pres">
      <dgm:prSet presAssocID="{0FBB7109-8A1C-4990-A458-6CDCF3CAD6F2}" presName="composite" presStyleCnt="0"/>
      <dgm:spPr/>
    </dgm:pt>
    <dgm:pt modelId="{397A358E-0345-4ADB-B30D-07D61D5D69AB}" type="pres">
      <dgm:prSet presAssocID="{0FBB7109-8A1C-4990-A458-6CDCF3CAD6F2}" presName="parentText" presStyleLbl="alignNode1" presStyleIdx="2" presStyleCnt="3">
        <dgm:presLayoutVars>
          <dgm:chMax val="1"/>
          <dgm:bulletEnabled val="1"/>
        </dgm:presLayoutVars>
      </dgm:prSet>
      <dgm:spPr/>
    </dgm:pt>
    <dgm:pt modelId="{6EEC23EF-C87F-40F1-8A5A-BD088578C609}" type="pres">
      <dgm:prSet presAssocID="{0FBB7109-8A1C-4990-A458-6CDCF3CAD6F2}" presName="descendantText" presStyleLbl="alignAcc1" presStyleIdx="2" presStyleCnt="3">
        <dgm:presLayoutVars>
          <dgm:bulletEnabled val="1"/>
        </dgm:presLayoutVars>
      </dgm:prSet>
      <dgm:spPr/>
    </dgm:pt>
  </dgm:ptLst>
  <dgm:cxnLst>
    <dgm:cxn modelId="{5A686F0D-27CA-4CD8-88D7-1DB5CB31A4FC}" srcId="{947162E7-12B6-4257-AF49-38BA7587801A}" destId="{3966E270-5DEF-4006-A355-6BF5C74191FA}" srcOrd="0" destOrd="0" parTransId="{9D829E39-80A5-4275-A7B6-0CD76197A5F7}" sibTransId="{B17D4FAB-A6F6-4EE5-A548-E8144CC8FC47}"/>
    <dgm:cxn modelId="{B012BC12-9D0D-4E10-8974-287DB45CF483}" type="presOf" srcId="{86754E7A-893B-4A26-8FF0-648029F5734D}" destId="{AF01B958-EC79-47AE-B667-204F9D850312}" srcOrd="0" destOrd="0" presId="urn:microsoft.com/office/officeart/2005/8/layout/chevron2"/>
    <dgm:cxn modelId="{F244F12F-F566-48D2-910D-DAC484D0A61B}" type="presOf" srcId="{0FBB7109-8A1C-4990-A458-6CDCF3CAD6F2}" destId="{397A358E-0345-4ADB-B30D-07D61D5D69AB}" srcOrd="0" destOrd="0" presId="urn:microsoft.com/office/officeart/2005/8/layout/chevron2"/>
    <dgm:cxn modelId="{84258033-E6CE-4A5A-9916-6EE1B2D108E3}" type="presOf" srcId="{0B8F66AB-314A-4231-8756-DD619C810ED4}" destId="{5C7AFDC0-46C0-4835-9706-ADEC5FEC2D9A}" srcOrd="0" destOrd="3" presId="urn:microsoft.com/office/officeart/2005/8/layout/chevron2"/>
    <dgm:cxn modelId="{BED06266-4CA2-4951-A9C8-C33F16C1FBF8}" srcId="{86754E7A-893B-4A26-8FF0-648029F5734D}" destId="{FDDCF217-D04D-49D5-8007-230BCC4B3248}" srcOrd="1" destOrd="0" parTransId="{7F441479-61F1-4F0C-9D49-81B01DC6E87C}" sibTransId="{BB3C67C0-854F-4AB9-BE1C-52F0A5F9E5E5}"/>
    <dgm:cxn modelId="{D6FA7646-0066-40D2-B7B3-BD1345F23CAE}" type="presOf" srcId="{6E9D0654-BECF-4E05-8170-315109765C61}" destId="{6EEC23EF-C87F-40F1-8A5A-BD088578C609}" srcOrd="0" destOrd="0" presId="urn:microsoft.com/office/officeart/2005/8/layout/chevron2"/>
    <dgm:cxn modelId="{8E47FA49-256A-4AC4-8883-75728F46E9F2}" type="presOf" srcId="{9E9E9142-3891-44A3-828E-230ED8704893}" destId="{939D8CA6-0EC4-4B52-8514-167EE2BC9F55}" srcOrd="0" destOrd="0" presId="urn:microsoft.com/office/officeart/2005/8/layout/chevron2"/>
    <dgm:cxn modelId="{6146BF4A-9B68-4119-9F2A-2094781B223C}" srcId="{D5BA17AE-2E47-4DC4-BD6D-A172B22927BD}" destId="{FD8F5906-0F34-41CA-B671-AC7986B0EBCC}" srcOrd="0" destOrd="0" parTransId="{34D5B91D-F9C1-43F1-B8E1-C7601C1FACD3}" sibTransId="{C11F4015-6B88-4826-9DFE-AFEF96E19777}"/>
    <dgm:cxn modelId="{BD06ED6C-515A-42C6-8DFC-F7BEAE1DCAE0}" type="presOf" srcId="{814C2C06-9932-4E21-A8A6-EBDF537EE4A4}" destId="{F9C9C060-0D3E-4964-B627-0186D9D0DE0C}" srcOrd="0" destOrd="0" presId="urn:microsoft.com/office/officeart/2005/8/layout/chevron2"/>
    <dgm:cxn modelId="{218CED4D-ACAE-4378-9D75-BA545DDC4C7D}" srcId="{C7E52074-CD23-4E01-B323-C900E1A6C860}" destId="{53BC5EA9-A901-4A73-895B-62A24C4635EF}" srcOrd="0" destOrd="0" parTransId="{17A38395-8EDD-4837-93E0-216100B3A32D}" sibTransId="{C398B687-0F2F-4452-B383-28CABC2E5BA0}"/>
    <dgm:cxn modelId="{8D30A572-EC09-4B1A-A00E-161DCF724DFE}" srcId="{0FBB7109-8A1C-4990-A458-6CDCF3CAD6F2}" destId="{B75F5714-21EB-4D30-B312-A6112819034E}" srcOrd="3" destOrd="0" parTransId="{43ACCAE4-6B26-4DD1-A4F1-F3C0C8086BAB}" sibTransId="{5B4B6AD1-83E7-42A8-9E0E-DED72CC8B6CC}"/>
    <dgm:cxn modelId="{6D7D0674-ACB1-4ADC-8415-3C066B932028}" type="presOf" srcId="{FDDCF217-D04D-49D5-8007-230BCC4B3248}" destId="{5C7AFDC0-46C0-4835-9706-ADEC5FEC2D9A}" srcOrd="0" destOrd="1" presId="urn:microsoft.com/office/officeart/2005/8/layout/chevron2"/>
    <dgm:cxn modelId="{C4B06D54-C5D6-4962-A685-E2C430E7EA4E}" type="presOf" srcId="{3966E270-5DEF-4006-A355-6BF5C74191FA}" destId="{6EEC23EF-C87F-40F1-8A5A-BD088578C609}" srcOrd="0" destOrd="3" presId="urn:microsoft.com/office/officeart/2005/8/layout/chevron2"/>
    <dgm:cxn modelId="{9680D457-E4F4-41B6-81C1-ECD7826A34EB}" srcId="{86754E7A-893B-4A26-8FF0-648029F5734D}" destId="{0B8F66AB-314A-4231-8756-DD619C810ED4}" srcOrd="3" destOrd="0" parTransId="{B9BADCB7-5C8C-4D54-8CD2-F4E2B04938E9}" sibTransId="{9D42091F-5777-4BFF-A728-F186C890388A}"/>
    <dgm:cxn modelId="{5A5F937C-35A0-457E-9989-73405A5EB8EF}" type="presOf" srcId="{FD8F5906-0F34-41CA-B671-AC7986B0EBCC}" destId="{E5F4F5BF-463D-4E57-BE84-0190562F6082}" srcOrd="0" destOrd="3" presId="urn:microsoft.com/office/officeart/2005/8/layout/chevron2"/>
    <dgm:cxn modelId="{495ED581-DF43-4FCB-BA9F-C1704D185BBB}" type="presOf" srcId="{D5BA17AE-2E47-4DC4-BD6D-A172B22927BD}" destId="{E5F4F5BF-463D-4E57-BE84-0190562F6082}" srcOrd="0" destOrd="2" presId="urn:microsoft.com/office/officeart/2005/8/layout/chevron2"/>
    <dgm:cxn modelId="{2ED4B185-F3C8-4E44-BEC6-D914B8FB2FFE}" srcId="{0FBB7109-8A1C-4990-A458-6CDCF3CAD6F2}" destId="{6E9D0654-BECF-4E05-8170-315109765C61}" srcOrd="0" destOrd="0" parTransId="{738F85C5-E554-4A12-83C8-7B7ACAE42309}" sibTransId="{87CD781F-6383-4B7F-8415-6D7B58F36492}"/>
    <dgm:cxn modelId="{818D8E8A-C0FE-4B33-8FB8-5D74DDE831C9}" type="presOf" srcId="{947162E7-12B6-4257-AF49-38BA7587801A}" destId="{6EEC23EF-C87F-40F1-8A5A-BD088578C609}" srcOrd="0" destOrd="2" presId="urn:microsoft.com/office/officeart/2005/8/layout/chevron2"/>
    <dgm:cxn modelId="{0EC85C8F-9936-4EBA-99EE-DB64A76838CA}" srcId="{9E9E9142-3891-44A3-828E-230ED8704893}" destId="{814C2C06-9932-4E21-A8A6-EBDF537EE4A4}" srcOrd="1" destOrd="0" parTransId="{387D5C91-9ED8-452C-B820-0453772CAB49}" sibTransId="{92F19B3B-5DED-4B66-901A-4F319985781E}"/>
    <dgm:cxn modelId="{77491795-3570-4C51-950F-E16969C15B13}" srcId="{814C2C06-9932-4E21-A8A6-EBDF537EE4A4}" destId="{C7E52074-CD23-4E01-B323-C900E1A6C860}" srcOrd="0" destOrd="0" parTransId="{8B1096B6-BC62-481B-B490-1C1A3ED6E20B}" sibTransId="{17773F54-7A50-4F4F-91E5-3748DE8BC77C}"/>
    <dgm:cxn modelId="{DE7B5B99-7477-494A-BEA9-FFCE04275DE7}" type="presOf" srcId="{43BE80CF-BA9E-40A1-B80C-7C93D3D13C23}" destId="{5C7AFDC0-46C0-4835-9706-ADEC5FEC2D9A}" srcOrd="0" destOrd="4" presId="urn:microsoft.com/office/officeart/2005/8/layout/chevron2"/>
    <dgm:cxn modelId="{74CA4EA2-698D-49D7-8B7A-57D5EEA1C0C1}" type="presOf" srcId="{C7E52074-CD23-4E01-B323-C900E1A6C860}" destId="{E5F4F5BF-463D-4E57-BE84-0190562F6082}" srcOrd="0" destOrd="0" presId="urn:microsoft.com/office/officeart/2005/8/layout/chevron2"/>
    <dgm:cxn modelId="{729403A4-C9CA-4B04-9F75-B16D06448B6F}" srcId="{9E9E9142-3891-44A3-828E-230ED8704893}" destId="{0FBB7109-8A1C-4990-A458-6CDCF3CAD6F2}" srcOrd="2" destOrd="0" parTransId="{B51D1674-DA6D-4865-9C1B-A13E15C0A80C}" sibTransId="{516778D5-1492-4B38-B85C-56F364767F97}"/>
    <dgm:cxn modelId="{905D8FAE-E047-49D5-846A-33701840EDFE}" srcId="{86754E7A-893B-4A26-8FF0-648029F5734D}" destId="{B86EFA45-9D97-4C26-B5E5-2BBBE4AA0DCA}" srcOrd="0" destOrd="0" parTransId="{BE609FB5-DF41-4EA0-A3CE-88149F562073}" sibTransId="{C75705AE-2D09-45F0-87D0-A0C3642134FF}"/>
    <dgm:cxn modelId="{9094FBAF-C6CB-4E38-82E8-3255F68D07DC}" srcId="{9E9E9142-3891-44A3-828E-230ED8704893}" destId="{86754E7A-893B-4A26-8FF0-648029F5734D}" srcOrd="0" destOrd="0" parTransId="{B5C6C6AE-9B67-486F-ABD3-E69D4BF163F7}" sibTransId="{E56AB9D5-EF76-473C-BCDD-784CF525FC5A}"/>
    <dgm:cxn modelId="{92BA56B3-4B46-49EC-9F90-66E06D08CEB2}" srcId="{0FBB7109-8A1C-4990-A458-6CDCF3CAD6F2}" destId="{CF7C6690-BFBB-4A00-A902-FFDA181871A1}" srcOrd="1" destOrd="0" parTransId="{8C6D1250-9B7F-4646-8A4B-173A85123653}" sibTransId="{1FCE8031-1030-4B21-A00F-1AE2265EFF04}"/>
    <dgm:cxn modelId="{194740C2-050D-4DCF-84C9-70B556A7DAEB}" srcId="{86754E7A-893B-4A26-8FF0-648029F5734D}" destId="{6E0BC029-6938-41A6-A117-25908F7DEA56}" srcOrd="2" destOrd="0" parTransId="{6BBBDBD1-8E2C-4919-A496-CE009B7B451C}" sibTransId="{94BCA866-A96D-462A-B620-7286A6564BA6}"/>
    <dgm:cxn modelId="{2D6852C8-D529-48A9-9A36-11978EFC6AFA}" type="presOf" srcId="{B86EFA45-9D97-4C26-B5E5-2BBBE4AA0DCA}" destId="{5C7AFDC0-46C0-4835-9706-ADEC5FEC2D9A}" srcOrd="0" destOrd="0" presId="urn:microsoft.com/office/officeart/2005/8/layout/chevron2"/>
    <dgm:cxn modelId="{B89548D7-B642-463F-A2A8-8C52FF8BAEE0}" type="presOf" srcId="{6E0BC029-6938-41A6-A117-25908F7DEA56}" destId="{5C7AFDC0-46C0-4835-9706-ADEC5FEC2D9A}" srcOrd="0" destOrd="2" presId="urn:microsoft.com/office/officeart/2005/8/layout/chevron2"/>
    <dgm:cxn modelId="{A3DB0BDD-22B5-4244-BA91-1D93FCADE52F}" srcId="{0FBB7109-8A1C-4990-A458-6CDCF3CAD6F2}" destId="{947162E7-12B6-4257-AF49-38BA7587801A}" srcOrd="2" destOrd="0" parTransId="{D713544C-5AE8-4876-97AA-B0ABCFD51F04}" sibTransId="{6A1FE6E0-4C84-4392-8FEB-FA18A66B98A3}"/>
    <dgm:cxn modelId="{3A1197DD-C2C4-45EC-B220-4DA97EA7017D}" srcId="{814C2C06-9932-4E21-A8A6-EBDF537EE4A4}" destId="{D5BA17AE-2E47-4DC4-BD6D-A172B22927BD}" srcOrd="1" destOrd="0" parTransId="{BFE90498-C5CC-4EF3-899B-FF335E0F4794}" sibTransId="{6590C7A7-881A-460B-954B-906D3AC00B8B}"/>
    <dgm:cxn modelId="{7D06C1E0-BEFC-4E75-8325-70AE332A3B38}" type="presOf" srcId="{CF7C6690-BFBB-4A00-A902-FFDA181871A1}" destId="{6EEC23EF-C87F-40F1-8A5A-BD088578C609}" srcOrd="0" destOrd="1" presId="urn:microsoft.com/office/officeart/2005/8/layout/chevron2"/>
    <dgm:cxn modelId="{D866E1E4-4BBE-4B3F-BA1D-7BBF89569A1E}" type="presOf" srcId="{53BC5EA9-A901-4A73-895B-62A24C4635EF}" destId="{E5F4F5BF-463D-4E57-BE84-0190562F6082}" srcOrd="0" destOrd="1" presId="urn:microsoft.com/office/officeart/2005/8/layout/chevron2"/>
    <dgm:cxn modelId="{04D5F3E4-9916-4114-B18E-4DAFA916F99B}" srcId="{86754E7A-893B-4A26-8FF0-648029F5734D}" destId="{43BE80CF-BA9E-40A1-B80C-7C93D3D13C23}" srcOrd="4" destOrd="0" parTransId="{0BDA4C6C-6CCC-4E9A-903E-0ACDE4E6265A}" sibTransId="{AA881332-0FF6-4CF5-803A-D75182BFD4C4}"/>
    <dgm:cxn modelId="{7D6093ED-EF1B-4A97-A4F5-32AB462D4A4A}" type="presOf" srcId="{DC06532A-F03C-48D9-97EE-077B723CA0AA}" destId="{5C7AFDC0-46C0-4835-9706-ADEC5FEC2D9A}" srcOrd="0" destOrd="5" presId="urn:microsoft.com/office/officeart/2005/8/layout/chevron2"/>
    <dgm:cxn modelId="{6D8859FD-C18A-467F-ADE7-9C05FB4646AA}" type="presOf" srcId="{B75F5714-21EB-4D30-B312-A6112819034E}" destId="{6EEC23EF-C87F-40F1-8A5A-BD088578C609}" srcOrd="0" destOrd="4" presId="urn:microsoft.com/office/officeart/2005/8/layout/chevron2"/>
    <dgm:cxn modelId="{6289EFFE-39B7-46DB-9D15-F90544FD42BA}" srcId="{86754E7A-893B-4A26-8FF0-648029F5734D}" destId="{DC06532A-F03C-48D9-97EE-077B723CA0AA}" srcOrd="5" destOrd="0" parTransId="{8BF4F370-C88E-4B94-A645-2D5B8AE3E095}" sibTransId="{300478DA-9CFA-415B-ACE8-30A3EDB68C61}"/>
    <dgm:cxn modelId="{56D48909-7A97-4151-81F1-89AD692203C0}" type="presParOf" srcId="{939D8CA6-0EC4-4B52-8514-167EE2BC9F55}" destId="{A76078B2-6BBC-4EDD-B34B-999A81F78549}" srcOrd="0" destOrd="0" presId="urn:microsoft.com/office/officeart/2005/8/layout/chevron2"/>
    <dgm:cxn modelId="{F1375FF3-FA9D-4DB1-8BA6-8F4565C644E6}" type="presParOf" srcId="{A76078B2-6BBC-4EDD-B34B-999A81F78549}" destId="{AF01B958-EC79-47AE-B667-204F9D850312}" srcOrd="0" destOrd="0" presId="urn:microsoft.com/office/officeart/2005/8/layout/chevron2"/>
    <dgm:cxn modelId="{EA574FDD-0D7B-41BA-B642-D83CC7D01B1C}" type="presParOf" srcId="{A76078B2-6BBC-4EDD-B34B-999A81F78549}" destId="{5C7AFDC0-46C0-4835-9706-ADEC5FEC2D9A}" srcOrd="1" destOrd="0" presId="urn:microsoft.com/office/officeart/2005/8/layout/chevron2"/>
    <dgm:cxn modelId="{9BF4CBCF-C359-4009-86F1-9D93ECF59784}" type="presParOf" srcId="{939D8CA6-0EC4-4B52-8514-167EE2BC9F55}" destId="{799C205E-1BA0-4728-A5A7-6490E537393A}" srcOrd="1" destOrd="0" presId="urn:microsoft.com/office/officeart/2005/8/layout/chevron2"/>
    <dgm:cxn modelId="{470293A3-5E30-4537-A315-E3FBDFDD54D9}" type="presParOf" srcId="{939D8CA6-0EC4-4B52-8514-167EE2BC9F55}" destId="{B18EF723-74AC-4751-B8F5-92C499AD3B55}" srcOrd="2" destOrd="0" presId="urn:microsoft.com/office/officeart/2005/8/layout/chevron2"/>
    <dgm:cxn modelId="{39FA48CA-A46B-42E5-9ABB-47A480081F31}" type="presParOf" srcId="{B18EF723-74AC-4751-B8F5-92C499AD3B55}" destId="{F9C9C060-0D3E-4964-B627-0186D9D0DE0C}" srcOrd="0" destOrd="0" presId="urn:microsoft.com/office/officeart/2005/8/layout/chevron2"/>
    <dgm:cxn modelId="{588D9A48-97D2-4BA3-95B4-F7F1686FA134}" type="presParOf" srcId="{B18EF723-74AC-4751-B8F5-92C499AD3B55}" destId="{E5F4F5BF-463D-4E57-BE84-0190562F6082}" srcOrd="1" destOrd="0" presId="urn:microsoft.com/office/officeart/2005/8/layout/chevron2"/>
    <dgm:cxn modelId="{2A02D56B-5E6E-4AA9-ABC7-7A733371306F}" type="presParOf" srcId="{939D8CA6-0EC4-4B52-8514-167EE2BC9F55}" destId="{0B56F701-9BB2-40DA-865A-8AA84E930535}" srcOrd="3" destOrd="0" presId="urn:microsoft.com/office/officeart/2005/8/layout/chevron2"/>
    <dgm:cxn modelId="{86099C52-9464-4EDB-8219-3A0DC8F32AAE}" type="presParOf" srcId="{939D8CA6-0EC4-4B52-8514-167EE2BC9F55}" destId="{A00BED08-D748-4D64-AC76-3136C14A8F7B}" srcOrd="4" destOrd="0" presId="urn:microsoft.com/office/officeart/2005/8/layout/chevron2"/>
    <dgm:cxn modelId="{76B794EB-7E99-4800-A5D8-D381B1474708}" type="presParOf" srcId="{A00BED08-D748-4D64-AC76-3136C14A8F7B}" destId="{397A358E-0345-4ADB-B30D-07D61D5D69AB}" srcOrd="0" destOrd="0" presId="urn:microsoft.com/office/officeart/2005/8/layout/chevron2"/>
    <dgm:cxn modelId="{A1580C00-330D-4726-A170-235007B32A32}" type="presParOf" srcId="{A00BED08-D748-4D64-AC76-3136C14A8F7B}" destId="{6EEC23EF-C87F-40F1-8A5A-BD088578C60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10C4BFF-25F8-4C77-AEE4-95FFC9148A7D}"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nl-NL"/>
        </a:p>
      </dgm:t>
    </dgm:pt>
    <dgm:pt modelId="{B685159A-3683-41F5-847B-133AB3599F92}">
      <dgm:prSet phldrT="[Tekst]"/>
      <dgm:spPr/>
      <dgm:t>
        <a:bodyPr/>
        <a:lstStyle/>
        <a:p>
          <a:pPr algn="l">
            <a:buFont typeface="Arial" panose="020B0604020202020204" pitchFamily="34" charset="0"/>
            <a:buNone/>
          </a:pPr>
          <a:r>
            <a:rPr lang="nl-NL" dirty="0"/>
            <a:t>* Woonkamer</a:t>
          </a:r>
        </a:p>
        <a:p>
          <a:pPr algn="l">
            <a:buFont typeface="Arial" panose="020B0604020202020204" pitchFamily="34" charset="0"/>
            <a:buNone/>
          </a:pPr>
          <a:r>
            <a:rPr lang="nl-NL" dirty="0"/>
            <a:t>* Slaapkamers</a:t>
          </a:r>
        </a:p>
        <a:p>
          <a:pPr algn="l">
            <a:buFont typeface="Arial" panose="020B0604020202020204" pitchFamily="34" charset="0"/>
            <a:buNone/>
          </a:pPr>
          <a:r>
            <a:rPr lang="nl-NL" dirty="0"/>
            <a:t>* Keukens </a:t>
          </a:r>
        </a:p>
        <a:p>
          <a:pPr algn="l">
            <a:buFont typeface="Arial" panose="020B0604020202020204" pitchFamily="34" charset="0"/>
            <a:buNone/>
          </a:pPr>
          <a:r>
            <a:rPr lang="nl-NL" dirty="0"/>
            <a:t>* Overige ruimten</a:t>
          </a:r>
        </a:p>
      </dgm:t>
    </dgm:pt>
    <dgm:pt modelId="{8E8AE914-245C-4844-8BC1-C256B05E407B}" type="parTrans" cxnId="{2BBD0949-4967-44A0-A5A5-041A0EF1F35D}">
      <dgm:prSet/>
      <dgm:spPr/>
      <dgm:t>
        <a:bodyPr/>
        <a:lstStyle/>
        <a:p>
          <a:endParaRPr lang="nl-NL"/>
        </a:p>
      </dgm:t>
    </dgm:pt>
    <dgm:pt modelId="{34B40CD1-6EEA-4088-8855-651581D1BC8B}" type="sibTrans" cxnId="{2BBD0949-4967-44A0-A5A5-041A0EF1F35D}">
      <dgm:prSet/>
      <dgm:spPr/>
      <dgm:t>
        <a:bodyPr/>
        <a:lstStyle/>
        <a:p>
          <a:endParaRPr lang="nl-NL"/>
        </a:p>
      </dgm:t>
    </dgm:pt>
    <dgm:pt modelId="{1DCE59E3-F691-4EE3-808F-E69CEFCD0079}">
      <dgm:prSet phldrT="[Tekst]"/>
      <dgm:spPr/>
      <dgm:t>
        <a:bodyPr/>
        <a:lstStyle/>
        <a:p>
          <a:pPr algn="l"/>
          <a:r>
            <a:rPr lang="nl-NL" dirty="0"/>
            <a:t>Overige ruimten</a:t>
          </a:r>
        </a:p>
        <a:p>
          <a:pPr algn="l"/>
          <a:r>
            <a:rPr lang="nl-NL" dirty="0"/>
            <a:t>* verwarming</a:t>
          </a:r>
        </a:p>
      </dgm:t>
    </dgm:pt>
    <dgm:pt modelId="{1079FB81-9729-4971-B0D9-517BFF0629AF}" type="parTrans" cxnId="{CECFE437-EDCC-409F-8972-CD800447B38A}">
      <dgm:prSet/>
      <dgm:spPr/>
      <dgm:t>
        <a:bodyPr/>
        <a:lstStyle/>
        <a:p>
          <a:endParaRPr lang="nl-NL"/>
        </a:p>
      </dgm:t>
    </dgm:pt>
    <dgm:pt modelId="{36F8A031-F24F-4798-A36E-AAEAA2A7C5E4}" type="sibTrans" cxnId="{CECFE437-EDCC-409F-8972-CD800447B38A}">
      <dgm:prSet/>
      <dgm:spPr/>
      <dgm:t>
        <a:bodyPr/>
        <a:lstStyle/>
        <a:p>
          <a:endParaRPr lang="nl-NL"/>
        </a:p>
      </dgm:t>
    </dgm:pt>
    <dgm:pt modelId="{DA33B7CB-EF79-4659-9B44-B9F7B68EEB5E}">
      <dgm:prSet phldrT="[Tekst]"/>
      <dgm:spPr/>
      <dgm:t>
        <a:bodyPr/>
        <a:lstStyle/>
        <a:p>
          <a:pPr algn="l"/>
          <a:r>
            <a:rPr lang="nl-NL" dirty="0"/>
            <a:t>Overige ruimten</a:t>
          </a:r>
        </a:p>
        <a:p>
          <a:pPr algn="l"/>
          <a:r>
            <a:rPr lang="nl-NL" dirty="0"/>
            <a:t>* Verwarming</a:t>
          </a:r>
        </a:p>
        <a:p>
          <a:pPr algn="l"/>
          <a:r>
            <a:rPr lang="nl-NL" dirty="0"/>
            <a:t>* 450 kJ/m²*K </a:t>
          </a:r>
        </a:p>
      </dgm:t>
    </dgm:pt>
    <dgm:pt modelId="{FC8AEAE6-B631-42AC-A157-5C001FA8C28D}" type="parTrans" cxnId="{34CA3FB4-A20D-4B2F-B62A-1A4C0F6541EE}">
      <dgm:prSet/>
      <dgm:spPr/>
      <dgm:t>
        <a:bodyPr/>
        <a:lstStyle/>
        <a:p>
          <a:endParaRPr lang="nl-NL"/>
        </a:p>
      </dgm:t>
    </dgm:pt>
    <dgm:pt modelId="{9850C87C-7AF8-498F-9D40-D480145730A0}" type="sibTrans" cxnId="{34CA3FB4-A20D-4B2F-B62A-1A4C0F6541EE}">
      <dgm:prSet/>
      <dgm:spPr/>
      <dgm:t>
        <a:bodyPr/>
        <a:lstStyle/>
        <a:p>
          <a:endParaRPr lang="nl-NL"/>
        </a:p>
      </dgm:t>
    </dgm:pt>
    <dgm:pt modelId="{331BBB2D-15EE-42CB-A890-6ABAFCBC3193}">
      <dgm:prSet phldrT="[Tekst]"/>
      <dgm:spPr/>
      <dgm:t>
        <a:bodyPr/>
        <a:lstStyle/>
        <a:p>
          <a:pPr algn="l"/>
          <a:r>
            <a:rPr lang="nl-NL" dirty="0"/>
            <a:t>Hoofdslaapkamer (opbouw)</a:t>
          </a:r>
        </a:p>
        <a:p>
          <a:pPr algn="l"/>
          <a:r>
            <a:rPr lang="nl-NL" dirty="0"/>
            <a:t>* Verwarming</a:t>
          </a:r>
        </a:p>
        <a:p>
          <a:pPr algn="l"/>
          <a:r>
            <a:rPr lang="nl-NL" dirty="0"/>
            <a:t>* 80  kJ/m²*K </a:t>
          </a:r>
        </a:p>
      </dgm:t>
    </dgm:pt>
    <dgm:pt modelId="{E4FB9040-E602-4085-BBEF-D97E563BC662}" type="parTrans" cxnId="{1C4A2D04-63FA-41A9-A57E-23DDDA66F180}">
      <dgm:prSet/>
      <dgm:spPr/>
      <dgm:t>
        <a:bodyPr/>
        <a:lstStyle/>
        <a:p>
          <a:endParaRPr lang="nl-NL"/>
        </a:p>
      </dgm:t>
    </dgm:pt>
    <dgm:pt modelId="{DD06CEA5-9372-4EFA-9024-3263002A20C1}" type="sibTrans" cxnId="{1C4A2D04-63FA-41A9-A57E-23DDDA66F180}">
      <dgm:prSet/>
      <dgm:spPr/>
      <dgm:t>
        <a:bodyPr/>
        <a:lstStyle/>
        <a:p>
          <a:endParaRPr lang="nl-NL"/>
        </a:p>
      </dgm:t>
    </dgm:pt>
    <dgm:pt modelId="{08DC82BF-ED29-4AAD-B434-EB17DC08D925}">
      <dgm:prSet phldrT="[Tekst]"/>
      <dgm:spPr/>
      <dgm:t>
        <a:bodyPr/>
        <a:lstStyle/>
        <a:p>
          <a:pPr algn="l"/>
          <a:r>
            <a:rPr lang="nl-NL" dirty="0"/>
            <a:t>Woonkamer</a:t>
          </a:r>
        </a:p>
        <a:p>
          <a:pPr algn="l"/>
          <a:r>
            <a:rPr lang="nl-NL" dirty="0"/>
            <a:t>* Verwarming + koeling</a:t>
          </a:r>
        </a:p>
      </dgm:t>
    </dgm:pt>
    <dgm:pt modelId="{74868F35-A758-4751-A522-0FD2D6EB314D}" type="parTrans" cxnId="{0839E608-0239-4B24-8BF2-36FA3D71A724}">
      <dgm:prSet/>
      <dgm:spPr/>
      <dgm:t>
        <a:bodyPr/>
        <a:lstStyle/>
        <a:p>
          <a:endParaRPr lang="nl-NL"/>
        </a:p>
      </dgm:t>
    </dgm:pt>
    <dgm:pt modelId="{E7ACBD5B-30E8-43D6-8CC1-DD9A05B8E1AE}" type="sibTrans" cxnId="{0839E608-0239-4B24-8BF2-36FA3D71A724}">
      <dgm:prSet/>
      <dgm:spPr/>
      <dgm:t>
        <a:bodyPr/>
        <a:lstStyle/>
        <a:p>
          <a:endParaRPr lang="nl-NL"/>
        </a:p>
      </dgm:t>
    </dgm:pt>
    <dgm:pt modelId="{CF59E789-5420-4D7B-98D7-6041E9B144E8}">
      <dgm:prSet phldrT="[Tekst]"/>
      <dgm:spPr/>
      <dgm:t>
        <a:bodyPr/>
        <a:lstStyle/>
        <a:p>
          <a:pPr algn="l"/>
          <a:r>
            <a:rPr lang="nl-NL" dirty="0"/>
            <a:t>Woonkamer</a:t>
          </a:r>
        </a:p>
        <a:p>
          <a:pPr algn="l"/>
          <a:r>
            <a:rPr lang="nl-NL" dirty="0"/>
            <a:t>* Verwarming + koeling</a:t>
          </a:r>
        </a:p>
        <a:p>
          <a:pPr algn="l"/>
          <a:r>
            <a:rPr lang="nl-NL" dirty="0"/>
            <a:t>* 450 kJ/m²*K  </a:t>
          </a:r>
        </a:p>
      </dgm:t>
    </dgm:pt>
    <dgm:pt modelId="{AA6D59FE-4CF6-4856-8658-55C96AB4170E}" type="parTrans" cxnId="{9F1CDAE2-9DCD-4C82-9030-7DB842BC6B43}">
      <dgm:prSet/>
      <dgm:spPr/>
      <dgm:t>
        <a:bodyPr/>
        <a:lstStyle/>
        <a:p>
          <a:endParaRPr lang="nl-NL"/>
        </a:p>
      </dgm:t>
    </dgm:pt>
    <dgm:pt modelId="{443ADB26-8976-4E5B-B262-7727EC27E00D}" type="sibTrans" cxnId="{9F1CDAE2-9DCD-4C82-9030-7DB842BC6B43}">
      <dgm:prSet/>
      <dgm:spPr/>
      <dgm:t>
        <a:bodyPr/>
        <a:lstStyle/>
        <a:p>
          <a:endParaRPr lang="nl-NL"/>
        </a:p>
      </dgm:t>
    </dgm:pt>
    <dgm:pt modelId="{3EAF4C09-179B-445E-BFBA-D38944F25907}">
      <dgm:prSet phldrT="[Tekst]"/>
      <dgm:spPr/>
      <dgm:t>
        <a:bodyPr/>
        <a:lstStyle/>
        <a:p>
          <a:r>
            <a:rPr lang="nl-NL" dirty="0"/>
            <a:t>Rekenzone</a:t>
          </a:r>
        </a:p>
      </dgm:t>
    </dgm:pt>
    <dgm:pt modelId="{11330A04-64BC-441F-A775-DB59B521B334}" type="parTrans" cxnId="{8E5413F4-E85F-4533-97E8-B8A21B189B2B}">
      <dgm:prSet/>
      <dgm:spPr/>
      <dgm:t>
        <a:bodyPr/>
        <a:lstStyle/>
        <a:p>
          <a:endParaRPr lang="nl-NL"/>
        </a:p>
      </dgm:t>
    </dgm:pt>
    <dgm:pt modelId="{26669ECD-5734-412A-A1B5-9F70FAC7C675}" type="sibTrans" cxnId="{8E5413F4-E85F-4533-97E8-B8A21B189B2B}">
      <dgm:prSet/>
      <dgm:spPr/>
      <dgm:t>
        <a:bodyPr/>
        <a:lstStyle/>
        <a:p>
          <a:endParaRPr lang="nl-NL"/>
        </a:p>
      </dgm:t>
    </dgm:pt>
    <dgm:pt modelId="{7AB5135F-830B-4BDE-993F-24B5D021C8F6}">
      <dgm:prSet phldrT="[Tekst]"/>
      <dgm:spPr/>
      <dgm:t>
        <a:bodyPr/>
        <a:lstStyle/>
        <a:p>
          <a:r>
            <a:rPr lang="nl-NL" dirty="0"/>
            <a:t>Thermische zone</a:t>
          </a:r>
        </a:p>
      </dgm:t>
    </dgm:pt>
    <dgm:pt modelId="{9CE8DC62-3045-414C-B9B2-98D2FEB2DA77}" type="parTrans" cxnId="{6AD7A351-E417-4AD4-AD18-726B07444BEC}">
      <dgm:prSet/>
      <dgm:spPr/>
      <dgm:t>
        <a:bodyPr/>
        <a:lstStyle/>
        <a:p>
          <a:endParaRPr lang="nl-NL"/>
        </a:p>
      </dgm:t>
    </dgm:pt>
    <dgm:pt modelId="{2B7563B7-234E-4F73-B724-C4963EFCA460}" type="sibTrans" cxnId="{6AD7A351-E417-4AD4-AD18-726B07444BEC}">
      <dgm:prSet/>
      <dgm:spPr/>
      <dgm:t>
        <a:bodyPr/>
        <a:lstStyle/>
        <a:p>
          <a:endParaRPr lang="nl-NL"/>
        </a:p>
      </dgm:t>
    </dgm:pt>
    <dgm:pt modelId="{019A5CC9-383B-41CD-B07A-943B14D01B15}">
      <dgm:prSet phldrT="[Tekst]"/>
      <dgm:spPr/>
      <dgm:t>
        <a:bodyPr/>
        <a:lstStyle/>
        <a:p>
          <a:r>
            <a:rPr lang="nl-NL" dirty="0" err="1"/>
            <a:t>Klimatiserings</a:t>
          </a:r>
          <a:r>
            <a:rPr lang="nl-NL" dirty="0"/>
            <a:t>-</a:t>
          </a:r>
        </a:p>
        <a:p>
          <a:r>
            <a:rPr lang="nl-NL" dirty="0"/>
            <a:t>zone</a:t>
          </a:r>
        </a:p>
      </dgm:t>
    </dgm:pt>
    <dgm:pt modelId="{C0E4604F-29F8-440B-94FE-131198174A29}" type="parTrans" cxnId="{74118E2E-E5BB-48A7-807F-69B44D06BF54}">
      <dgm:prSet/>
      <dgm:spPr/>
      <dgm:t>
        <a:bodyPr/>
        <a:lstStyle/>
        <a:p>
          <a:endParaRPr lang="nl-NL"/>
        </a:p>
      </dgm:t>
    </dgm:pt>
    <dgm:pt modelId="{F1D1997D-E711-46C5-A7F0-973FE3D28D5C}" type="sibTrans" cxnId="{74118E2E-E5BB-48A7-807F-69B44D06BF54}">
      <dgm:prSet/>
      <dgm:spPr/>
      <dgm:t>
        <a:bodyPr/>
        <a:lstStyle/>
        <a:p>
          <a:endParaRPr lang="nl-NL"/>
        </a:p>
      </dgm:t>
    </dgm:pt>
    <dgm:pt modelId="{B94760C6-A9D0-47E6-AC88-3A69A4D57BB4}">
      <dgm:prSet/>
      <dgm:spPr/>
      <dgm:t>
        <a:bodyPr/>
        <a:lstStyle/>
        <a:p>
          <a:r>
            <a:rPr lang="nl-NL" dirty="0"/>
            <a:t>Woning</a:t>
          </a:r>
        </a:p>
      </dgm:t>
    </dgm:pt>
    <dgm:pt modelId="{E61EACA5-9242-4B55-8759-05A5F5BF5783}" type="parTrans" cxnId="{E8074BFA-AA0E-465A-AA75-9D6044FC06BD}">
      <dgm:prSet/>
      <dgm:spPr/>
      <dgm:t>
        <a:bodyPr/>
        <a:lstStyle/>
        <a:p>
          <a:endParaRPr lang="nl-NL"/>
        </a:p>
      </dgm:t>
    </dgm:pt>
    <dgm:pt modelId="{2A546260-E4D6-4CF7-9573-87DAE6C5B36E}" type="sibTrans" cxnId="{E8074BFA-AA0E-465A-AA75-9D6044FC06BD}">
      <dgm:prSet/>
      <dgm:spPr/>
      <dgm:t>
        <a:bodyPr/>
        <a:lstStyle/>
        <a:p>
          <a:endParaRPr lang="nl-NL"/>
        </a:p>
      </dgm:t>
    </dgm:pt>
    <dgm:pt modelId="{AD72CB83-878C-478D-BF2D-B81A3E2713D6}">
      <dgm:prSet/>
      <dgm:spPr/>
      <dgm:t>
        <a:bodyPr/>
        <a:lstStyle/>
        <a:p>
          <a:pPr algn="l">
            <a:buFont typeface="Arial" panose="020B0604020202020204" pitchFamily="34" charset="0"/>
            <a:buChar char="•"/>
          </a:pPr>
          <a:r>
            <a:rPr lang="nl-NL" dirty="0"/>
            <a:t>Niet </a:t>
          </a:r>
          <a:r>
            <a:rPr lang="nl-NL" dirty="0" err="1"/>
            <a:t>labelplichte</a:t>
          </a:r>
          <a:r>
            <a:rPr lang="nl-NL" dirty="0"/>
            <a:t> ruimten:</a:t>
          </a:r>
          <a:br>
            <a:rPr lang="nl-NL" dirty="0"/>
          </a:br>
          <a:r>
            <a:rPr lang="nl-NL" dirty="0"/>
            <a:t>* Losstaande berging</a:t>
          </a:r>
          <a:br>
            <a:rPr lang="nl-NL" dirty="0"/>
          </a:br>
          <a:r>
            <a:rPr lang="nl-NL" dirty="0"/>
            <a:t>* Onverwarmde vliering</a:t>
          </a:r>
        </a:p>
      </dgm:t>
    </dgm:pt>
    <dgm:pt modelId="{A24501E7-2D45-4112-8E5E-E47B09FE6A2F}" type="parTrans" cxnId="{D9123C37-0F90-4228-BB07-6B1686736006}">
      <dgm:prSet/>
      <dgm:spPr/>
      <dgm:t>
        <a:bodyPr/>
        <a:lstStyle/>
        <a:p>
          <a:endParaRPr lang="nl-NL"/>
        </a:p>
      </dgm:t>
    </dgm:pt>
    <dgm:pt modelId="{53F0BAD3-C7A7-4C7D-B132-2A47DBC3D83A}" type="sibTrans" cxnId="{D9123C37-0F90-4228-BB07-6B1686736006}">
      <dgm:prSet/>
      <dgm:spPr/>
      <dgm:t>
        <a:bodyPr/>
        <a:lstStyle/>
        <a:p>
          <a:endParaRPr lang="nl-NL"/>
        </a:p>
      </dgm:t>
    </dgm:pt>
    <dgm:pt modelId="{D0AADC0B-F11F-4AE7-9401-CA8332501A65}" type="pres">
      <dgm:prSet presAssocID="{010C4BFF-25F8-4C77-AEE4-95FFC9148A7D}" presName="mainComposite" presStyleCnt="0">
        <dgm:presLayoutVars>
          <dgm:chPref val="1"/>
          <dgm:dir/>
          <dgm:animOne val="branch"/>
          <dgm:animLvl val="lvl"/>
          <dgm:resizeHandles val="exact"/>
        </dgm:presLayoutVars>
      </dgm:prSet>
      <dgm:spPr/>
    </dgm:pt>
    <dgm:pt modelId="{5EB485F2-FABE-4B84-ACE4-1F47939E31EE}" type="pres">
      <dgm:prSet presAssocID="{010C4BFF-25F8-4C77-AEE4-95FFC9148A7D}" presName="hierFlow" presStyleCnt="0"/>
      <dgm:spPr/>
    </dgm:pt>
    <dgm:pt modelId="{C05E0A1A-4C56-43CA-821A-01F86635EF6E}" type="pres">
      <dgm:prSet presAssocID="{010C4BFF-25F8-4C77-AEE4-95FFC9148A7D}" presName="firstBuf" presStyleCnt="0"/>
      <dgm:spPr/>
    </dgm:pt>
    <dgm:pt modelId="{B110811D-4E8B-405D-9EEF-3A100860EE99}" type="pres">
      <dgm:prSet presAssocID="{010C4BFF-25F8-4C77-AEE4-95FFC9148A7D}" presName="hierChild1" presStyleCnt="0">
        <dgm:presLayoutVars>
          <dgm:chPref val="1"/>
          <dgm:animOne val="branch"/>
          <dgm:animLvl val="lvl"/>
        </dgm:presLayoutVars>
      </dgm:prSet>
      <dgm:spPr/>
    </dgm:pt>
    <dgm:pt modelId="{B0A5027F-E7E9-44B7-9CC6-C28B7C455DD3}" type="pres">
      <dgm:prSet presAssocID="{B94760C6-A9D0-47E6-AC88-3A69A4D57BB4}" presName="Name14" presStyleCnt="0"/>
      <dgm:spPr/>
    </dgm:pt>
    <dgm:pt modelId="{9566308F-3620-4ED2-B0CC-392A9DF4D2F3}" type="pres">
      <dgm:prSet presAssocID="{B94760C6-A9D0-47E6-AC88-3A69A4D57BB4}" presName="level1Shape" presStyleLbl="node0" presStyleIdx="0" presStyleCnt="1">
        <dgm:presLayoutVars>
          <dgm:chPref val="3"/>
        </dgm:presLayoutVars>
      </dgm:prSet>
      <dgm:spPr/>
    </dgm:pt>
    <dgm:pt modelId="{D7DB9EF2-D0EA-49FA-AC8F-5347EACC178A}" type="pres">
      <dgm:prSet presAssocID="{B94760C6-A9D0-47E6-AC88-3A69A4D57BB4}" presName="hierChild2" presStyleCnt="0"/>
      <dgm:spPr/>
    </dgm:pt>
    <dgm:pt modelId="{3B8E7670-CF66-495A-883A-F0EE1832F0D4}" type="pres">
      <dgm:prSet presAssocID="{A24501E7-2D45-4112-8E5E-E47B09FE6A2F}" presName="Name19" presStyleLbl="parChTrans1D2" presStyleIdx="0" presStyleCnt="2"/>
      <dgm:spPr/>
    </dgm:pt>
    <dgm:pt modelId="{9175CB22-D24A-4A9F-9A80-8758AA16C7C4}" type="pres">
      <dgm:prSet presAssocID="{AD72CB83-878C-478D-BF2D-B81A3E2713D6}" presName="Name21" presStyleCnt="0"/>
      <dgm:spPr/>
    </dgm:pt>
    <dgm:pt modelId="{61F88BD8-8664-4841-8F0B-164F8F59AD92}" type="pres">
      <dgm:prSet presAssocID="{AD72CB83-878C-478D-BF2D-B81A3E2713D6}" presName="level2Shape" presStyleLbl="node2" presStyleIdx="0" presStyleCnt="2" custLinFactNeighborX="-50135" custLinFactNeighborY="235"/>
      <dgm:spPr/>
    </dgm:pt>
    <dgm:pt modelId="{EF30FA7C-22A7-4EFE-A1F1-B3FD94E1BC82}" type="pres">
      <dgm:prSet presAssocID="{AD72CB83-878C-478D-BF2D-B81A3E2713D6}" presName="hierChild3" presStyleCnt="0"/>
      <dgm:spPr/>
    </dgm:pt>
    <dgm:pt modelId="{E17B23D2-5122-4562-9987-6BF5E2A02259}" type="pres">
      <dgm:prSet presAssocID="{8E8AE914-245C-4844-8BC1-C256B05E407B}" presName="Name19" presStyleLbl="parChTrans1D2" presStyleIdx="1" presStyleCnt="2"/>
      <dgm:spPr/>
    </dgm:pt>
    <dgm:pt modelId="{B030B3F1-1307-4497-AFF9-2CF1EC47FEEC}" type="pres">
      <dgm:prSet presAssocID="{B685159A-3683-41F5-847B-133AB3599F92}" presName="Name21" presStyleCnt="0"/>
      <dgm:spPr/>
    </dgm:pt>
    <dgm:pt modelId="{E8D30224-9305-4B01-819F-DBC9EB1C1673}" type="pres">
      <dgm:prSet presAssocID="{B685159A-3683-41F5-847B-133AB3599F92}" presName="level2Shape" presStyleLbl="node2" presStyleIdx="1" presStyleCnt="2"/>
      <dgm:spPr/>
    </dgm:pt>
    <dgm:pt modelId="{FB13B2BE-1875-4910-8B3E-6502A7EBCF29}" type="pres">
      <dgm:prSet presAssocID="{B685159A-3683-41F5-847B-133AB3599F92}" presName="hierChild3" presStyleCnt="0"/>
      <dgm:spPr/>
    </dgm:pt>
    <dgm:pt modelId="{130EE034-C136-4025-B4BA-74A61A6BF1C3}" type="pres">
      <dgm:prSet presAssocID="{1079FB81-9729-4971-B0D9-517BFF0629AF}" presName="Name19" presStyleLbl="parChTrans1D3" presStyleIdx="0" presStyleCnt="2"/>
      <dgm:spPr/>
    </dgm:pt>
    <dgm:pt modelId="{14ABFBDD-0DC3-46EE-8329-E48B48552F45}" type="pres">
      <dgm:prSet presAssocID="{1DCE59E3-F691-4EE3-808F-E69CEFCD0079}" presName="Name21" presStyleCnt="0"/>
      <dgm:spPr/>
    </dgm:pt>
    <dgm:pt modelId="{67653852-D5F8-4108-A325-AA72B9303799}" type="pres">
      <dgm:prSet presAssocID="{1DCE59E3-F691-4EE3-808F-E69CEFCD0079}" presName="level2Shape" presStyleLbl="node3" presStyleIdx="0" presStyleCnt="2"/>
      <dgm:spPr/>
    </dgm:pt>
    <dgm:pt modelId="{461B9B0F-6CC9-48FB-8813-426EE33ACEDD}" type="pres">
      <dgm:prSet presAssocID="{1DCE59E3-F691-4EE3-808F-E69CEFCD0079}" presName="hierChild3" presStyleCnt="0"/>
      <dgm:spPr/>
    </dgm:pt>
    <dgm:pt modelId="{FBD0BB41-0715-4BE3-9BF3-ECC3671972FC}" type="pres">
      <dgm:prSet presAssocID="{FC8AEAE6-B631-42AC-A157-5C001FA8C28D}" presName="Name19" presStyleLbl="parChTrans1D4" presStyleIdx="0" presStyleCnt="3"/>
      <dgm:spPr/>
    </dgm:pt>
    <dgm:pt modelId="{2A6D20D5-6CB2-4BA0-A753-8486AE847D5E}" type="pres">
      <dgm:prSet presAssocID="{DA33B7CB-EF79-4659-9B44-B9F7B68EEB5E}" presName="Name21" presStyleCnt="0"/>
      <dgm:spPr/>
    </dgm:pt>
    <dgm:pt modelId="{5E38969F-9C93-467D-B78E-225CA02AFCC0}" type="pres">
      <dgm:prSet presAssocID="{DA33B7CB-EF79-4659-9B44-B9F7B68EEB5E}" presName="level2Shape" presStyleLbl="node4" presStyleIdx="0" presStyleCnt="3"/>
      <dgm:spPr/>
    </dgm:pt>
    <dgm:pt modelId="{2EDB2513-8B35-4CE0-8157-9AD85273D311}" type="pres">
      <dgm:prSet presAssocID="{DA33B7CB-EF79-4659-9B44-B9F7B68EEB5E}" presName="hierChild3" presStyleCnt="0"/>
      <dgm:spPr/>
    </dgm:pt>
    <dgm:pt modelId="{83844BFE-FBC6-4350-B5A0-95D35C68FDE5}" type="pres">
      <dgm:prSet presAssocID="{E4FB9040-E602-4085-BBEF-D97E563BC662}" presName="Name19" presStyleLbl="parChTrans1D4" presStyleIdx="1" presStyleCnt="3"/>
      <dgm:spPr/>
    </dgm:pt>
    <dgm:pt modelId="{7D8CDA38-E6CE-4D98-9E94-260D88B7CEA0}" type="pres">
      <dgm:prSet presAssocID="{331BBB2D-15EE-42CB-A890-6ABAFCBC3193}" presName="Name21" presStyleCnt="0"/>
      <dgm:spPr/>
    </dgm:pt>
    <dgm:pt modelId="{AF02A39A-A95F-49EA-9664-78A30200E836}" type="pres">
      <dgm:prSet presAssocID="{331BBB2D-15EE-42CB-A890-6ABAFCBC3193}" presName="level2Shape" presStyleLbl="node4" presStyleIdx="1" presStyleCnt="3"/>
      <dgm:spPr/>
    </dgm:pt>
    <dgm:pt modelId="{1F099D4D-ECAB-4601-AFC5-01BBB26DAD5E}" type="pres">
      <dgm:prSet presAssocID="{331BBB2D-15EE-42CB-A890-6ABAFCBC3193}" presName="hierChild3" presStyleCnt="0"/>
      <dgm:spPr/>
    </dgm:pt>
    <dgm:pt modelId="{76D08333-905D-4051-AB75-6EA5C0E09575}" type="pres">
      <dgm:prSet presAssocID="{74868F35-A758-4751-A522-0FD2D6EB314D}" presName="Name19" presStyleLbl="parChTrans1D3" presStyleIdx="1" presStyleCnt="2"/>
      <dgm:spPr/>
    </dgm:pt>
    <dgm:pt modelId="{7B372C0F-A462-4332-BB4E-E9F2A5904DBC}" type="pres">
      <dgm:prSet presAssocID="{08DC82BF-ED29-4AAD-B434-EB17DC08D925}" presName="Name21" presStyleCnt="0"/>
      <dgm:spPr/>
    </dgm:pt>
    <dgm:pt modelId="{D5C554D9-C7B1-4B1E-A6CD-BECC9D6CE665}" type="pres">
      <dgm:prSet presAssocID="{08DC82BF-ED29-4AAD-B434-EB17DC08D925}" presName="level2Shape" presStyleLbl="node3" presStyleIdx="1" presStyleCnt="2"/>
      <dgm:spPr/>
    </dgm:pt>
    <dgm:pt modelId="{E0D79989-6B48-45D0-A286-0DCC1681F962}" type="pres">
      <dgm:prSet presAssocID="{08DC82BF-ED29-4AAD-B434-EB17DC08D925}" presName="hierChild3" presStyleCnt="0"/>
      <dgm:spPr/>
    </dgm:pt>
    <dgm:pt modelId="{60AD0BEA-0EBD-405A-8D45-529809D926E9}" type="pres">
      <dgm:prSet presAssocID="{AA6D59FE-4CF6-4856-8658-55C96AB4170E}" presName="Name19" presStyleLbl="parChTrans1D4" presStyleIdx="2" presStyleCnt="3"/>
      <dgm:spPr/>
    </dgm:pt>
    <dgm:pt modelId="{B7C59BE4-2890-46B1-96E2-B57813BE803A}" type="pres">
      <dgm:prSet presAssocID="{CF59E789-5420-4D7B-98D7-6041E9B144E8}" presName="Name21" presStyleCnt="0"/>
      <dgm:spPr/>
    </dgm:pt>
    <dgm:pt modelId="{2B69E52D-7103-47AD-B6E9-CBDED8484FBC}" type="pres">
      <dgm:prSet presAssocID="{CF59E789-5420-4D7B-98D7-6041E9B144E8}" presName="level2Shape" presStyleLbl="node4" presStyleIdx="2" presStyleCnt="3"/>
      <dgm:spPr/>
    </dgm:pt>
    <dgm:pt modelId="{AD29B27C-693A-4EC7-ADBB-7824743DE0FE}" type="pres">
      <dgm:prSet presAssocID="{CF59E789-5420-4D7B-98D7-6041E9B144E8}" presName="hierChild3" presStyleCnt="0"/>
      <dgm:spPr/>
    </dgm:pt>
    <dgm:pt modelId="{863D5EDC-C282-4E43-8841-47C1B33A2B60}" type="pres">
      <dgm:prSet presAssocID="{010C4BFF-25F8-4C77-AEE4-95FFC9148A7D}" presName="bgShapesFlow" presStyleCnt="0"/>
      <dgm:spPr/>
    </dgm:pt>
    <dgm:pt modelId="{CEFAC97E-9E57-4BD6-B5C0-9933B2A4B3B5}" type="pres">
      <dgm:prSet presAssocID="{3EAF4C09-179B-445E-BFBA-D38944F25907}" presName="rectComp" presStyleCnt="0"/>
      <dgm:spPr/>
    </dgm:pt>
    <dgm:pt modelId="{47224F29-6A79-4115-BB2A-14171EC02646}" type="pres">
      <dgm:prSet presAssocID="{3EAF4C09-179B-445E-BFBA-D38944F25907}" presName="bgRect" presStyleLbl="bgShp" presStyleIdx="0" presStyleCnt="3" custLinFactY="150812" custLinFactNeighborY="200000"/>
      <dgm:spPr/>
    </dgm:pt>
    <dgm:pt modelId="{30299031-718B-4652-BBDA-03BF4B9DF06C}" type="pres">
      <dgm:prSet presAssocID="{3EAF4C09-179B-445E-BFBA-D38944F25907}" presName="bgRectTx" presStyleLbl="bgShp" presStyleIdx="0" presStyleCnt="3">
        <dgm:presLayoutVars>
          <dgm:bulletEnabled val="1"/>
        </dgm:presLayoutVars>
      </dgm:prSet>
      <dgm:spPr/>
    </dgm:pt>
    <dgm:pt modelId="{96D9457B-712B-4FCA-BFD1-1A2801AB3B67}" type="pres">
      <dgm:prSet presAssocID="{3EAF4C09-179B-445E-BFBA-D38944F25907}" presName="spComp" presStyleCnt="0"/>
      <dgm:spPr/>
    </dgm:pt>
    <dgm:pt modelId="{6386B416-01F1-4656-8510-26AF0D1FF0CE}" type="pres">
      <dgm:prSet presAssocID="{3EAF4C09-179B-445E-BFBA-D38944F25907}" presName="vSp" presStyleCnt="0"/>
      <dgm:spPr/>
    </dgm:pt>
    <dgm:pt modelId="{C4E2CC7B-9BF3-444D-AC18-0513147CFEF7}" type="pres">
      <dgm:prSet presAssocID="{7AB5135F-830B-4BDE-993F-24B5D021C8F6}" presName="rectComp" presStyleCnt="0"/>
      <dgm:spPr/>
    </dgm:pt>
    <dgm:pt modelId="{4B2DE163-EE89-4792-A873-B8A39E44D303}" type="pres">
      <dgm:prSet presAssocID="{7AB5135F-830B-4BDE-993F-24B5D021C8F6}" presName="bgRect" presStyleLbl="bgShp" presStyleIdx="1" presStyleCnt="3"/>
      <dgm:spPr/>
    </dgm:pt>
    <dgm:pt modelId="{B094F0A7-D9D6-423A-BB43-0CC65E7BC9C2}" type="pres">
      <dgm:prSet presAssocID="{7AB5135F-830B-4BDE-993F-24B5D021C8F6}" presName="bgRectTx" presStyleLbl="bgShp" presStyleIdx="1" presStyleCnt="3">
        <dgm:presLayoutVars>
          <dgm:bulletEnabled val="1"/>
        </dgm:presLayoutVars>
      </dgm:prSet>
      <dgm:spPr/>
    </dgm:pt>
    <dgm:pt modelId="{A9A01B90-BF8F-4FFC-94D0-B6F22D9F4A79}" type="pres">
      <dgm:prSet presAssocID="{7AB5135F-830B-4BDE-993F-24B5D021C8F6}" presName="spComp" presStyleCnt="0"/>
      <dgm:spPr/>
    </dgm:pt>
    <dgm:pt modelId="{0C2C5806-7DF4-4B70-B955-799C3A0262B2}" type="pres">
      <dgm:prSet presAssocID="{7AB5135F-830B-4BDE-993F-24B5D021C8F6}" presName="vSp" presStyleCnt="0"/>
      <dgm:spPr/>
    </dgm:pt>
    <dgm:pt modelId="{DBC96087-D6A2-482E-AE8A-4B17085B478B}" type="pres">
      <dgm:prSet presAssocID="{019A5CC9-383B-41CD-B07A-943B14D01B15}" presName="rectComp" presStyleCnt="0"/>
      <dgm:spPr/>
    </dgm:pt>
    <dgm:pt modelId="{202F3F18-AB0F-4EAB-8252-5BA676649E39}" type="pres">
      <dgm:prSet presAssocID="{019A5CC9-383B-41CD-B07A-943B14D01B15}" presName="bgRect" presStyleLbl="bgShp" presStyleIdx="2" presStyleCnt="3"/>
      <dgm:spPr/>
    </dgm:pt>
    <dgm:pt modelId="{4F6FF6CC-E233-4E5E-A169-AD578787B1B2}" type="pres">
      <dgm:prSet presAssocID="{019A5CC9-383B-41CD-B07A-943B14D01B15}" presName="bgRectTx" presStyleLbl="bgShp" presStyleIdx="2" presStyleCnt="3">
        <dgm:presLayoutVars>
          <dgm:bulletEnabled val="1"/>
        </dgm:presLayoutVars>
      </dgm:prSet>
      <dgm:spPr/>
    </dgm:pt>
  </dgm:ptLst>
  <dgm:cxnLst>
    <dgm:cxn modelId="{1C4A2D04-63FA-41A9-A57E-23DDDA66F180}" srcId="{1DCE59E3-F691-4EE3-808F-E69CEFCD0079}" destId="{331BBB2D-15EE-42CB-A890-6ABAFCBC3193}" srcOrd="1" destOrd="0" parTransId="{E4FB9040-E602-4085-BBEF-D97E563BC662}" sibTransId="{DD06CEA5-9372-4EFA-9024-3263002A20C1}"/>
    <dgm:cxn modelId="{0839E608-0239-4B24-8BF2-36FA3D71A724}" srcId="{B685159A-3683-41F5-847B-133AB3599F92}" destId="{08DC82BF-ED29-4AAD-B434-EB17DC08D925}" srcOrd="1" destOrd="0" parTransId="{74868F35-A758-4751-A522-0FD2D6EB314D}" sibTransId="{E7ACBD5B-30E8-43D6-8CC1-DD9A05B8E1AE}"/>
    <dgm:cxn modelId="{0C875916-E36E-4153-B685-10AF1D010778}" type="presOf" srcId="{1DCE59E3-F691-4EE3-808F-E69CEFCD0079}" destId="{67653852-D5F8-4108-A325-AA72B9303799}" srcOrd="0" destOrd="0" presId="urn:microsoft.com/office/officeart/2005/8/layout/hierarchy6"/>
    <dgm:cxn modelId="{42DA3023-6F78-4869-B57E-AC3795DBB9EA}" type="presOf" srcId="{AA6D59FE-4CF6-4856-8658-55C96AB4170E}" destId="{60AD0BEA-0EBD-405A-8D45-529809D926E9}" srcOrd="0" destOrd="0" presId="urn:microsoft.com/office/officeart/2005/8/layout/hierarchy6"/>
    <dgm:cxn modelId="{B28FF023-A6E5-42BB-9412-C44623FFA5D9}" type="presOf" srcId="{FC8AEAE6-B631-42AC-A157-5C001FA8C28D}" destId="{FBD0BB41-0715-4BE3-9BF3-ECC3671972FC}" srcOrd="0" destOrd="0" presId="urn:microsoft.com/office/officeart/2005/8/layout/hierarchy6"/>
    <dgm:cxn modelId="{74118E2E-E5BB-48A7-807F-69B44D06BF54}" srcId="{010C4BFF-25F8-4C77-AEE4-95FFC9148A7D}" destId="{019A5CC9-383B-41CD-B07A-943B14D01B15}" srcOrd="3" destOrd="0" parTransId="{C0E4604F-29F8-440B-94FE-131198174A29}" sibTransId="{F1D1997D-E711-46C5-A7F0-973FE3D28D5C}"/>
    <dgm:cxn modelId="{B7E4DA2F-3F14-452A-8748-A064E6845A6A}" type="presOf" srcId="{7AB5135F-830B-4BDE-993F-24B5D021C8F6}" destId="{4B2DE163-EE89-4792-A873-B8A39E44D303}" srcOrd="0" destOrd="0" presId="urn:microsoft.com/office/officeart/2005/8/layout/hierarchy6"/>
    <dgm:cxn modelId="{23BC7830-88F5-40DA-A59F-0F520545425A}" type="presOf" srcId="{8E8AE914-245C-4844-8BC1-C256B05E407B}" destId="{E17B23D2-5122-4562-9987-6BF5E2A02259}" srcOrd="0" destOrd="0" presId="urn:microsoft.com/office/officeart/2005/8/layout/hierarchy6"/>
    <dgm:cxn modelId="{D9123C37-0F90-4228-BB07-6B1686736006}" srcId="{B94760C6-A9D0-47E6-AC88-3A69A4D57BB4}" destId="{AD72CB83-878C-478D-BF2D-B81A3E2713D6}" srcOrd="0" destOrd="0" parTransId="{A24501E7-2D45-4112-8E5E-E47B09FE6A2F}" sibTransId="{53F0BAD3-C7A7-4C7D-B132-2A47DBC3D83A}"/>
    <dgm:cxn modelId="{CECFE437-EDCC-409F-8972-CD800447B38A}" srcId="{B685159A-3683-41F5-847B-133AB3599F92}" destId="{1DCE59E3-F691-4EE3-808F-E69CEFCD0079}" srcOrd="0" destOrd="0" parTransId="{1079FB81-9729-4971-B0D9-517BFF0629AF}" sibTransId="{36F8A031-F24F-4798-A36E-AAEAA2A7C5E4}"/>
    <dgm:cxn modelId="{71E9D53E-D1AE-4CA6-9325-B408B07C6270}" type="presOf" srcId="{AD72CB83-878C-478D-BF2D-B81A3E2713D6}" destId="{61F88BD8-8664-4841-8F0B-164F8F59AD92}" srcOrd="0" destOrd="0" presId="urn:microsoft.com/office/officeart/2005/8/layout/hierarchy6"/>
    <dgm:cxn modelId="{989DC05D-F53C-4397-B4F8-175589376C4E}" type="presOf" srcId="{A24501E7-2D45-4112-8E5E-E47B09FE6A2F}" destId="{3B8E7670-CF66-495A-883A-F0EE1832F0D4}" srcOrd="0" destOrd="0" presId="urn:microsoft.com/office/officeart/2005/8/layout/hierarchy6"/>
    <dgm:cxn modelId="{2BBD0949-4967-44A0-A5A5-041A0EF1F35D}" srcId="{B94760C6-A9D0-47E6-AC88-3A69A4D57BB4}" destId="{B685159A-3683-41F5-847B-133AB3599F92}" srcOrd="1" destOrd="0" parTransId="{8E8AE914-245C-4844-8BC1-C256B05E407B}" sibTransId="{34B40CD1-6EEA-4088-8855-651581D1BC8B}"/>
    <dgm:cxn modelId="{F9828C4E-F9FC-4E1C-95AE-5A5D0C4367F4}" type="presOf" srcId="{1079FB81-9729-4971-B0D9-517BFF0629AF}" destId="{130EE034-C136-4025-B4BA-74A61A6BF1C3}" srcOrd="0" destOrd="0" presId="urn:microsoft.com/office/officeart/2005/8/layout/hierarchy6"/>
    <dgm:cxn modelId="{6A597E70-DF25-45BC-88F8-82E095511C95}" type="presOf" srcId="{DA33B7CB-EF79-4659-9B44-B9F7B68EEB5E}" destId="{5E38969F-9C93-467D-B78E-225CA02AFCC0}" srcOrd="0" destOrd="0" presId="urn:microsoft.com/office/officeart/2005/8/layout/hierarchy6"/>
    <dgm:cxn modelId="{6AD7A351-E417-4AD4-AD18-726B07444BEC}" srcId="{010C4BFF-25F8-4C77-AEE4-95FFC9148A7D}" destId="{7AB5135F-830B-4BDE-993F-24B5D021C8F6}" srcOrd="2" destOrd="0" parTransId="{9CE8DC62-3045-414C-B9B2-98D2FEB2DA77}" sibTransId="{2B7563B7-234E-4F73-B724-C4963EFCA460}"/>
    <dgm:cxn modelId="{2BB64157-7A69-4693-8216-7EB884A68A65}" type="presOf" srcId="{B94760C6-A9D0-47E6-AC88-3A69A4D57BB4}" destId="{9566308F-3620-4ED2-B0CC-392A9DF4D2F3}" srcOrd="0" destOrd="0" presId="urn:microsoft.com/office/officeart/2005/8/layout/hierarchy6"/>
    <dgm:cxn modelId="{BB34547A-3AB9-451B-8110-EE52B7099DE3}" type="presOf" srcId="{CF59E789-5420-4D7B-98D7-6041E9B144E8}" destId="{2B69E52D-7103-47AD-B6E9-CBDED8484FBC}" srcOrd="0" destOrd="0" presId="urn:microsoft.com/office/officeart/2005/8/layout/hierarchy6"/>
    <dgm:cxn modelId="{F3EEA67A-786C-478D-8141-3C5C5C56B94B}" type="presOf" srcId="{7AB5135F-830B-4BDE-993F-24B5D021C8F6}" destId="{B094F0A7-D9D6-423A-BB43-0CC65E7BC9C2}" srcOrd="1" destOrd="0" presId="urn:microsoft.com/office/officeart/2005/8/layout/hierarchy6"/>
    <dgm:cxn modelId="{F56AC47D-4F34-4F0D-8719-923F69B97613}" type="presOf" srcId="{019A5CC9-383B-41CD-B07A-943B14D01B15}" destId="{202F3F18-AB0F-4EAB-8252-5BA676649E39}" srcOrd="0" destOrd="0" presId="urn:microsoft.com/office/officeart/2005/8/layout/hierarchy6"/>
    <dgm:cxn modelId="{678D7083-899A-495E-AC00-C24D791AC2AD}" type="presOf" srcId="{019A5CC9-383B-41CD-B07A-943B14D01B15}" destId="{4F6FF6CC-E233-4E5E-A169-AD578787B1B2}" srcOrd="1" destOrd="0" presId="urn:microsoft.com/office/officeart/2005/8/layout/hierarchy6"/>
    <dgm:cxn modelId="{328C3D8F-E6BE-4F44-94A4-B37626A37208}" type="presOf" srcId="{010C4BFF-25F8-4C77-AEE4-95FFC9148A7D}" destId="{D0AADC0B-F11F-4AE7-9401-CA8332501A65}" srcOrd="0" destOrd="0" presId="urn:microsoft.com/office/officeart/2005/8/layout/hierarchy6"/>
    <dgm:cxn modelId="{D625BD91-05BA-46C2-8C3D-289F96354285}" type="presOf" srcId="{E4FB9040-E602-4085-BBEF-D97E563BC662}" destId="{83844BFE-FBC6-4350-B5A0-95D35C68FDE5}" srcOrd="0" destOrd="0" presId="urn:microsoft.com/office/officeart/2005/8/layout/hierarchy6"/>
    <dgm:cxn modelId="{CD40309D-C7E0-42A4-A96D-11226157E2C8}" type="presOf" srcId="{331BBB2D-15EE-42CB-A890-6ABAFCBC3193}" destId="{AF02A39A-A95F-49EA-9664-78A30200E836}" srcOrd="0" destOrd="0" presId="urn:microsoft.com/office/officeart/2005/8/layout/hierarchy6"/>
    <dgm:cxn modelId="{D37236A2-67A1-4A1C-A048-5ABFCA75B8A6}" type="presOf" srcId="{08DC82BF-ED29-4AAD-B434-EB17DC08D925}" destId="{D5C554D9-C7B1-4B1E-A6CD-BECC9D6CE665}" srcOrd="0" destOrd="0" presId="urn:microsoft.com/office/officeart/2005/8/layout/hierarchy6"/>
    <dgm:cxn modelId="{763D50AE-9757-42AF-AA9D-22BA51AA8A3C}" type="presOf" srcId="{3EAF4C09-179B-445E-BFBA-D38944F25907}" destId="{47224F29-6A79-4115-BB2A-14171EC02646}" srcOrd="0" destOrd="0" presId="urn:microsoft.com/office/officeart/2005/8/layout/hierarchy6"/>
    <dgm:cxn modelId="{34CA3FB4-A20D-4B2F-B62A-1A4C0F6541EE}" srcId="{1DCE59E3-F691-4EE3-808F-E69CEFCD0079}" destId="{DA33B7CB-EF79-4659-9B44-B9F7B68EEB5E}" srcOrd="0" destOrd="0" parTransId="{FC8AEAE6-B631-42AC-A157-5C001FA8C28D}" sibTransId="{9850C87C-7AF8-498F-9D40-D480145730A0}"/>
    <dgm:cxn modelId="{BBC18CBC-9C35-4A65-8203-C8946F5BDE8F}" type="presOf" srcId="{3EAF4C09-179B-445E-BFBA-D38944F25907}" destId="{30299031-718B-4652-BBDA-03BF4B9DF06C}" srcOrd="1" destOrd="0" presId="urn:microsoft.com/office/officeart/2005/8/layout/hierarchy6"/>
    <dgm:cxn modelId="{9E7F44CD-35E8-48A1-9BA2-1DD1361564C2}" type="presOf" srcId="{B685159A-3683-41F5-847B-133AB3599F92}" destId="{E8D30224-9305-4B01-819F-DBC9EB1C1673}" srcOrd="0" destOrd="0" presId="urn:microsoft.com/office/officeart/2005/8/layout/hierarchy6"/>
    <dgm:cxn modelId="{9F1CDAE2-9DCD-4C82-9030-7DB842BC6B43}" srcId="{08DC82BF-ED29-4AAD-B434-EB17DC08D925}" destId="{CF59E789-5420-4D7B-98D7-6041E9B144E8}" srcOrd="0" destOrd="0" parTransId="{AA6D59FE-4CF6-4856-8658-55C96AB4170E}" sibTransId="{443ADB26-8976-4E5B-B262-7727EC27E00D}"/>
    <dgm:cxn modelId="{AEA1C3F2-4DB3-46E0-8605-C32CA7B7A8F5}" type="presOf" srcId="{74868F35-A758-4751-A522-0FD2D6EB314D}" destId="{76D08333-905D-4051-AB75-6EA5C0E09575}" srcOrd="0" destOrd="0" presId="urn:microsoft.com/office/officeart/2005/8/layout/hierarchy6"/>
    <dgm:cxn modelId="{8E5413F4-E85F-4533-97E8-B8A21B189B2B}" srcId="{010C4BFF-25F8-4C77-AEE4-95FFC9148A7D}" destId="{3EAF4C09-179B-445E-BFBA-D38944F25907}" srcOrd="1" destOrd="0" parTransId="{11330A04-64BC-441F-A775-DB59B521B334}" sibTransId="{26669ECD-5734-412A-A1B5-9F70FAC7C675}"/>
    <dgm:cxn modelId="{E8074BFA-AA0E-465A-AA75-9D6044FC06BD}" srcId="{010C4BFF-25F8-4C77-AEE4-95FFC9148A7D}" destId="{B94760C6-A9D0-47E6-AC88-3A69A4D57BB4}" srcOrd="0" destOrd="0" parTransId="{E61EACA5-9242-4B55-8759-05A5F5BF5783}" sibTransId="{2A546260-E4D6-4CF7-9573-87DAE6C5B36E}"/>
    <dgm:cxn modelId="{0C38EA6E-F57A-459D-B267-B8B195DEF437}" type="presParOf" srcId="{D0AADC0B-F11F-4AE7-9401-CA8332501A65}" destId="{5EB485F2-FABE-4B84-ACE4-1F47939E31EE}" srcOrd="0" destOrd="0" presId="urn:microsoft.com/office/officeart/2005/8/layout/hierarchy6"/>
    <dgm:cxn modelId="{A9D617EF-243A-4DFC-9013-B32EBFA61AA5}" type="presParOf" srcId="{5EB485F2-FABE-4B84-ACE4-1F47939E31EE}" destId="{C05E0A1A-4C56-43CA-821A-01F86635EF6E}" srcOrd="0" destOrd="0" presId="urn:microsoft.com/office/officeart/2005/8/layout/hierarchy6"/>
    <dgm:cxn modelId="{2FC936DB-9C12-4E55-A1CB-B688B2B16919}" type="presParOf" srcId="{5EB485F2-FABE-4B84-ACE4-1F47939E31EE}" destId="{B110811D-4E8B-405D-9EEF-3A100860EE99}" srcOrd="1" destOrd="0" presId="urn:microsoft.com/office/officeart/2005/8/layout/hierarchy6"/>
    <dgm:cxn modelId="{2C3D0BD9-73FC-49E0-AD3B-8737CF58373D}" type="presParOf" srcId="{B110811D-4E8B-405D-9EEF-3A100860EE99}" destId="{B0A5027F-E7E9-44B7-9CC6-C28B7C455DD3}" srcOrd="0" destOrd="0" presId="urn:microsoft.com/office/officeart/2005/8/layout/hierarchy6"/>
    <dgm:cxn modelId="{84247849-761B-4A72-A1E6-11F6349C6E71}" type="presParOf" srcId="{B0A5027F-E7E9-44B7-9CC6-C28B7C455DD3}" destId="{9566308F-3620-4ED2-B0CC-392A9DF4D2F3}" srcOrd="0" destOrd="0" presId="urn:microsoft.com/office/officeart/2005/8/layout/hierarchy6"/>
    <dgm:cxn modelId="{163B99A7-CD14-4B8F-BA35-4DCA66E93C4F}" type="presParOf" srcId="{B0A5027F-E7E9-44B7-9CC6-C28B7C455DD3}" destId="{D7DB9EF2-D0EA-49FA-AC8F-5347EACC178A}" srcOrd="1" destOrd="0" presId="urn:microsoft.com/office/officeart/2005/8/layout/hierarchy6"/>
    <dgm:cxn modelId="{ACFC763B-C6C4-46A9-A7A5-B5A3B042B9F4}" type="presParOf" srcId="{D7DB9EF2-D0EA-49FA-AC8F-5347EACC178A}" destId="{3B8E7670-CF66-495A-883A-F0EE1832F0D4}" srcOrd="0" destOrd="0" presId="urn:microsoft.com/office/officeart/2005/8/layout/hierarchy6"/>
    <dgm:cxn modelId="{7415C226-CBFB-45E9-8F39-3D123B93C7F7}" type="presParOf" srcId="{D7DB9EF2-D0EA-49FA-AC8F-5347EACC178A}" destId="{9175CB22-D24A-4A9F-9A80-8758AA16C7C4}" srcOrd="1" destOrd="0" presId="urn:microsoft.com/office/officeart/2005/8/layout/hierarchy6"/>
    <dgm:cxn modelId="{7874D7DA-9976-4E1B-B925-16619F6FF21B}" type="presParOf" srcId="{9175CB22-D24A-4A9F-9A80-8758AA16C7C4}" destId="{61F88BD8-8664-4841-8F0B-164F8F59AD92}" srcOrd="0" destOrd="0" presId="urn:microsoft.com/office/officeart/2005/8/layout/hierarchy6"/>
    <dgm:cxn modelId="{39AFB6E4-52E5-4753-95AE-446D2DF78E51}" type="presParOf" srcId="{9175CB22-D24A-4A9F-9A80-8758AA16C7C4}" destId="{EF30FA7C-22A7-4EFE-A1F1-B3FD94E1BC82}" srcOrd="1" destOrd="0" presId="urn:microsoft.com/office/officeart/2005/8/layout/hierarchy6"/>
    <dgm:cxn modelId="{8F397DC4-1B7A-4902-90BB-DF810BC33265}" type="presParOf" srcId="{D7DB9EF2-D0EA-49FA-AC8F-5347EACC178A}" destId="{E17B23D2-5122-4562-9987-6BF5E2A02259}" srcOrd="2" destOrd="0" presId="urn:microsoft.com/office/officeart/2005/8/layout/hierarchy6"/>
    <dgm:cxn modelId="{7A9191B8-EB11-4A82-B63D-12C5298542B4}" type="presParOf" srcId="{D7DB9EF2-D0EA-49FA-AC8F-5347EACC178A}" destId="{B030B3F1-1307-4497-AFF9-2CF1EC47FEEC}" srcOrd="3" destOrd="0" presId="urn:microsoft.com/office/officeart/2005/8/layout/hierarchy6"/>
    <dgm:cxn modelId="{A73F4A3A-208E-48DA-A536-4F341F37A258}" type="presParOf" srcId="{B030B3F1-1307-4497-AFF9-2CF1EC47FEEC}" destId="{E8D30224-9305-4B01-819F-DBC9EB1C1673}" srcOrd="0" destOrd="0" presId="urn:microsoft.com/office/officeart/2005/8/layout/hierarchy6"/>
    <dgm:cxn modelId="{5723D44A-62AA-4A15-95EE-3A077619C0F2}" type="presParOf" srcId="{B030B3F1-1307-4497-AFF9-2CF1EC47FEEC}" destId="{FB13B2BE-1875-4910-8B3E-6502A7EBCF29}" srcOrd="1" destOrd="0" presId="urn:microsoft.com/office/officeart/2005/8/layout/hierarchy6"/>
    <dgm:cxn modelId="{114191BA-87C3-4F2A-AD8B-8E7EC7607337}" type="presParOf" srcId="{FB13B2BE-1875-4910-8B3E-6502A7EBCF29}" destId="{130EE034-C136-4025-B4BA-74A61A6BF1C3}" srcOrd="0" destOrd="0" presId="urn:microsoft.com/office/officeart/2005/8/layout/hierarchy6"/>
    <dgm:cxn modelId="{F7461321-229D-4D4F-8B57-21E49798FE09}" type="presParOf" srcId="{FB13B2BE-1875-4910-8B3E-6502A7EBCF29}" destId="{14ABFBDD-0DC3-46EE-8329-E48B48552F45}" srcOrd="1" destOrd="0" presId="urn:microsoft.com/office/officeart/2005/8/layout/hierarchy6"/>
    <dgm:cxn modelId="{EDE3F72F-8C6B-4369-AE71-30EAB1EDC067}" type="presParOf" srcId="{14ABFBDD-0DC3-46EE-8329-E48B48552F45}" destId="{67653852-D5F8-4108-A325-AA72B9303799}" srcOrd="0" destOrd="0" presId="urn:microsoft.com/office/officeart/2005/8/layout/hierarchy6"/>
    <dgm:cxn modelId="{032A3053-80AF-47D9-876B-357DEB79BB11}" type="presParOf" srcId="{14ABFBDD-0DC3-46EE-8329-E48B48552F45}" destId="{461B9B0F-6CC9-48FB-8813-426EE33ACEDD}" srcOrd="1" destOrd="0" presId="urn:microsoft.com/office/officeart/2005/8/layout/hierarchy6"/>
    <dgm:cxn modelId="{3D9D9E80-FB5F-42EA-9028-7F350B5582D1}" type="presParOf" srcId="{461B9B0F-6CC9-48FB-8813-426EE33ACEDD}" destId="{FBD0BB41-0715-4BE3-9BF3-ECC3671972FC}" srcOrd="0" destOrd="0" presId="urn:microsoft.com/office/officeart/2005/8/layout/hierarchy6"/>
    <dgm:cxn modelId="{D77E797C-E99E-4EE4-9639-0286C6D65A52}" type="presParOf" srcId="{461B9B0F-6CC9-48FB-8813-426EE33ACEDD}" destId="{2A6D20D5-6CB2-4BA0-A753-8486AE847D5E}" srcOrd="1" destOrd="0" presId="urn:microsoft.com/office/officeart/2005/8/layout/hierarchy6"/>
    <dgm:cxn modelId="{E2900CF1-BA7C-409F-8062-D4300773E65B}" type="presParOf" srcId="{2A6D20D5-6CB2-4BA0-A753-8486AE847D5E}" destId="{5E38969F-9C93-467D-B78E-225CA02AFCC0}" srcOrd="0" destOrd="0" presId="urn:microsoft.com/office/officeart/2005/8/layout/hierarchy6"/>
    <dgm:cxn modelId="{7277F465-50D2-4305-A44E-FB8F4B8FBA0B}" type="presParOf" srcId="{2A6D20D5-6CB2-4BA0-A753-8486AE847D5E}" destId="{2EDB2513-8B35-4CE0-8157-9AD85273D311}" srcOrd="1" destOrd="0" presId="urn:microsoft.com/office/officeart/2005/8/layout/hierarchy6"/>
    <dgm:cxn modelId="{55912112-B36C-43CF-916A-35F56CD6CBE2}" type="presParOf" srcId="{461B9B0F-6CC9-48FB-8813-426EE33ACEDD}" destId="{83844BFE-FBC6-4350-B5A0-95D35C68FDE5}" srcOrd="2" destOrd="0" presId="urn:microsoft.com/office/officeart/2005/8/layout/hierarchy6"/>
    <dgm:cxn modelId="{D2F8BB1E-D466-4D9B-AC1E-1EFFFA6C3250}" type="presParOf" srcId="{461B9B0F-6CC9-48FB-8813-426EE33ACEDD}" destId="{7D8CDA38-E6CE-4D98-9E94-260D88B7CEA0}" srcOrd="3" destOrd="0" presId="urn:microsoft.com/office/officeart/2005/8/layout/hierarchy6"/>
    <dgm:cxn modelId="{090AE2E9-8A62-4B75-B205-6CACEE9A9EC7}" type="presParOf" srcId="{7D8CDA38-E6CE-4D98-9E94-260D88B7CEA0}" destId="{AF02A39A-A95F-49EA-9664-78A30200E836}" srcOrd="0" destOrd="0" presId="urn:microsoft.com/office/officeart/2005/8/layout/hierarchy6"/>
    <dgm:cxn modelId="{7D62CCA2-B754-4BD2-87B2-ED05FE655EDF}" type="presParOf" srcId="{7D8CDA38-E6CE-4D98-9E94-260D88B7CEA0}" destId="{1F099D4D-ECAB-4601-AFC5-01BBB26DAD5E}" srcOrd="1" destOrd="0" presId="urn:microsoft.com/office/officeart/2005/8/layout/hierarchy6"/>
    <dgm:cxn modelId="{6552E30C-07FC-4E0A-97C4-DF8C880A5D61}" type="presParOf" srcId="{FB13B2BE-1875-4910-8B3E-6502A7EBCF29}" destId="{76D08333-905D-4051-AB75-6EA5C0E09575}" srcOrd="2" destOrd="0" presId="urn:microsoft.com/office/officeart/2005/8/layout/hierarchy6"/>
    <dgm:cxn modelId="{10D86105-B700-4721-A37D-E6E8399E73D1}" type="presParOf" srcId="{FB13B2BE-1875-4910-8B3E-6502A7EBCF29}" destId="{7B372C0F-A462-4332-BB4E-E9F2A5904DBC}" srcOrd="3" destOrd="0" presId="urn:microsoft.com/office/officeart/2005/8/layout/hierarchy6"/>
    <dgm:cxn modelId="{F647061C-6785-46D6-9322-4EF4188F8459}" type="presParOf" srcId="{7B372C0F-A462-4332-BB4E-E9F2A5904DBC}" destId="{D5C554D9-C7B1-4B1E-A6CD-BECC9D6CE665}" srcOrd="0" destOrd="0" presId="urn:microsoft.com/office/officeart/2005/8/layout/hierarchy6"/>
    <dgm:cxn modelId="{3BD30D8F-87E8-483E-BC79-12A9672C4D94}" type="presParOf" srcId="{7B372C0F-A462-4332-BB4E-E9F2A5904DBC}" destId="{E0D79989-6B48-45D0-A286-0DCC1681F962}" srcOrd="1" destOrd="0" presId="urn:microsoft.com/office/officeart/2005/8/layout/hierarchy6"/>
    <dgm:cxn modelId="{D3C3E595-4BBB-4508-BB2E-F3D13F7056FF}" type="presParOf" srcId="{E0D79989-6B48-45D0-A286-0DCC1681F962}" destId="{60AD0BEA-0EBD-405A-8D45-529809D926E9}" srcOrd="0" destOrd="0" presId="urn:microsoft.com/office/officeart/2005/8/layout/hierarchy6"/>
    <dgm:cxn modelId="{8BBE6929-1B03-4568-A0C0-B97503D48263}" type="presParOf" srcId="{E0D79989-6B48-45D0-A286-0DCC1681F962}" destId="{B7C59BE4-2890-46B1-96E2-B57813BE803A}" srcOrd="1" destOrd="0" presId="urn:microsoft.com/office/officeart/2005/8/layout/hierarchy6"/>
    <dgm:cxn modelId="{41B84D65-FA27-447D-8E3D-A0F40F512671}" type="presParOf" srcId="{B7C59BE4-2890-46B1-96E2-B57813BE803A}" destId="{2B69E52D-7103-47AD-B6E9-CBDED8484FBC}" srcOrd="0" destOrd="0" presId="urn:microsoft.com/office/officeart/2005/8/layout/hierarchy6"/>
    <dgm:cxn modelId="{1446AA86-F7A1-496B-B703-007CE1B960FC}" type="presParOf" srcId="{B7C59BE4-2890-46B1-96E2-B57813BE803A}" destId="{AD29B27C-693A-4EC7-ADBB-7824743DE0FE}" srcOrd="1" destOrd="0" presId="urn:microsoft.com/office/officeart/2005/8/layout/hierarchy6"/>
    <dgm:cxn modelId="{E3F9FA93-5751-4208-9056-5D3F816B02E3}" type="presParOf" srcId="{D0AADC0B-F11F-4AE7-9401-CA8332501A65}" destId="{863D5EDC-C282-4E43-8841-47C1B33A2B60}" srcOrd="1" destOrd="0" presId="urn:microsoft.com/office/officeart/2005/8/layout/hierarchy6"/>
    <dgm:cxn modelId="{7BB2E797-36CD-4A50-ADDB-F4B59769DCCC}" type="presParOf" srcId="{863D5EDC-C282-4E43-8841-47C1B33A2B60}" destId="{CEFAC97E-9E57-4BD6-B5C0-9933B2A4B3B5}" srcOrd="0" destOrd="0" presId="urn:microsoft.com/office/officeart/2005/8/layout/hierarchy6"/>
    <dgm:cxn modelId="{C5817C99-7000-4053-B57A-4EAE87D025EB}" type="presParOf" srcId="{CEFAC97E-9E57-4BD6-B5C0-9933B2A4B3B5}" destId="{47224F29-6A79-4115-BB2A-14171EC02646}" srcOrd="0" destOrd="0" presId="urn:microsoft.com/office/officeart/2005/8/layout/hierarchy6"/>
    <dgm:cxn modelId="{0B05F952-218A-4208-AA9D-47185E79FCB7}" type="presParOf" srcId="{CEFAC97E-9E57-4BD6-B5C0-9933B2A4B3B5}" destId="{30299031-718B-4652-BBDA-03BF4B9DF06C}" srcOrd="1" destOrd="0" presId="urn:microsoft.com/office/officeart/2005/8/layout/hierarchy6"/>
    <dgm:cxn modelId="{5B69F2AA-56A0-4D13-A692-1E0ED130E4F5}" type="presParOf" srcId="{863D5EDC-C282-4E43-8841-47C1B33A2B60}" destId="{96D9457B-712B-4FCA-BFD1-1A2801AB3B67}" srcOrd="1" destOrd="0" presId="urn:microsoft.com/office/officeart/2005/8/layout/hierarchy6"/>
    <dgm:cxn modelId="{8C4CFAB3-1373-4C54-9610-624437942ABA}" type="presParOf" srcId="{96D9457B-712B-4FCA-BFD1-1A2801AB3B67}" destId="{6386B416-01F1-4656-8510-26AF0D1FF0CE}" srcOrd="0" destOrd="0" presId="urn:microsoft.com/office/officeart/2005/8/layout/hierarchy6"/>
    <dgm:cxn modelId="{9DF249B8-3C88-4BB5-80D2-6D626FBDA2AF}" type="presParOf" srcId="{863D5EDC-C282-4E43-8841-47C1B33A2B60}" destId="{C4E2CC7B-9BF3-444D-AC18-0513147CFEF7}" srcOrd="2" destOrd="0" presId="urn:microsoft.com/office/officeart/2005/8/layout/hierarchy6"/>
    <dgm:cxn modelId="{FD1F067B-3CF2-462D-A86D-6C79C738DFDC}" type="presParOf" srcId="{C4E2CC7B-9BF3-444D-AC18-0513147CFEF7}" destId="{4B2DE163-EE89-4792-A873-B8A39E44D303}" srcOrd="0" destOrd="0" presId="urn:microsoft.com/office/officeart/2005/8/layout/hierarchy6"/>
    <dgm:cxn modelId="{2F564AEC-9C6D-4887-8665-A421A275EC16}" type="presParOf" srcId="{C4E2CC7B-9BF3-444D-AC18-0513147CFEF7}" destId="{B094F0A7-D9D6-423A-BB43-0CC65E7BC9C2}" srcOrd="1" destOrd="0" presId="urn:microsoft.com/office/officeart/2005/8/layout/hierarchy6"/>
    <dgm:cxn modelId="{2C9DC2A7-5B7F-42E0-9257-016A393B07FD}" type="presParOf" srcId="{863D5EDC-C282-4E43-8841-47C1B33A2B60}" destId="{A9A01B90-BF8F-4FFC-94D0-B6F22D9F4A79}" srcOrd="3" destOrd="0" presId="urn:microsoft.com/office/officeart/2005/8/layout/hierarchy6"/>
    <dgm:cxn modelId="{FAE77446-ACEF-46E1-A552-602366C9B821}" type="presParOf" srcId="{A9A01B90-BF8F-4FFC-94D0-B6F22D9F4A79}" destId="{0C2C5806-7DF4-4B70-B955-799C3A0262B2}" srcOrd="0" destOrd="0" presId="urn:microsoft.com/office/officeart/2005/8/layout/hierarchy6"/>
    <dgm:cxn modelId="{3D143416-B915-4CC0-83EB-3F523501FE8F}" type="presParOf" srcId="{863D5EDC-C282-4E43-8841-47C1B33A2B60}" destId="{DBC96087-D6A2-482E-AE8A-4B17085B478B}" srcOrd="4" destOrd="0" presId="urn:microsoft.com/office/officeart/2005/8/layout/hierarchy6"/>
    <dgm:cxn modelId="{84BF1B85-83FB-41DF-8597-3FE2FC7175A7}" type="presParOf" srcId="{DBC96087-D6A2-482E-AE8A-4B17085B478B}" destId="{202F3F18-AB0F-4EAB-8252-5BA676649E39}" srcOrd="0" destOrd="0" presId="urn:microsoft.com/office/officeart/2005/8/layout/hierarchy6"/>
    <dgm:cxn modelId="{8FD94A89-AEDA-4033-8A15-0929FABCCA26}" type="presParOf" srcId="{DBC96087-D6A2-482E-AE8A-4B17085B478B}" destId="{4F6FF6CC-E233-4E5E-A169-AD578787B1B2}"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10C4BFF-25F8-4C77-AEE4-95FFC9148A7D}"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nl-NL"/>
        </a:p>
      </dgm:t>
    </dgm:pt>
    <dgm:pt modelId="{B685159A-3683-41F5-847B-133AB3599F92}">
      <dgm:prSet phldrT="[Tekst]"/>
      <dgm:spPr/>
      <dgm:t>
        <a:bodyPr/>
        <a:lstStyle/>
        <a:p>
          <a:pPr algn="l">
            <a:buFont typeface="Arial" panose="020B0604020202020204" pitchFamily="34" charset="0"/>
            <a:buNone/>
          </a:pPr>
          <a:r>
            <a:rPr lang="nl-NL" dirty="0"/>
            <a:t>* Woonkamer</a:t>
          </a:r>
        </a:p>
        <a:p>
          <a:pPr algn="l">
            <a:buFont typeface="Arial" panose="020B0604020202020204" pitchFamily="34" charset="0"/>
            <a:buNone/>
          </a:pPr>
          <a:r>
            <a:rPr lang="nl-NL" dirty="0"/>
            <a:t>* Slaapkamers</a:t>
          </a:r>
        </a:p>
        <a:p>
          <a:pPr algn="l">
            <a:buFont typeface="Arial" panose="020B0604020202020204" pitchFamily="34" charset="0"/>
            <a:buNone/>
          </a:pPr>
          <a:r>
            <a:rPr lang="nl-NL" dirty="0"/>
            <a:t>* Keukens </a:t>
          </a:r>
        </a:p>
        <a:p>
          <a:pPr algn="l">
            <a:buFont typeface="Arial" panose="020B0604020202020204" pitchFamily="34" charset="0"/>
            <a:buNone/>
          </a:pPr>
          <a:r>
            <a:rPr lang="nl-NL" dirty="0"/>
            <a:t>* Overige ruimten</a:t>
          </a:r>
        </a:p>
      </dgm:t>
    </dgm:pt>
    <dgm:pt modelId="{8E8AE914-245C-4844-8BC1-C256B05E407B}" type="parTrans" cxnId="{2BBD0949-4967-44A0-A5A5-041A0EF1F35D}">
      <dgm:prSet/>
      <dgm:spPr/>
      <dgm:t>
        <a:bodyPr/>
        <a:lstStyle/>
        <a:p>
          <a:endParaRPr lang="nl-NL"/>
        </a:p>
      </dgm:t>
    </dgm:pt>
    <dgm:pt modelId="{34B40CD1-6EEA-4088-8855-651581D1BC8B}" type="sibTrans" cxnId="{2BBD0949-4967-44A0-A5A5-041A0EF1F35D}">
      <dgm:prSet/>
      <dgm:spPr/>
      <dgm:t>
        <a:bodyPr/>
        <a:lstStyle/>
        <a:p>
          <a:endParaRPr lang="nl-NL"/>
        </a:p>
      </dgm:t>
    </dgm:pt>
    <dgm:pt modelId="{1DCE59E3-F691-4EE3-808F-E69CEFCD0079}">
      <dgm:prSet phldrT="[Tekst]"/>
      <dgm:spPr/>
      <dgm:t>
        <a:bodyPr/>
        <a:lstStyle/>
        <a:p>
          <a:pPr algn="l"/>
          <a:r>
            <a:rPr lang="nl-NL" dirty="0"/>
            <a:t>Rest van de woning</a:t>
          </a:r>
        </a:p>
        <a:p>
          <a:pPr algn="l"/>
          <a:r>
            <a:rPr lang="nl-NL" dirty="0"/>
            <a:t>* verwarming</a:t>
          </a:r>
        </a:p>
      </dgm:t>
    </dgm:pt>
    <dgm:pt modelId="{1079FB81-9729-4971-B0D9-517BFF0629AF}" type="parTrans" cxnId="{CECFE437-EDCC-409F-8972-CD800447B38A}">
      <dgm:prSet/>
      <dgm:spPr/>
      <dgm:t>
        <a:bodyPr/>
        <a:lstStyle/>
        <a:p>
          <a:endParaRPr lang="nl-NL"/>
        </a:p>
      </dgm:t>
    </dgm:pt>
    <dgm:pt modelId="{36F8A031-F24F-4798-A36E-AAEAA2A7C5E4}" type="sibTrans" cxnId="{CECFE437-EDCC-409F-8972-CD800447B38A}">
      <dgm:prSet/>
      <dgm:spPr/>
      <dgm:t>
        <a:bodyPr/>
        <a:lstStyle/>
        <a:p>
          <a:endParaRPr lang="nl-NL"/>
        </a:p>
      </dgm:t>
    </dgm:pt>
    <dgm:pt modelId="{DA33B7CB-EF79-4659-9B44-B9F7B68EEB5E}">
      <dgm:prSet phldrT="[Tekst]"/>
      <dgm:spPr/>
      <dgm:t>
        <a:bodyPr/>
        <a:lstStyle/>
        <a:p>
          <a:pPr algn="l"/>
          <a:r>
            <a:rPr lang="nl-NL" dirty="0"/>
            <a:t>Rest van de woning</a:t>
          </a:r>
        </a:p>
        <a:p>
          <a:pPr algn="l"/>
          <a:r>
            <a:rPr lang="nl-NL" dirty="0"/>
            <a:t>* Verwarming</a:t>
          </a:r>
        </a:p>
        <a:p>
          <a:pPr algn="l"/>
          <a:r>
            <a:rPr lang="nl-NL" dirty="0"/>
            <a:t>* 450 kJ/m²*K </a:t>
          </a:r>
        </a:p>
      </dgm:t>
    </dgm:pt>
    <dgm:pt modelId="{FC8AEAE6-B631-42AC-A157-5C001FA8C28D}" type="parTrans" cxnId="{34CA3FB4-A20D-4B2F-B62A-1A4C0F6541EE}">
      <dgm:prSet/>
      <dgm:spPr/>
      <dgm:t>
        <a:bodyPr/>
        <a:lstStyle/>
        <a:p>
          <a:endParaRPr lang="nl-NL"/>
        </a:p>
      </dgm:t>
    </dgm:pt>
    <dgm:pt modelId="{9850C87C-7AF8-498F-9D40-D480145730A0}" type="sibTrans" cxnId="{34CA3FB4-A20D-4B2F-B62A-1A4C0F6541EE}">
      <dgm:prSet/>
      <dgm:spPr/>
      <dgm:t>
        <a:bodyPr/>
        <a:lstStyle/>
        <a:p>
          <a:endParaRPr lang="nl-NL"/>
        </a:p>
      </dgm:t>
    </dgm:pt>
    <dgm:pt modelId="{331BBB2D-15EE-42CB-A890-6ABAFCBC3193}">
      <dgm:prSet phldrT="[Tekst]"/>
      <dgm:spPr/>
      <dgm:t>
        <a:bodyPr/>
        <a:lstStyle/>
        <a:p>
          <a:pPr algn="l"/>
          <a:r>
            <a:rPr lang="nl-NL" dirty="0"/>
            <a:t>Hoofdslaapkamer (opbouw)</a:t>
          </a:r>
        </a:p>
        <a:p>
          <a:pPr algn="l"/>
          <a:r>
            <a:rPr lang="nl-NL" dirty="0"/>
            <a:t>* Verwarming</a:t>
          </a:r>
        </a:p>
        <a:p>
          <a:pPr algn="l"/>
          <a:r>
            <a:rPr lang="nl-NL" dirty="0"/>
            <a:t>* 80  kJ/m²*K </a:t>
          </a:r>
        </a:p>
      </dgm:t>
    </dgm:pt>
    <dgm:pt modelId="{E4FB9040-E602-4085-BBEF-D97E563BC662}" type="parTrans" cxnId="{1C4A2D04-63FA-41A9-A57E-23DDDA66F180}">
      <dgm:prSet/>
      <dgm:spPr/>
      <dgm:t>
        <a:bodyPr/>
        <a:lstStyle/>
        <a:p>
          <a:endParaRPr lang="nl-NL"/>
        </a:p>
      </dgm:t>
    </dgm:pt>
    <dgm:pt modelId="{DD06CEA5-9372-4EFA-9024-3263002A20C1}" type="sibTrans" cxnId="{1C4A2D04-63FA-41A9-A57E-23DDDA66F180}">
      <dgm:prSet/>
      <dgm:spPr/>
      <dgm:t>
        <a:bodyPr/>
        <a:lstStyle/>
        <a:p>
          <a:endParaRPr lang="nl-NL"/>
        </a:p>
      </dgm:t>
    </dgm:pt>
    <dgm:pt modelId="{08DC82BF-ED29-4AAD-B434-EB17DC08D925}">
      <dgm:prSet phldrT="[Tekst]"/>
      <dgm:spPr/>
      <dgm:t>
        <a:bodyPr/>
        <a:lstStyle/>
        <a:p>
          <a:pPr algn="l"/>
          <a:r>
            <a:rPr lang="nl-NL" dirty="0"/>
            <a:t>Woonkamer</a:t>
          </a:r>
        </a:p>
        <a:p>
          <a:pPr algn="l"/>
          <a:r>
            <a:rPr lang="nl-NL" dirty="0"/>
            <a:t>* Verwarming + koeling</a:t>
          </a:r>
        </a:p>
      </dgm:t>
    </dgm:pt>
    <dgm:pt modelId="{74868F35-A758-4751-A522-0FD2D6EB314D}" type="parTrans" cxnId="{0839E608-0239-4B24-8BF2-36FA3D71A724}">
      <dgm:prSet/>
      <dgm:spPr/>
      <dgm:t>
        <a:bodyPr/>
        <a:lstStyle/>
        <a:p>
          <a:endParaRPr lang="nl-NL"/>
        </a:p>
      </dgm:t>
    </dgm:pt>
    <dgm:pt modelId="{E7ACBD5B-30E8-43D6-8CC1-DD9A05B8E1AE}" type="sibTrans" cxnId="{0839E608-0239-4B24-8BF2-36FA3D71A724}">
      <dgm:prSet/>
      <dgm:spPr/>
      <dgm:t>
        <a:bodyPr/>
        <a:lstStyle/>
        <a:p>
          <a:endParaRPr lang="nl-NL"/>
        </a:p>
      </dgm:t>
    </dgm:pt>
    <dgm:pt modelId="{CF59E789-5420-4D7B-98D7-6041E9B144E8}">
      <dgm:prSet phldrT="[Tekst]"/>
      <dgm:spPr/>
      <dgm:t>
        <a:bodyPr/>
        <a:lstStyle/>
        <a:p>
          <a:pPr algn="l"/>
          <a:r>
            <a:rPr lang="nl-NL" dirty="0"/>
            <a:t>Woonkamer</a:t>
          </a:r>
        </a:p>
        <a:p>
          <a:pPr algn="l"/>
          <a:r>
            <a:rPr lang="nl-NL" dirty="0"/>
            <a:t>* Verwarming + koeling</a:t>
          </a:r>
        </a:p>
        <a:p>
          <a:pPr algn="l"/>
          <a:r>
            <a:rPr lang="nl-NL" dirty="0"/>
            <a:t>* 450 kJ/m²*K  </a:t>
          </a:r>
        </a:p>
      </dgm:t>
    </dgm:pt>
    <dgm:pt modelId="{AA6D59FE-4CF6-4856-8658-55C96AB4170E}" type="parTrans" cxnId="{9F1CDAE2-9DCD-4C82-9030-7DB842BC6B43}">
      <dgm:prSet/>
      <dgm:spPr/>
      <dgm:t>
        <a:bodyPr/>
        <a:lstStyle/>
        <a:p>
          <a:endParaRPr lang="nl-NL"/>
        </a:p>
      </dgm:t>
    </dgm:pt>
    <dgm:pt modelId="{443ADB26-8976-4E5B-B262-7727EC27E00D}" type="sibTrans" cxnId="{9F1CDAE2-9DCD-4C82-9030-7DB842BC6B43}">
      <dgm:prSet/>
      <dgm:spPr/>
      <dgm:t>
        <a:bodyPr/>
        <a:lstStyle/>
        <a:p>
          <a:endParaRPr lang="nl-NL"/>
        </a:p>
      </dgm:t>
    </dgm:pt>
    <dgm:pt modelId="{3EAF4C09-179B-445E-BFBA-D38944F25907}">
      <dgm:prSet phldrT="[Tekst]"/>
      <dgm:spPr/>
      <dgm:t>
        <a:bodyPr/>
        <a:lstStyle/>
        <a:p>
          <a:r>
            <a:rPr lang="nl-NL" dirty="0"/>
            <a:t>Rekenzone</a:t>
          </a:r>
        </a:p>
      </dgm:t>
    </dgm:pt>
    <dgm:pt modelId="{11330A04-64BC-441F-A775-DB59B521B334}" type="parTrans" cxnId="{8E5413F4-E85F-4533-97E8-B8A21B189B2B}">
      <dgm:prSet/>
      <dgm:spPr/>
      <dgm:t>
        <a:bodyPr/>
        <a:lstStyle/>
        <a:p>
          <a:endParaRPr lang="nl-NL"/>
        </a:p>
      </dgm:t>
    </dgm:pt>
    <dgm:pt modelId="{26669ECD-5734-412A-A1B5-9F70FAC7C675}" type="sibTrans" cxnId="{8E5413F4-E85F-4533-97E8-B8A21B189B2B}">
      <dgm:prSet/>
      <dgm:spPr/>
      <dgm:t>
        <a:bodyPr/>
        <a:lstStyle/>
        <a:p>
          <a:endParaRPr lang="nl-NL"/>
        </a:p>
      </dgm:t>
    </dgm:pt>
    <dgm:pt modelId="{7AB5135F-830B-4BDE-993F-24B5D021C8F6}">
      <dgm:prSet phldrT="[Tekst]"/>
      <dgm:spPr/>
      <dgm:t>
        <a:bodyPr/>
        <a:lstStyle/>
        <a:p>
          <a:r>
            <a:rPr lang="nl-NL" dirty="0"/>
            <a:t>Thermische zone</a:t>
          </a:r>
        </a:p>
      </dgm:t>
    </dgm:pt>
    <dgm:pt modelId="{9CE8DC62-3045-414C-B9B2-98D2FEB2DA77}" type="parTrans" cxnId="{6AD7A351-E417-4AD4-AD18-726B07444BEC}">
      <dgm:prSet/>
      <dgm:spPr/>
      <dgm:t>
        <a:bodyPr/>
        <a:lstStyle/>
        <a:p>
          <a:endParaRPr lang="nl-NL"/>
        </a:p>
      </dgm:t>
    </dgm:pt>
    <dgm:pt modelId="{2B7563B7-234E-4F73-B724-C4963EFCA460}" type="sibTrans" cxnId="{6AD7A351-E417-4AD4-AD18-726B07444BEC}">
      <dgm:prSet/>
      <dgm:spPr/>
      <dgm:t>
        <a:bodyPr/>
        <a:lstStyle/>
        <a:p>
          <a:endParaRPr lang="nl-NL"/>
        </a:p>
      </dgm:t>
    </dgm:pt>
    <dgm:pt modelId="{019A5CC9-383B-41CD-B07A-943B14D01B15}">
      <dgm:prSet phldrT="[Tekst]"/>
      <dgm:spPr/>
      <dgm:t>
        <a:bodyPr/>
        <a:lstStyle/>
        <a:p>
          <a:r>
            <a:rPr lang="nl-NL" dirty="0" err="1"/>
            <a:t>Klimatiserings</a:t>
          </a:r>
          <a:r>
            <a:rPr lang="nl-NL" dirty="0"/>
            <a:t>-</a:t>
          </a:r>
        </a:p>
        <a:p>
          <a:r>
            <a:rPr lang="nl-NL" dirty="0"/>
            <a:t>zone</a:t>
          </a:r>
        </a:p>
      </dgm:t>
    </dgm:pt>
    <dgm:pt modelId="{C0E4604F-29F8-440B-94FE-131198174A29}" type="parTrans" cxnId="{74118E2E-E5BB-48A7-807F-69B44D06BF54}">
      <dgm:prSet/>
      <dgm:spPr/>
      <dgm:t>
        <a:bodyPr/>
        <a:lstStyle/>
        <a:p>
          <a:endParaRPr lang="nl-NL"/>
        </a:p>
      </dgm:t>
    </dgm:pt>
    <dgm:pt modelId="{F1D1997D-E711-46C5-A7F0-973FE3D28D5C}" type="sibTrans" cxnId="{74118E2E-E5BB-48A7-807F-69B44D06BF54}">
      <dgm:prSet/>
      <dgm:spPr/>
      <dgm:t>
        <a:bodyPr/>
        <a:lstStyle/>
        <a:p>
          <a:endParaRPr lang="nl-NL"/>
        </a:p>
      </dgm:t>
    </dgm:pt>
    <dgm:pt modelId="{B94760C6-A9D0-47E6-AC88-3A69A4D57BB4}">
      <dgm:prSet/>
      <dgm:spPr/>
      <dgm:t>
        <a:bodyPr/>
        <a:lstStyle/>
        <a:p>
          <a:r>
            <a:rPr lang="nl-NL" dirty="0"/>
            <a:t>Woning</a:t>
          </a:r>
        </a:p>
      </dgm:t>
    </dgm:pt>
    <dgm:pt modelId="{E61EACA5-9242-4B55-8759-05A5F5BF5783}" type="parTrans" cxnId="{E8074BFA-AA0E-465A-AA75-9D6044FC06BD}">
      <dgm:prSet/>
      <dgm:spPr/>
      <dgm:t>
        <a:bodyPr/>
        <a:lstStyle/>
        <a:p>
          <a:endParaRPr lang="nl-NL"/>
        </a:p>
      </dgm:t>
    </dgm:pt>
    <dgm:pt modelId="{2A546260-E4D6-4CF7-9573-87DAE6C5B36E}" type="sibTrans" cxnId="{E8074BFA-AA0E-465A-AA75-9D6044FC06BD}">
      <dgm:prSet/>
      <dgm:spPr/>
      <dgm:t>
        <a:bodyPr/>
        <a:lstStyle/>
        <a:p>
          <a:endParaRPr lang="nl-NL"/>
        </a:p>
      </dgm:t>
    </dgm:pt>
    <dgm:pt modelId="{AD72CB83-878C-478D-BF2D-B81A3E2713D6}">
      <dgm:prSet/>
      <dgm:spPr/>
      <dgm:t>
        <a:bodyPr/>
        <a:lstStyle/>
        <a:p>
          <a:pPr algn="l">
            <a:buFont typeface="Arial" panose="020B0604020202020204" pitchFamily="34" charset="0"/>
            <a:buChar char="•"/>
          </a:pPr>
          <a:r>
            <a:rPr lang="nl-NL" dirty="0"/>
            <a:t>Niet </a:t>
          </a:r>
          <a:r>
            <a:rPr lang="nl-NL" dirty="0" err="1"/>
            <a:t>labelplichte</a:t>
          </a:r>
          <a:r>
            <a:rPr lang="nl-NL" dirty="0"/>
            <a:t> ruimten:</a:t>
          </a:r>
          <a:br>
            <a:rPr lang="nl-NL" dirty="0"/>
          </a:br>
          <a:r>
            <a:rPr lang="nl-NL" dirty="0"/>
            <a:t>* Losstaande berging</a:t>
          </a:r>
          <a:br>
            <a:rPr lang="nl-NL" dirty="0"/>
          </a:br>
          <a:r>
            <a:rPr lang="nl-NL" dirty="0"/>
            <a:t>* Onverwarmde vliering</a:t>
          </a:r>
        </a:p>
      </dgm:t>
    </dgm:pt>
    <dgm:pt modelId="{A24501E7-2D45-4112-8E5E-E47B09FE6A2F}" type="parTrans" cxnId="{D9123C37-0F90-4228-BB07-6B1686736006}">
      <dgm:prSet/>
      <dgm:spPr/>
      <dgm:t>
        <a:bodyPr/>
        <a:lstStyle/>
        <a:p>
          <a:endParaRPr lang="nl-NL"/>
        </a:p>
      </dgm:t>
    </dgm:pt>
    <dgm:pt modelId="{53F0BAD3-C7A7-4C7D-B132-2A47DBC3D83A}" type="sibTrans" cxnId="{D9123C37-0F90-4228-BB07-6B1686736006}">
      <dgm:prSet/>
      <dgm:spPr/>
      <dgm:t>
        <a:bodyPr/>
        <a:lstStyle/>
        <a:p>
          <a:endParaRPr lang="nl-NL"/>
        </a:p>
      </dgm:t>
    </dgm:pt>
    <dgm:pt modelId="{D0AADC0B-F11F-4AE7-9401-CA8332501A65}" type="pres">
      <dgm:prSet presAssocID="{010C4BFF-25F8-4C77-AEE4-95FFC9148A7D}" presName="mainComposite" presStyleCnt="0">
        <dgm:presLayoutVars>
          <dgm:chPref val="1"/>
          <dgm:dir/>
          <dgm:animOne val="branch"/>
          <dgm:animLvl val="lvl"/>
          <dgm:resizeHandles val="exact"/>
        </dgm:presLayoutVars>
      </dgm:prSet>
      <dgm:spPr/>
    </dgm:pt>
    <dgm:pt modelId="{5EB485F2-FABE-4B84-ACE4-1F47939E31EE}" type="pres">
      <dgm:prSet presAssocID="{010C4BFF-25F8-4C77-AEE4-95FFC9148A7D}" presName="hierFlow" presStyleCnt="0"/>
      <dgm:spPr/>
    </dgm:pt>
    <dgm:pt modelId="{C05E0A1A-4C56-43CA-821A-01F86635EF6E}" type="pres">
      <dgm:prSet presAssocID="{010C4BFF-25F8-4C77-AEE4-95FFC9148A7D}" presName="firstBuf" presStyleCnt="0"/>
      <dgm:spPr/>
    </dgm:pt>
    <dgm:pt modelId="{B110811D-4E8B-405D-9EEF-3A100860EE99}" type="pres">
      <dgm:prSet presAssocID="{010C4BFF-25F8-4C77-AEE4-95FFC9148A7D}" presName="hierChild1" presStyleCnt="0">
        <dgm:presLayoutVars>
          <dgm:chPref val="1"/>
          <dgm:animOne val="branch"/>
          <dgm:animLvl val="lvl"/>
        </dgm:presLayoutVars>
      </dgm:prSet>
      <dgm:spPr/>
    </dgm:pt>
    <dgm:pt modelId="{B0A5027F-E7E9-44B7-9CC6-C28B7C455DD3}" type="pres">
      <dgm:prSet presAssocID="{B94760C6-A9D0-47E6-AC88-3A69A4D57BB4}" presName="Name14" presStyleCnt="0"/>
      <dgm:spPr/>
    </dgm:pt>
    <dgm:pt modelId="{9566308F-3620-4ED2-B0CC-392A9DF4D2F3}" type="pres">
      <dgm:prSet presAssocID="{B94760C6-A9D0-47E6-AC88-3A69A4D57BB4}" presName="level1Shape" presStyleLbl="node0" presStyleIdx="0" presStyleCnt="1">
        <dgm:presLayoutVars>
          <dgm:chPref val="3"/>
        </dgm:presLayoutVars>
      </dgm:prSet>
      <dgm:spPr/>
    </dgm:pt>
    <dgm:pt modelId="{D7DB9EF2-D0EA-49FA-AC8F-5347EACC178A}" type="pres">
      <dgm:prSet presAssocID="{B94760C6-A9D0-47E6-AC88-3A69A4D57BB4}" presName="hierChild2" presStyleCnt="0"/>
      <dgm:spPr/>
    </dgm:pt>
    <dgm:pt modelId="{3B8E7670-CF66-495A-883A-F0EE1832F0D4}" type="pres">
      <dgm:prSet presAssocID="{A24501E7-2D45-4112-8E5E-E47B09FE6A2F}" presName="Name19" presStyleLbl="parChTrans1D2" presStyleIdx="0" presStyleCnt="2"/>
      <dgm:spPr/>
    </dgm:pt>
    <dgm:pt modelId="{9175CB22-D24A-4A9F-9A80-8758AA16C7C4}" type="pres">
      <dgm:prSet presAssocID="{AD72CB83-878C-478D-BF2D-B81A3E2713D6}" presName="Name21" presStyleCnt="0"/>
      <dgm:spPr/>
    </dgm:pt>
    <dgm:pt modelId="{61F88BD8-8664-4841-8F0B-164F8F59AD92}" type="pres">
      <dgm:prSet presAssocID="{AD72CB83-878C-478D-BF2D-B81A3E2713D6}" presName="level2Shape" presStyleLbl="node2" presStyleIdx="0" presStyleCnt="2" custLinFactNeighborX="-50135" custLinFactNeighborY="235"/>
      <dgm:spPr/>
    </dgm:pt>
    <dgm:pt modelId="{EF30FA7C-22A7-4EFE-A1F1-B3FD94E1BC82}" type="pres">
      <dgm:prSet presAssocID="{AD72CB83-878C-478D-BF2D-B81A3E2713D6}" presName="hierChild3" presStyleCnt="0"/>
      <dgm:spPr/>
    </dgm:pt>
    <dgm:pt modelId="{E17B23D2-5122-4562-9987-6BF5E2A02259}" type="pres">
      <dgm:prSet presAssocID="{8E8AE914-245C-4844-8BC1-C256B05E407B}" presName="Name19" presStyleLbl="parChTrans1D2" presStyleIdx="1" presStyleCnt="2"/>
      <dgm:spPr/>
    </dgm:pt>
    <dgm:pt modelId="{B030B3F1-1307-4497-AFF9-2CF1EC47FEEC}" type="pres">
      <dgm:prSet presAssocID="{B685159A-3683-41F5-847B-133AB3599F92}" presName="Name21" presStyleCnt="0"/>
      <dgm:spPr/>
    </dgm:pt>
    <dgm:pt modelId="{E8D30224-9305-4B01-819F-DBC9EB1C1673}" type="pres">
      <dgm:prSet presAssocID="{B685159A-3683-41F5-847B-133AB3599F92}" presName="level2Shape" presStyleLbl="node2" presStyleIdx="1" presStyleCnt="2"/>
      <dgm:spPr/>
    </dgm:pt>
    <dgm:pt modelId="{FB13B2BE-1875-4910-8B3E-6502A7EBCF29}" type="pres">
      <dgm:prSet presAssocID="{B685159A-3683-41F5-847B-133AB3599F92}" presName="hierChild3" presStyleCnt="0"/>
      <dgm:spPr/>
    </dgm:pt>
    <dgm:pt modelId="{130EE034-C136-4025-B4BA-74A61A6BF1C3}" type="pres">
      <dgm:prSet presAssocID="{1079FB81-9729-4971-B0D9-517BFF0629AF}" presName="Name19" presStyleLbl="parChTrans1D3" presStyleIdx="0" presStyleCnt="2"/>
      <dgm:spPr/>
    </dgm:pt>
    <dgm:pt modelId="{14ABFBDD-0DC3-46EE-8329-E48B48552F45}" type="pres">
      <dgm:prSet presAssocID="{1DCE59E3-F691-4EE3-808F-E69CEFCD0079}" presName="Name21" presStyleCnt="0"/>
      <dgm:spPr/>
    </dgm:pt>
    <dgm:pt modelId="{67653852-D5F8-4108-A325-AA72B9303799}" type="pres">
      <dgm:prSet presAssocID="{1DCE59E3-F691-4EE3-808F-E69CEFCD0079}" presName="level2Shape" presStyleLbl="node3" presStyleIdx="0" presStyleCnt="2"/>
      <dgm:spPr/>
    </dgm:pt>
    <dgm:pt modelId="{461B9B0F-6CC9-48FB-8813-426EE33ACEDD}" type="pres">
      <dgm:prSet presAssocID="{1DCE59E3-F691-4EE3-808F-E69CEFCD0079}" presName="hierChild3" presStyleCnt="0"/>
      <dgm:spPr/>
    </dgm:pt>
    <dgm:pt modelId="{FBD0BB41-0715-4BE3-9BF3-ECC3671972FC}" type="pres">
      <dgm:prSet presAssocID="{FC8AEAE6-B631-42AC-A157-5C001FA8C28D}" presName="Name19" presStyleLbl="parChTrans1D4" presStyleIdx="0" presStyleCnt="3"/>
      <dgm:spPr/>
    </dgm:pt>
    <dgm:pt modelId="{2A6D20D5-6CB2-4BA0-A753-8486AE847D5E}" type="pres">
      <dgm:prSet presAssocID="{DA33B7CB-EF79-4659-9B44-B9F7B68EEB5E}" presName="Name21" presStyleCnt="0"/>
      <dgm:spPr/>
    </dgm:pt>
    <dgm:pt modelId="{5E38969F-9C93-467D-B78E-225CA02AFCC0}" type="pres">
      <dgm:prSet presAssocID="{DA33B7CB-EF79-4659-9B44-B9F7B68EEB5E}" presName="level2Shape" presStyleLbl="node4" presStyleIdx="0" presStyleCnt="3"/>
      <dgm:spPr/>
    </dgm:pt>
    <dgm:pt modelId="{2EDB2513-8B35-4CE0-8157-9AD85273D311}" type="pres">
      <dgm:prSet presAssocID="{DA33B7CB-EF79-4659-9B44-B9F7B68EEB5E}" presName="hierChild3" presStyleCnt="0"/>
      <dgm:spPr/>
    </dgm:pt>
    <dgm:pt modelId="{83844BFE-FBC6-4350-B5A0-95D35C68FDE5}" type="pres">
      <dgm:prSet presAssocID="{E4FB9040-E602-4085-BBEF-D97E563BC662}" presName="Name19" presStyleLbl="parChTrans1D4" presStyleIdx="1" presStyleCnt="3"/>
      <dgm:spPr/>
    </dgm:pt>
    <dgm:pt modelId="{7D8CDA38-E6CE-4D98-9E94-260D88B7CEA0}" type="pres">
      <dgm:prSet presAssocID="{331BBB2D-15EE-42CB-A890-6ABAFCBC3193}" presName="Name21" presStyleCnt="0"/>
      <dgm:spPr/>
    </dgm:pt>
    <dgm:pt modelId="{AF02A39A-A95F-49EA-9664-78A30200E836}" type="pres">
      <dgm:prSet presAssocID="{331BBB2D-15EE-42CB-A890-6ABAFCBC3193}" presName="level2Shape" presStyleLbl="node4" presStyleIdx="1" presStyleCnt="3"/>
      <dgm:spPr/>
    </dgm:pt>
    <dgm:pt modelId="{1F099D4D-ECAB-4601-AFC5-01BBB26DAD5E}" type="pres">
      <dgm:prSet presAssocID="{331BBB2D-15EE-42CB-A890-6ABAFCBC3193}" presName="hierChild3" presStyleCnt="0"/>
      <dgm:spPr/>
    </dgm:pt>
    <dgm:pt modelId="{76D08333-905D-4051-AB75-6EA5C0E09575}" type="pres">
      <dgm:prSet presAssocID="{74868F35-A758-4751-A522-0FD2D6EB314D}" presName="Name19" presStyleLbl="parChTrans1D3" presStyleIdx="1" presStyleCnt="2"/>
      <dgm:spPr/>
    </dgm:pt>
    <dgm:pt modelId="{7B372C0F-A462-4332-BB4E-E9F2A5904DBC}" type="pres">
      <dgm:prSet presAssocID="{08DC82BF-ED29-4AAD-B434-EB17DC08D925}" presName="Name21" presStyleCnt="0"/>
      <dgm:spPr/>
    </dgm:pt>
    <dgm:pt modelId="{D5C554D9-C7B1-4B1E-A6CD-BECC9D6CE665}" type="pres">
      <dgm:prSet presAssocID="{08DC82BF-ED29-4AAD-B434-EB17DC08D925}" presName="level2Shape" presStyleLbl="node3" presStyleIdx="1" presStyleCnt="2"/>
      <dgm:spPr/>
    </dgm:pt>
    <dgm:pt modelId="{E0D79989-6B48-45D0-A286-0DCC1681F962}" type="pres">
      <dgm:prSet presAssocID="{08DC82BF-ED29-4AAD-B434-EB17DC08D925}" presName="hierChild3" presStyleCnt="0"/>
      <dgm:spPr/>
    </dgm:pt>
    <dgm:pt modelId="{60AD0BEA-0EBD-405A-8D45-529809D926E9}" type="pres">
      <dgm:prSet presAssocID="{AA6D59FE-4CF6-4856-8658-55C96AB4170E}" presName="Name19" presStyleLbl="parChTrans1D4" presStyleIdx="2" presStyleCnt="3"/>
      <dgm:spPr/>
    </dgm:pt>
    <dgm:pt modelId="{B7C59BE4-2890-46B1-96E2-B57813BE803A}" type="pres">
      <dgm:prSet presAssocID="{CF59E789-5420-4D7B-98D7-6041E9B144E8}" presName="Name21" presStyleCnt="0"/>
      <dgm:spPr/>
    </dgm:pt>
    <dgm:pt modelId="{2B69E52D-7103-47AD-B6E9-CBDED8484FBC}" type="pres">
      <dgm:prSet presAssocID="{CF59E789-5420-4D7B-98D7-6041E9B144E8}" presName="level2Shape" presStyleLbl="node4" presStyleIdx="2" presStyleCnt="3"/>
      <dgm:spPr/>
    </dgm:pt>
    <dgm:pt modelId="{AD29B27C-693A-4EC7-ADBB-7824743DE0FE}" type="pres">
      <dgm:prSet presAssocID="{CF59E789-5420-4D7B-98D7-6041E9B144E8}" presName="hierChild3" presStyleCnt="0"/>
      <dgm:spPr/>
    </dgm:pt>
    <dgm:pt modelId="{863D5EDC-C282-4E43-8841-47C1B33A2B60}" type="pres">
      <dgm:prSet presAssocID="{010C4BFF-25F8-4C77-AEE4-95FFC9148A7D}" presName="bgShapesFlow" presStyleCnt="0"/>
      <dgm:spPr/>
    </dgm:pt>
    <dgm:pt modelId="{CEFAC97E-9E57-4BD6-B5C0-9933B2A4B3B5}" type="pres">
      <dgm:prSet presAssocID="{3EAF4C09-179B-445E-BFBA-D38944F25907}" presName="rectComp" presStyleCnt="0"/>
      <dgm:spPr/>
    </dgm:pt>
    <dgm:pt modelId="{47224F29-6A79-4115-BB2A-14171EC02646}" type="pres">
      <dgm:prSet presAssocID="{3EAF4C09-179B-445E-BFBA-D38944F25907}" presName="bgRect" presStyleLbl="bgShp" presStyleIdx="0" presStyleCnt="3" custLinFactY="150812" custLinFactNeighborY="200000"/>
      <dgm:spPr/>
    </dgm:pt>
    <dgm:pt modelId="{30299031-718B-4652-BBDA-03BF4B9DF06C}" type="pres">
      <dgm:prSet presAssocID="{3EAF4C09-179B-445E-BFBA-D38944F25907}" presName="bgRectTx" presStyleLbl="bgShp" presStyleIdx="0" presStyleCnt="3">
        <dgm:presLayoutVars>
          <dgm:bulletEnabled val="1"/>
        </dgm:presLayoutVars>
      </dgm:prSet>
      <dgm:spPr/>
    </dgm:pt>
    <dgm:pt modelId="{96D9457B-712B-4FCA-BFD1-1A2801AB3B67}" type="pres">
      <dgm:prSet presAssocID="{3EAF4C09-179B-445E-BFBA-D38944F25907}" presName="spComp" presStyleCnt="0"/>
      <dgm:spPr/>
    </dgm:pt>
    <dgm:pt modelId="{6386B416-01F1-4656-8510-26AF0D1FF0CE}" type="pres">
      <dgm:prSet presAssocID="{3EAF4C09-179B-445E-BFBA-D38944F25907}" presName="vSp" presStyleCnt="0"/>
      <dgm:spPr/>
    </dgm:pt>
    <dgm:pt modelId="{C4E2CC7B-9BF3-444D-AC18-0513147CFEF7}" type="pres">
      <dgm:prSet presAssocID="{7AB5135F-830B-4BDE-993F-24B5D021C8F6}" presName="rectComp" presStyleCnt="0"/>
      <dgm:spPr/>
    </dgm:pt>
    <dgm:pt modelId="{4B2DE163-EE89-4792-A873-B8A39E44D303}" type="pres">
      <dgm:prSet presAssocID="{7AB5135F-830B-4BDE-993F-24B5D021C8F6}" presName="bgRect" presStyleLbl="bgShp" presStyleIdx="1" presStyleCnt="3"/>
      <dgm:spPr/>
    </dgm:pt>
    <dgm:pt modelId="{B094F0A7-D9D6-423A-BB43-0CC65E7BC9C2}" type="pres">
      <dgm:prSet presAssocID="{7AB5135F-830B-4BDE-993F-24B5D021C8F6}" presName="bgRectTx" presStyleLbl="bgShp" presStyleIdx="1" presStyleCnt="3">
        <dgm:presLayoutVars>
          <dgm:bulletEnabled val="1"/>
        </dgm:presLayoutVars>
      </dgm:prSet>
      <dgm:spPr/>
    </dgm:pt>
    <dgm:pt modelId="{A9A01B90-BF8F-4FFC-94D0-B6F22D9F4A79}" type="pres">
      <dgm:prSet presAssocID="{7AB5135F-830B-4BDE-993F-24B5D021C8F6}" presName="spComp" presStyleCnt="0"/>
      <dgm:spPr/>
    </dgm:pt>
    <dgm:pt modelId="{0C2C5806-7DF4-4B70-B955-799C3A0262B2}" type="pres">
      <dgm:prSet presAssocID="{7AB5135F-830B-4BDE-993F-24B5D021C8F6}" presName="vSp" presStyleCnt="0"/>
      <dgm:spPr/>
    </dgm:pt>
    <dgm:pt modelId="{DBC96087-D6A2-482E-AE8A-4B17085B478B}" type="pres">
      <dgm:prSet presAssocID="{019A5CC9-383B-41CD-B07A-943B14D01B15}" presName="rectComp" presStyleCnt="0"/>
      <dgm:spPr/>
    </dgm:pt>
    <dgm:pt modelId="{202F3F18-AB0F-4EAB-8252-5BA676649E39}" type="pres">
      <dgm:prSet presAssocID="{019A5CC9-383B-41CD-B07A-943B14D01B15}" presName="bgRect" presStyleLbl="bgShp" presStyleIdx="2" presStyleCnt="3"/>
      <dgm:spPr/>
    </dgm:pt>
    <dgm:pt modelId="{4F6FF6CC-E233-4E5E-A169-AD578787B1B2}" type="pres">
      <dgm:prSet presAssocID="{019A5CC9-383B-41CD-B07A-943B14D01B15}" presName="bgRectTx" presStyleLbl="bgShp" presStyleIdx="2" presStyleCnt="3">
        <dgm:presLayoutVars>
          <dgm:bulletEnabled val="1"/>
        </dgm:presLayoutVars>
      </dgm:prSet>
      <dgm:spPr/>
    </dgm:pt>
  </dgm:ptLst>
  <dgm:cxnLst>
    <dgm:cxn modelId="{1C4A2D04-63FA-41A9-A57E-23DDDA66F180}" srcId="{1DCE59E3-F691-4EE3-808F-E69CEFCD0079}" destId="{331BBB2D-15EE-42CB-A890-6ABAFCBC3193}" srcOrd="1" destOrd="0" parTransId="{E4FB9040-E602-4085-BBEF-D97E563BC662}" sibTransId="{DD06CEA5-9372-4EFA-9024-3263002A20C1}"/>
    <dgm:cxn modelId="{0839E608-0239-4B24-8BF2-36FA3D71A724}" srcId="{B685159A-3683-41F5-847B-133AB3599F92}" destId="{08DC82BF-ED29-4AAD-B434-EB17DC08D925}" srcOrd="1" destOrd="0" parTransId="{74868F35-A758-4751-A522-0FD2D6EB314D}" sibTransId="{E7ACBD5B-30E8-43D6-8CC1-DD9A05B8E1AE}"/>
    <dgm:cxn modelId="{0C875916-E36E-4153-B685-10AF1D010778}" type="presOf" srcId="{1DCE59E3-F691-4EE3-808F-E69CEFCD0079}" destId="{67653852-D5F8-4108-A325-AA72B9303799}" srcOrd="0" destOrd="0" presId="urn:microsoft.com/office/officeart/2005/8/layout/hierarchy6"/>
    <dgm:cxn modelId="{42DA3023-6F78-4869-B57E-AC3795DBB9EA}" type="presOf" srcId="{AA6D59FE-4CF6-4856-8658-55C96AB4170E}" destId="{60AD0BEA-0EBD-405A-8D45-529809D926E9}" srcOrd="0" destOrd="0" presId="urn:microsoft.com/office/officeart/2005/8/layout/hierarchy6"/>
    <dgm:cxn modelId="{B28FF023-A6E5-42BB-9412-C44623FFA5D9}" type="presOf" srcId="{FC8AEAE6-B631-42AC-A157-5C001FA8C28D}" destId="{FBD0BB41-0715-4BE3-9BF3-ECC3671972FC}" srcOrd="0" destOrd="0" presId="urn:microsoft.com/office/officeart/2005/8/layout/hierarchy6"/>
    <dgm:cxn modelId="{74118E2E-E5BB-48A7-807F-69B44D06BF54}" srcId="{010C4BFF-25F8-4C77-AEE4-95FFC9148A7D}" destId="{019A5CC9-383B-41CD-B07A-943B14D01B15}" srcOrd="3" destOrd="0" parTransId="{C0E4604F-29F8-440B-94FE-131198174A29}" sibTransId="{F1D1997D-E711-46C5-A7F0-973FE3D28D5C}"/>
    <dgm:cxn modelId="{B7E4DA2F-3F14-452A-8748-A064E6845A6A}" type="presOf" srcId="{7AB5135F-830B-4BDE-993F-24B5D021C8F6}" destId="{4B2DE163-EE89-4792-A873-B8A39E44D303}" srcOrd="0" destOrd="0" presId="urn:microsoft.com/office/officeart/2005/8/layout/hierarchy6"/>
    <dgm:cxn modelId="{23BC7830-88F5-40DA-A59F-0F520545425A}" type="presOf" srcId="{8E8AE914-245C-4844-8BC1-C256B05E407B}" destId="{E17B23D2-5122-4562-9987-6BF5E2A02259}" srcOrd="0" destOrd="0" presId="urn:microsoft.com/office/officeart/2005/8/layout/hierarchy6"/>
    <dgm:cxn modelId="{D9123C37-0F90-4228-BB07-6B1686736006}" srcId="{B94760C6-A9D0-47E6-AC88-3A69A4D57BB4}" destId="{AD72CB83-878C-478D-BF2D-B81A3E2713D6}" srcOrd="0" destOrd="0" parTransId="{A24501E7-2D45-4112-8E5E-E47B09FE6A2F}" sibTransId="{53F0BAD3-C7A7-4C7D-B132-2A47DBC3D83A}"/>
    <dgm:cxn modelId="{CECFE437-EDCC-409F-8972-CD800447B38A}" srcId="{B685159A-3683-41F5-847B-133AB3599F92}" destId="{1DCE59E3-F691-4EE3-808F-E69CEFCD0079}" srcOrd="0" destOrd="0" parTransId="{1079FB81-9729-4971-B0D9-517BFF0629AF}" sibTransId="{36F8A031-F24F-4798-A36E-AAEAA2A7C5E4}"/>
    <dgm:cxn modelId="{71E9D53E-D1AE-4CA6-9325-B408B07C6270}" type="presOf" srcId="{AD72CB83-878C-478D-BF2D-B81A3E2713D6}" destId="{61F88BD8-8664-4841-8F0B-164F8F59AD92}" srcOrd="0" destOrd="0" presId="urn:microsoft.com/office/officeart/2005/8/layout/hierarchy6"/>
    <dgm:cxn modelId="{989DC05D-F53C-4397-B4F8-175589376C4E}" type="presOf" srcId="{A24501E7-2D45-4112-8E5E-E47B09FE6A2F}" destId="{3B8E7670-CF66-495A-883A-F0EE1832F0D4}" srcOrd="0" destOrd="0" presId="urn:microsoft.com/office/officeart/2005/8/layout/hierarchy6"/>
    <dgm:cxn modelId="{2BBD0949-4967-44A0-A5A5-041A0EF1F35D}" srcId="{B94760C6-A9D0-47E6-AC88-3A69A4D57BB4}" destId="{B685159A-3683-41F5-847B-133AB3599F92}" srcOrd="1" destOrd="0" parTransId="{8E8AE914-245C-4844-8BC1-C256B05E407B}" sibTransId="{34B40CD1-6EEA-4088-8855-651581D1BC8B}"/>
    <dgm:cxn modelId="{F9828C4E-F9FC-4E1C-95AE-5A5D0C4367F4}" type="presOf" srcId="{1079FB81-9729-4971-B0D9-517BFF0629AF}" destId="{130EE034-C136-4025-B4BA-74A61A6BF1C3}" srcOrd="0" destOrd="0" presId="urn:microsoft.com/office/officeart/2005/8/layout/hierarchy6"/>
    <dgm:cxn modelId="{6A597E70-DF25-45BC-88F8-82E095511C95}" type="presOf" srcId="{DA33B7CB-EF79-4659-9B44-B9F7B68EEB5E}" destId="{5E38969F-9C93-467D-B78E-225CA02AFCC0}" srcOrd="0" destOrd="0" presId="urn:microsoft.com/office/officeart/2005/8/layout/hierarchy6"/>
    <dgm:cxn modelId="{6AD7A351-E417-4AD4-AD18-726B07444BEC}" srcId="{010C4BFF-25F8-4C77-AEE4-95FFC9148A7D}" destId="{7AB5135F-830B-4BDE-993F-24B5D021C8F6}" srcOrd="2" destOrd="0" parTransId="{9CE8DC62-3045-414C-B9B2-98D2FEB2DA77}" sibTransId="{2B7563B7-234E-4F73-B724-C4963EFCA460}"/>
    <dgm:cxn modelId="{2BB64157-7A69-4693-8216-7EB884A68A65}" type="presOf" srcId="{B94760C6-A9D0-47E6-AC88-3A69A4D57BB4}" destId="{9566308F-3620-4ED2-B0CC-392A9DF4D2F3}" srcOrd="0" destOrd="0" presId="urn:microsoft.com/office/officeart/2005/8/layout/hierarchy6"/>
    <dgm:cxn modelId="{BB34547A-3AB9-451B-8110-EE52B7099DE3}" type="presOf" srcId="{CF59E789-5420-4D7B-98D7-6041E9B144E8}" destId="{2B69E52D-7103-47AD-B6E9-CBDED8484FBC}" srcOrd="0" destOrd="0" presId="urn:microsoft.com/office/officeart/2005/8/layout/hierarchy6"/>
    <dgm:cxn modelId="{F3EEA67A-786C-478D-8141-3C5C5C56B94B}" type="presOf" srcId="{7AB5135F-830B-4BDE-993F-24B5D021C8F6}" destId="{B094F0A7-D9D6-423A-BB43-0CC65E7BC9C2}" srcOrd="1" destOrd="0" presId="urn:microsoft.com/office/officeart/2005/8/layout/hierarchy6"/>
    <dgm:cxn modelId="{F56AC47D-4F34-4F0D-8719-923F69B97613}" type="presOf" srcId="{019A5CC9-383B-41CD-B07A-943B14D01B15}" destId="{202F3F18-AB0F-4EAB-8252-5BA676649E39}" srcOrd="0" destOrd="0" presId="urn:microsoft.com/office/officeart/2005/8/layout/hierarchy6"/>
    <dgm:cxn modelId="{678D7083-899A-495E-AC00-C24D791AC2AD}" type="presOf" srcId="{019A5CC9-383B-41CD-B07A-943B14D01B15}" destId="{4F6FF6CC-E233-4E5E-A169-AD578787B1B2}" srcOrd="1" destOrd="0" presId="urn:microsoft.com/office/officeart/2005/8/layout/hierarchy6"/>
    <dgm:cxn modelId="{328C3D8F-E6BE-4F44-94A4-B37626A37208}" type="presOf" srcId="{010C4BFF-25F8-4C77-AEE4-95FFC9148A7D}" destId="{D0AADC0B-F11F-4AE7-9401-CA8332501A65}" srcOrd="0" destOrd="0" presId="urn:microsoft.com/office/officeart/2005/8/layout/hierarchy6"/>
    <dgm:cxn modelId="{D625BD91-05BA-46C2-8C3D-289F96354285}" type="presOf" srcId="{E4FB9040-E602-4085-BBEF-D97E563BC662}" destId="{83844BFE-FBC6-4350-B5A0-95D35C68FDE5}" srcOrd="0" destOrd="0" presId="urn:microsoft.com/office/officeart/2005/8/layout/hierarchy6"/>
    <dgm:cxn modelId="{CD40309D-C7E0-42A4-A96D-11226157E2C8}" type="presOf" srcId="{331BBB2D-15EE-42CB-A890-6ABAFCBC3193}" destId="{AF02A39A-A95F-49EA-9664-78A30200E836}" srcOrd="0" destOrd="0" presId="urn:microsoft.com/office/officeart/2005/8/layout/hierarchy6"/>
    <dgm:cxn modelId="{D37236A2-67A1-4A1C-A048-5ABFCA75B8A6}" type="presOf" srcId="{08DC82BF-ED29-4AAD-B434-EB17DC08D925}" destId="{D5C554D9-C7B1-4B1E-A6CD-BECC9D6CE665}" srcOrd="0" destOrd="0" presId="urn:microsoft.com/office/officeart/2005/8/layout/hierarchy6"/>
    <dgm:cxn modelId="{763D50AE-9757-42AF-AA9D-22BA51AA8A3C}" type="presOf" srcId="{3EAF4C09-179B-445E-BFBA-D38944F25907}" destId="{47224F29-6A79-4115-BB2A-14171EC02646}" srcOrd="0" destOrd="0" presId="urn:microsoft.com/office/officeart/2005/8/layout/hierarchy6"/>
    <dgm:cxn modelId="{34CA3FB4-A20D-4B2F-B62A-1A4C0F6541EE}" srcId="{1DCE59E3-F691-4EE3-808F-E69CEFCD0079}" destId="{DA33B7CB-EF79-4659-9B44-B9F7B68EEB5E}" srcOrd="0" destOrd="0" parTransId="{FC8AEAE6-B631-42AC-A157-5C001FA8C28D}" sibTransId="{9850C87C-7AF8-498F-9D40-D480145730A0}"/>
    <dgm:cxn modelId="{BBC18CBC-9C35-4A65-8203-C8946F5BDE8F}" type="presOf" srcId="{3EAF4C09-179B-445E-BFBA-D38944F25907}" destId="{30299031-718B-4652-BBDA-03BF4B9DF06C}" srcOrd="1" destOrd="0" presId="urn:microsoft.com/office/officeart/2005/8/layout/hierarchy6"/>
    <dgm:cxn modelId="{9E7F44CD-35E8-48A1-9BA2-1DD1361564C2}" type="presOf" srcId="{B685159A-3683-41F5-847B-133AB3599F92}" destId="{E8D30224-9305-4B01-819F-DBC9EB1C1673}" srcOrd="0" destOrd="0" presId="urn:microsoft.com/office/officeart/2005/8/layout/hierarchy6"/>
    <dgm:cxn modelId="{9F1CDAE2-9DCD-4C82-9030-7DB842BC6B43}" srcId="{08DC82BF-ED29-4AAD-B434-EB17DC08D925}" destId="{CF59E789-5420-4D7B-98D7-6041E9B144E8}" srcOrd="0" destOrd="0" parTransId="{AA6D59FE-4CF6-4856-8658-55C96AB4170E}" sibTransId="{443ADB26-8976-4E5B-B262-7727EC27E00D}"/>
    <dgm:cxn modelId="{AEA1C3F2-4DB3-46E0-8605-C32CA7B7A8F5}" type="presOf" srcId="{74868F35-A758-4751-A522-0FD2D6EB314D}" destId="{76D08333-905D-4051-AB75-6EA5C0E09575}" srcOrd="0" destOrd="0" presId="urn:microsoft.com/office/officeart/2005/8/layout/hierarchy6"/>
    <dgm:cxn modelId="{8E5413F4-E85F-4533-97E8-B8A21B189B2B}" srcId="{010C4BFF-25F8-4C77-AEE4-95FFC9148A7D}" destId="{3EAF4C09-179B-445E-BFBA-D38944F25907}" srcOrd="1" destOrd="0" parTransId="{11330A04-64BC-441F-A775-DB59B521B334}" sibTransId="{26669ECD-5734-412A-A1B5-9F70FAC7C675}"/>
    <dgm:cxn modelId="{E8074BFA-AA0E-465A-AA75-9D6044FC06BD}" srcId="{010C4BFF-25F8-4C77-AEE4-95FFC9148A7D}" destId="{B94760C6-A9D0-47E6-AC88-3A69A4D57BB4}" srcOrd="0" destOrd="0" parTransId="{E61EACA5-9242-4B55-8759-05A5F5BF5783}" sibTransId="{2A546260-E4D6-4CF7-9573-87DAE6C5B36E}"/>
    <dgm:cxn modelId="{0C38EA6E-F57A-459D-B267-B8B195DEF437}" type="presParOf" srcId="{D0AADC0B-F11F-4AE7-9401-CA8332501A65}" destId="{5EB485F2-FABE-4B84-ACE4-1F47939E31EE}" srcOrd="0" destOrd="0" presId="urn:microsoft.com/office/officeart/2005/8/layout/hierarchy6"/>
    <dgm:cxn modelId="{A9D617EF-243A-4DFC-9013-B32EBFA61AA5}" type="presParOf" srcId="{5EB485F2-FABE-4B84-ACE4-1F47939E31EE}" destId="{C05E0A1A-4C56-43CA-821A-01F86635EF6E}" srcOrd="0" destOrd="0" presId="urn:microsoft.com/office/officeart/2005/8/layout/hierarchy6"/>
    <dgm:cxn modelId="{2FC936DB-9C12-4E55-A1CB-B688B2B16919}" type="presParOf" srcId="{5EB485F2-FABE-4B84-ACE4-1F47939E31EE}" destId="{B110811D-4E8B-405D-9EEF-3A100860EE99}" srcOrd="1" destOrd="0" presId="urn:microsoft.com/office/officeart/2005/8/layout/hierarchy6"/>
    <dgm:cxn modelId="{2C3D0BD9-73FC-49E0-AD3B-8737CF58373D}" type="presParOf" srcId="{B110811D-4E8B-405D-9EEF-3A100860EE99}" destId="{B0A5027F-E7E9-44B7-9CC6-C28B7C455DD3}" srcOrd="0" destOrd="0" presId="urn:microsoft.com/office/officeart/2005/8/layout/hierarchy6"/>
    <dgm:cxn modelId="{84247849-761B-4A72-A1E6-11F6349C6E71}" type="presParOf" srcId="{B0A5027F-E7E9-44B7-9CC6-C28B7C455DD3}" destId="{9566308F-3620-4ED2-B0CC-392A9DF4D2F3}" srcOrd="0" destOrd="0" presId="urn:microsoft.com/office/officeart/2005/8/layout/hierarchy6"/>
    <dgm:cxn modelId="{163B99A7-CD14-4B8F-BA35-4DCA66E93C4F}" type="presParOf" srcId="{B0A5027F-E7E9-44B7-9CC6-C28B7C455DD3}" destId="{D7DB9EF2-D0EA-49FA-AC8F-5347EACC178A}" srcOrd="1" destOrd="0" presId="urn:microsoft.com/office/officeart/2005/8/layout/hierarchy6"/>
    <dgm:cxn modelId="{ACFC763B-C6C4-46A9-A7A5-B5A3B042B9F4}" type="presParOf" srcId="{D7DB9EF2-D0EA-49FA-AC8F-5347EACC178A}" destId="{3B8E7670-CF66-495A-883A-F0EE1832F0D4}" srcOrd="0" destOrd="0" presId="urn:microsoft.com/office/officeart/2005/8/layout/hierarchy6"/>
    <dgm:cxn modelId="{7415C226-CBFB-45E9-8F39-3D123B93C7F7}" type="presParOf" srcId="{D7DB9EF2-D0EA-49FA-AC8F-5347EACC178A}" destId="{9175CB22-D24A-4A9F-9A80-8758AA16C7C4}" srcOrd="1" destOrd="0" presId="urn:microsoft.com/office/officeart/2005/8/layout/hierarchy6"/>
    <dgm:cxn modelId="{7874D7DA-9976-4E1B-B925-16619F6FF21B}" type="presParOf" srcId="{9175CB22-D24A-4A9F-9A80-8758AA16C7C4}" destId="{61F88BD8-8664-4841-8F0B-164F8F59AD92}" srcOrd="0" destOrd="0" presId="urn:microsoft.com/office/officeart/2005/8/layout/hierarchy6"/>
    <dgm:cxn modelId="{39AFB6E4-52E5-4753-95AE-446D2DF78E51}" type="presParOf" srcId="{9175CB22-D24A-4A9F-9A80-8758AA16C7C4}" destId="{EF30FA7C-22A7-4EFE-A1F1-B3FD94E1BC82}" srcOrd="1" destOrd="0" presId="urn:microsoft.com/office/officeart/2005/8/layout/hierarchy6"/>
    <dgm:cxn modelId="{8F397DC4-1B7A-4902-90BB-DF810BC33265}" type="presParOf" srcId="{D7DB9EF2-D0EA-49FA-AC8F-5347EACC178A}" destId="{E17B23D2-5122-4562-9987-6BF5E2A02259}" srcOrd="2" destOrd="0" presId="urn:microsoft.com/office/officeart/2005/8/layout/hierarchy6"/>
    <dgm:cxn modelId="{7A9191B8-EB11-4A82-B63D-12C5298542B4}" type="presParOf" srcId="{D7DB9EF2-D0EA-49FA-AC8F-5347EACC178A}" destId="{B030B3F1-1307-4497-AFF9-2CF1EC47FEEC}" srcOrd="3" destOrd="0" presId="urn:microsoft.com/office/officeart/2005/8/layout/hierarchy6"/>
    <dgm:cxn modelId="{A73F4A3A-208E-48DA-A536-4F341F37A258}" type="presParOf" srcId="{B030B3F1-1307-4497-AFF9-2CF1EC47FEEC}" destId="{E8D30224-9305-4B01-819F-DBC9EB1C1673}" srcOrd="0" destOrd="0" presId="urn:microsoft.com/office/officeart/2005/8/layout/hierarchy6"/>
    <dgm:cxn modelId="{5723D44A-62AA-4A15-95EE-3A077619C0F2}" type="presParOf" srcId="{B030B3F1-1307-4497-AFF9-2CF1EC47FEEC}" destId="{FB13B2BE-1875-4910-8B3E-6502A7EBCF29}" srcOrd="1" destOrd="0" presId="urn:microsoft.com/office/officeart/2005/8/layout/hierarchy6"/>
    <dgm:cxn modelId="{114191BA-87C3-4F2A-AD8B-8E7EC7607337}" type="presParOf" srcId="{FB13B2BE-1875-4910-8B3E-6502A7EBCF29}" destId="{130EE034-C136-4025-B4BA-74A61A6BF1C3}" srcOrd="0" destOrd="0" presId="urn:microsoft.com/office/officeart/2005/8/layout/hierarchy6"/>
    <dgm:cxn modelId="{F7461321-229D-4D4F-8B57-21E49798FE09}" type="presParOf" srcId="{FB13B2BE-1875-4910-8B3E-6502A7EBCF29}" destId="{14ABFBDD-0DC3-46EE-8329-E48B48552F45}" srcOrd="1" destOrd="0" presId="urn:microsoft.com/office/officeart/2005/8/layout/hierarchy6"/>
    <dgm:cxn modelId="{EDE3F72F-8C6B-4369-AE71-30EAB1EDC067}" type="presParOf" srcId="{14ABFBDD-0DC3-46EE-8329-E48B48552F45}" destId="{67653852-D5F8-4108-A325-AA72B9303799}" srcOrd="0" destOrd="0" presId="urn:microsoft.com/office/officeart/2005/8/layout/hierarchy6"/>
    <dgm:cxn modelId="{032A3053-80AF-47D9-876B-357DEB79BB11}" type="presParOf" srcId="{14ABFBDD-0DC3-46EE-8329-E48B48552F45}" destId="{461B9B0F-6CC9-48FB-8813-426EE33ACEDD}" srcOrd="1" destOrd="0" presId="urn:microsoft.com/office/officeart/2005/8/layout/hierarchy6"/>
    <dgm:cxn modelId="{3D9D9E80-FB5F-42EA-9028-7F350B5582D1}" type="presParOf" srcId="{461B9B0F-6CC9-48FB-8813-426EE33ACEDD}" destId="{FBD0BB41-0715-4BE3-9BF3-ECC3671972FC}" srcOrd="0" destOrd="0" presId="urn:microsoft.com/office/officeart/2005/8/layout/hierarchy6"/>
    <dgm:cxn modelId="{D77E797C-E99E-4EE4-9639-0286C6D65A52}" type="presParOf" srcId="{461B9B0F-6CC9-48FB-8813-426EE33ACEDD}" destId="{2A6D20D5-6CB2-4BA0-A753-8486AE847D5E}" srcOrd="1" destOrd="0" presId="urn:microsoft.com/office/officeart/2005/8/layout/hierarchy6"/>
    <dgm:cxn modelId="{E2900CF1-BA7C-409F-8062-D4300773E65B}" type="presParOf" srcId="{2A6D20D5-6CB2-4BA0-A753-8486AE847D5E}" destId="{5E38969F-9C93-467D-B78E-225CA02AFCC0}" srcOrd="0" destOrd="0" presId="urn:microsoft.com/office/officeart/2005/8/layout/hierarchy6"/>
    <dgm:cxn modelId="{7277F465-50D2-4305-A44E-FB8F4B8FBA0B}" type="presParOf" srcId="{2A6D20D5-6CB2-4BA0-A753-8486AE847D5E}" destId="{2EDB2513-8B35-4CE0-8157-9AD85273D311}" srcOrd="1" destOrd="0" presId="urn:microsoft.com/office/officeart/2005/8/layout/hierarchy6"/>
    <dgm:cxn modelId="{55912112-B36C-43CF-916A-35F56CD6CBE2}" type="presParOf" srcId="{461B9B0F-6CC9-48FB-8813-426EE33ACEDD}" destId="{83844BFE-FBC6-4350-B5A0-95D35C68FDE5}" srcOrd="2" destOrd="0" presId="urn:microsoft.com/office/officeart/2005/8/layout/hierarchy6"/>
    <dgm:cxn modelId="{D2F8BB1E-D466-4D9B-AC1E-1EFFFA6C3250}" type="presParOf" srcId="{461B9B0F-6CC9-48FB-8813-426EE33ACEDD}" destId="{7D8CDA38-E6CE-4D98-9E94-260D88B7CEA0}" srcOrd="3" destOrd="0" presId="urn:microsoft.com/office/officeart/2005/8/layout/hierarchy6"/>
    <dgm:cxn modelId="{090AE2E9-8A62-4B75-B205-6CACEE9A9EC7}" type="presParOf" srcId="{7D8CDA38-E6CE-4D98-9E94-260D88B7CEA0}" destId="{AF02A39A-A95F-49EA-9664-78A30200E836}" srcOrd="0" destOrd="0" presId="urn:microsoft.com/office/officeart/2005/8/layout/hierarchy6"/>
    <dgm:cxn modelId="{7D62CCA2-B754-4BD2-87B2-ED05FE655EDF}" type="presParOf" srcId="{7D8CDA38-E6CE-4D98-9E94-260D88B7CEA0}" destId="{1F099D4D-ECAB-4601-AFC5-01BBB26DAD5E}" srcOrd="1" destOrd="0" presId="urn:microsoft.com/office/officeart/2005/8/layout/hierarchy6"/>
    <dgm:cxn modelId="{6552E30C-07FC-4E0A-97C4-DF8C880A5D61}" type="presParOf" srcId="{FB13B2BE-1875-4910-8B3E-6502A7EBCF29}" destId="{76D08333-905D-4051-AB75-6EA5C0E09575}" srcOrd="2" destOrd="0" presId="urn:microsoft.com/office/officeart/2005/8/layout/hierarchy6"/>
    <dgm:cxn modelId="{10D86105-B700-4721-A37D-E6E8399E73D1}" type="presParOf" srcId="{FB13B2BE-1875-4910-8B3E-6502A7EBCF29}" destId="{7B372C0F-A462-4332-BB4E-E9F2A5904DBC}" srcOrd="3" destOrd="0" presId="urn:microsoft.com/office/officeart/2005/8/layout/hierarchy6"/>
    <dgm:cxn modelId="{F647061C-6785-46D6-9322-4EF4188F8459}" type="presParOf" srcId="{7B372C0F-A462-4332-BB4E-E9F2A5904DBC}" destId="{D5C554D9-C7B1-4B1E-A6CD-BECC9D6CE665}" srcOrd="0" destOrd="0" presId="urn:microsoft.com/office/officeart/2005/8/layout/hierarchy6"/>
    <dgm:cxn modelId="{3BD30D8F-87E8-483E-BC79-12A9672C4D94}" type="presParOf" srcId="{7B372C0F-A462-4332-BB4E-E9F2A5904DBC}" destId="{E0D79989-6B48-45D0-A286-0DCC1681F962}" srcOrd="1" destOrd="0" presId="urn:microsoft.com/office/officeart/2005/8/layout/hierarchy6"/>
    <dgm:cxn modelId="{D3C3E595-4BBB-4508-BB2E-F3D13F7056FF}" type="presParOf" srcId="{E0D79989-6B48-45D0-A286-0DCC1681F962}" destId="{60AD0BEA-0EBD-405A-8D45-529809D926E9}" srcOrd="0" destOrd="0" presId="urn:microsoft.com/office/officeart/2005/8/layout/hierarchy6"/>
    <dgm:cxn modelId="{8BBE6929-1B03-4568-A0C0-B97503D48263}" type="presParOf" srcId="{E0D79989-6B48-45D0-A286-0DCC1681F962}" destId="{B7C59BE4-2890-46B1-96E2-B57813BE803A}" srcOrd="1" destOrd="0" presId="urn:microsoft.com/office/officeart/2005/8/layout/hierarchy6"/>
    <dgm:cxn modelId="{41B84D65-FA27-447D-8E3D-A0F40F512671}" type="presParOf" srcId="{B7C59BE4-2890-46B1-96E2-B57813BE803A}" destId="{2B69E52D-7103-47AD-B6E9-CBDED8484FBC}" srcOrd="0" destOrd="0" presId="urn:microsoft.com/office/officeart/2005/8/layout/hierarchy6"/>
    <dgm:cxn modelId="{1446AA86-F7A1-496B-B703-007CE1B960FC}" type="presParOf" srcId="{B7C59BE4-2890-46B1-96E2-B57813BE803A}" destId="{AD29B27C-693A-4EC7-ADBB-7824743DE0FE}" srcOrd="1" destOrd="0" presId="urn:microsoft.com/office/officeart/2005/8/layout/hierarchy6"/>
    <dgm:cxn modelId="{E3F9FA93-5751-4208-9056-5D3F816B02E3}" type="presParOf" srcId="{D0AADC0B-F11F-4AE7-9401-CA8332501A65}" destId="{863D5EDC-C282-4E43-8841-47C1B33A2B60}" srcOrd="1" destOrd="0" presId="urn:microsoft.com/office/officeart/2005/8/layout/hierarchy6"/>
    <dgm:cxn modelId="{7BB2E797-36CD-4A50-ADDB-F4B59769DCCC}" type="presParOf" srcId="{863D5EDC-C282-4E43-8841-47C1B33A2B60}" destId="{CEFAC97E-9E57-4BD6-B5C0-9933B2A4B3B5}" srcOrd="0" destOrd="0" presId="urn:microsoft.com/office/officeart/2005/8/layout/hierarchy6"/>
    <dgm:cxn modelId="{C5817C99-7000-4053-B57A-4EAE87D025EB}" type="presParOf" srcId="{CEFAC97E-9E57-4BD6-B5C0-9933B2A4B3B5}" destId="{47224F29-6A79-4115-BB2A-14171EC02646}" srcOrd="0" destOrd="0" presId="urn:microsoft.com/office/officeart/2005/8/layout/hierarchy6"/>
    <dgm:cxn modelId="{0B05F952-218A-4208-AA9D-47185E79FCB7}" type="presParOf" srcId="{CEFAC97E-9E57-4BD6-B5C0-9933B2A4B3B5}" destId="{30299031-718B-4652-BBDA-03BF4B9DF06C}" srcOrd="1" destOrd="0" presId="urn:microsoft.com/office/officeart/2005/8/layout/hierarchy6"/>
    <dgm:cxn modelId="{5B69F2AA-56A0-4D13-A692-1E0ED130E4F5}" type="presParOf" srcId="{863D5EDC-C282-4E43-8841-47C1B33A2B60}" destId="{96D9457B-712B-4FCA-BFD1-1A2801AB3B67}" srcOrd="1" destOrd="0" presId="urn:microsoft.com/office/officeart/2005/8/layout/hierarchy6"/>
    <dgm:cxn modelId="{8C4CFAB3-1373-4C54-9610-624437942ABA}" type="presParOf" srcId="{96D9457B-712B-4FCA-BFD1-1A2801AB3B67}" destId="{6386B416-01F1-4656-8510-26AF0D1FF0CE}" srcOrd="0" destOrd="0" presId="urn:microsoft.com/office/officeart/2005/8/layout/hierarchy6"/>
    <dgm:cxn modelId="{9DF249B8-3C88-4BB5-80D2-6D626FBDA2AF}" type="presParOf" srcId="{863D5EDC-C282-4E43-8841-47C1B33A2B60}" destId="{C4E2CC7B-9BF3-444D-AC18-0513147CFEF7}" srcOrd="2" destOrd="0" presId="urn:microsoft.com/office/officeart/2005/8/layout/hierarchy6"/>
    <dgm:cxn modelId="{FD1F067B-3CF2-462D-A86D-6C79C738DFDC}" type="presParOf" srcId="{C4E2CC7B-9BF3-444D-AC18-0513147CFEF7}" destId="{4B2DE163-EE89-4792-A873-B8A39E44D303}" srcOrd="0" destOrd="0" presId="urn:microsoft.com/office/officeart/2005/8/layout/hierarchy6"/>
    <dgm:cxn modelId="{2F564AEC-9C6D-4887-8665-A421A275EC16}" type="presParOf" srcId="{C4E2CC7B-9BF3-444D-AC18-0513147CFEF7}" destId="{B094F0A7-D9D6-423A-BB43-0CC65E7BC9C2}" srcOrd="1" destOrd="0" presId="urn:microsoft.com/office/officeart/2005/8/layout/hierarchy6"/>
    <dgm:cxn modelId="{2C9DC2A7-5B7F-42E0-9257-016A393B07FD}" type="presParOf" srcId="{863D5EDC-C282-4E43-8841-47C1B33A2B60}" destId="{A9A01B90-BF8F-4FFC-94D0-B6F22D9F4A79}" srcOrd="3" destOrd="0" presId="urn:microsoft.com/office/officeart/2005/8/layout/hierarchy6"/>
    <dgm:cxn modelId="{FAE77446-ACEF-46E1-A552-602366C9B821}" type="presParOf" srcId="{A9A01B90-BF8F-4FFC-94D0-B6F22D9F4A79}" destId="{0C2C5806-7DF4-4B70-B955-799C3A0262B2}" srcOrd="0" destOrd="0" presId="urn:microsoft.com/office/officeart/2005/8/layout/hierarchy6"/>
    <dgm:cxn modelId="{3D143416-B915-4CC0-83EB-3F523501FE8F}" type="presParOf" srcId="{863D5EDC-C282-4E43-8841-47C1B33A2B60}" destId="{DBC96087-D6A2-482E-AE8A-4B17085B478B}" srcOrd="4" destOrd="0" presId="urn:microsoft.com/office/officeart/2005/8/layout/hierarchy6"/>
    <dgm:cxn modelId="{84BF1B85-83FB-41DF-8597-3FE2FC7175A7}" type="presParOf" srcId="{DBC96087-D6A2-482E-AE8A-4B17085B478B}" destId="{202F3F18-AB0F-4EAB-8252-5BA676649E39}" srcOrd="0" destOrd="0" presId="urn:microsoft.com/office/officeart/2005/8/layout/hierarchy6"/>
    <dgm:cxn modelId="{8FD94A89-AEDA-4033-8A15-0929FABCCA26}" type="presParOf" srcId="{DBC96087-D6A2-482E-AE8A-4B17085B478B}" destId="{4F6FF6CC-E233-4E5E-A169-AD578787B1B2}"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10C4BFF-25F8-4C77-AEE4-95FFC9148A7D}"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nl-NL"/>
        </a:p>
      </dgm:t>
    </dgm:pt>
    <dgm:pt modelId="{B685159A-3683-41F5-847B-133AB3599F92}">
      <dgm:prSet phldrT="[Tekst]"/>
      <dgm:spPr/>
      <dgm:t>
        <a:bodyPr/>
        <a:lstStyle/>
        <a:p>
          <a:pPr algn="l">
            <a:buFont typeface="Arial" panose="020B0604020202020204" pitchFamily="34" charset="0"/>
            <a:buNone/>
          </a:pPr>
          <a:r>
            <a:rPr lang="nl-NL" dirty="0"/>
            <a:t>* Woonkamer</a:t>
          </a:r>
        </a:p>
        <a:p>
          <a:pPr algn="l">
            <a:buFont typeface="Arial" panose="020B0604020202020204" pitchFamily="34" charset="0"/>
            <a:buNone/>
          </a:pPr>
          <a:r>
            <a:rPr lang="nl-NL" dirty="0"/>
            <a:t>* Slaapkamers</a:t>
          </a:r>
        </a:p>
        <a:p>
          <a:pPr algn="l">
            <a:buFont typeface="Arial" panose="020B0604020202020204" pitchFamily="34" charset="0"/>
            <a:buNone/>
          </a:pPr>
          <a:r>
            <a:rPr lang="nl-NL" dirty="0"/>
            <a:t>* Keukens </a:t>
          </a:r>
        </a:p>
        <a:p>
          <a:pPr algn="l">
            <a:buFont typeface="Arial" panose="020B0604020202020204" pitchFamily="34" charset="0"/>
            <a:buNone/>
          </a:pPr>
          <a:r>
            <a:rPr lang="nl-NL" dirty="0"/>
            <a:t>* Overige ruimten</a:t>
          </a:r>
        </a:p>
      </dgm:t>
    </dgm:pt>
    <dgm:pt modelId="{8E8AE914-245C-4844-8BC1-C256B05E407B}" type="parTrans" cxnId="{2BBD0949-4967-44A0-A5A5-041A0EF1F35D}">
      <dgm:prSet/>
      <dgm:spPr/>
      <dgm:t>
        <a:bodyPr/>
        <a:lstStyle/>
        <a:p>
          <a:endParaRPr lang="nl-NL"/>
        </a:p>
      </dgm:t>
    </dgm:pt>
    <dgm:pt modelId="{34B40CD1-6EEA-4088-8855-651581D1BC8B}" type="sibTrans" cxnId="{2BBD0949-4967-44A0-A5A5-041A0EF1F35D}">
      <dgm:prSet/>
      <dgm:spPr/>
      <dgm:t>
        <a:bodyPr/>
        <a:lstStyle/>
        <a:p>
          <a:endParaRPr lang="nl-NL"/>
        </a:p>
      </dgm:t>
    </dgm:pt>
    <dgm:pt modelId="{1DCE59E3-F691-4EE3-808F-E69CEFCD0079}">
      <dgm:prSet phldrT="[Tekst]"/>
      <dgm:spPr/>
      <dgm:t>
        <a:bodyPr/>
        <a:lstStyle/>
        <a:p>
          <a:pPr algn="l"/>
          <a:r>
            <a:rPr lang="nl-NL" dirty="0"/>
            <a:t>Rest van de woning</a:t>
          </a:r>
        </a:p>
        <a:p>
          <a:pPr algn="l"/>
          <a:r>
            <a:rPr lang="nl-NL" dirty="0"/>
            <a:t>* verwarming</a:t>
          </a:r>
        </a:p>
      </dgm:t>
    </dgm:pt>
    <dgm:pt modelId="{1079FB81-9729-4971-B0D9-517BFF0629AF}" type="parTrans" cxnId="{CECFE437-EDCC-409F-8972-CD800447B38A}">
      <dgm:prSet/>
      <dgm:spPr/>
      <dgm:t>
        <a:bodyPr/>
        <a:lstStyle/>
        <a:p>
          <a:endParaRPr lang="nl-NL"/>
        </a:p>
      </dgm:t>
    </dgm:pt>
    <dgm:pt modelId="{36F8A031-F24F-4798-A36E-AAEAA2A7C5E4}" type="sibTrans" cxnId="{CECFE437-EDCC-409F-8972-CD800447B38A}">
      <dgm:prSet/>
      <dgm:spPr/>
      <dgm:t>
        <a:bodyPr/>
        <a:lstStyle/>
        <a:p>
          <a:endParaRPr lang="nl-NL"/>
        </a:p>
      </dgm:t>
    </dgm:pt>
    <dgm:pt modelId="{DA33B7CB-EF79-4659-9B44-B9F7B68EEB5E}">
      <dgm:prSet phldrT="[Tekst]"/>
      <dgm:spPr/>
      <dgm:t>
        <a:bodyPr/>
        <a:lstStyle/>
        <a:p>
          <a:pPr algn="l"/>
          <a:r>
            <a:rPr lang="nl-NL" dirty="0"/>
            <a:t>Rest van de woning</a:t>
          </a:r>
        </a:p>
        <a:p>
          <a:pPr algn="l"/>
          <a:r>
            <a:rPr lang="nl-NL" dirty="0"/>
            <a:t>* Verwarming</a:t>
          </a:r>
        </a:p>
        <a:p>
          <a:pPr algn="l"/>
          <a:r>
            <a:rPr lang="nl-NL" dirty="0"/>
            <a:t>* 450 kJ/m²*K </a:t>
          </a:r>
        </a:p>
      </dgm:t>
    </dgm:pt>
    <dgm:pt modelId="{FC8AEAE6-B631-42AC-A157-5C001FA8C28D}" type="parTrans" cxnId="{34CA3FB4-A20D-4B2F-B62A-1A4C0F6541EE}">
      <dgm:prSet/>
      <dgm:spPr/>
      <dgm:t>
        <a:bodyPr/>
        <a:lstStyle/>
        <a:p>
          <a:endParaRPr lang="nl-NL"/>
        </a:p>
      </dgm:t>
    </dgm:pt>
    <dgm:pt modelId="{9850C87C-7AF8-498F-9D40-D480145730A0}" type="sibTrans" cxnId="{34CA3FB4-A20D-4B2F-B62A-1A4C0F6541EE}">
      <dgm:prSet/>
      <dgm:spPr/>
      <dgm:t>
        <a:bodyPr/>
        <a:lstStyle/>
        <a:p>
          <a:endParaRPr lang="nl-NL"/>
        </a:p>
      </dgm:t>
    </dgm:pt>
    <dgm:pt modelId="{331BBB2D-15EE-42CB-A890-6ABAFCBC3193}">
      <dgm:prSet phldrT="[Tekst]"/>
      <dgm:spPr/>
      <dgm:t>
        <a:bodyPr/>
        <a:lstStyle/>
        <a:p>
          <a:pPr algn="l"/>
          <a:r>
            <a:rPr lang="nl-NL" dirty="0"/>
            <a:t>Hoofdslaapkamer (opbouw)</a:t>
          </a:r>
        </a:p>
        <a:p>
          <a:pPr algn="l"/>
          <a:r>
            <a:rPr lang="nl-NL" dirty="0"/>
            <a:t>* Verwarming</a:t>
          </a:r>
        </a:p>
        <a:p>
          <a:pPr algn="l"/>
          <a:r>
            <a:rPr lang="nl-NL" dirty="0"/>
            <a:t>* 80  kJ/m²*K </a:t>
          </a:r>
        </a:p>
      </dgm:t>
    </dgm:pt>
    <dgm:pt modelId="{E4FB9040-E602-4085-BBEF-D97E563BC662}" type="parTrans" cxnId="{1C4A2D04-63FA-41A9-A57E-23DDDA66F180}">
      <dgm:prSet/>
      <dgm:spPr/>
      <dgm:t>
        <a:bodyPr/>
        <a:lstStyle/>
        <a:p>
          <a:endParaRPr lang="nl-NL"/>
        </a:p>
      </dgm:t>
    </dgm:pt>
    <dgm:pt modelId="{DD06CEA5-9372-4EFA-9024-3263002A20C1}" type="sibTrans" cxnId="{1C4A2D04-63FA-41A9-A57E-23DDDA66F180}">
      <dgm:prSet/>
      <dgm:spPr/>
      <dgm:t>
        <a:bodyPr/>
        <a:lstStyle/>
        <a:p>
          <a:endParaRPr lang="nl-NL"/>
        </a:p>
      </dgm:t>
    </dgm:pt>
    <dgm:pt modelId="{08DC82BF-ED29-4AAD-B434-EB17DC08D925}">
      <dgm:prSet phldrT="[Tekst]"/>
      <dgm:spPr/>
      <dgm:t>
        <a:bodyPr/>
        <a:lstStyle/>
        <a:p>
          <a:pPr algn="l"/>
          <a:r>
            <a:rPr lang="nl-NL" dirty="0"/>
            <a:t>Woonkamer</a:t>
          </a:r>
        </a:p>
        <a:p>
          <a:pPr algn="l"/>
          <a:r>
            <a:rPr lang="nl-NL" dirty="0"/>
            <a:t>* Verwarming + koeling</a:t>
          </a:r>
        </a:p>
      </dgm:t>
    </dgm:pt>
    <dgm:pt modelId="{74868F35-A758-4751-A522-0FD2D6EB314D}" type="parTrans" cxnId="{0839E608-0239-4B24-8BF2-36FA3D71A724}">
      <dgm:prSet/>
      <dgm:spPr/>
      <dgm:t>
        <a:bodyPr/>
        <a:lstStyle/>
        <a:p>
          <a:endParaRPr lang="nl-NL"/>
        </a:p>
      </dgm:t>
    </dgm:pt>
    <dgm:pt modelId="{E7ACBD5B-30E8-43D6-8CC1-DD9A05B8E1AE}" type="sibTrans" cxnId="{0839E608-0239-4B24-8BF2-36FA3D71A724}">
      <dgm:prSet/>
      <dgm:spPr/>
      <dgm:t>
        <a:bodyPr/>
        <a:lstStyle/>
        <a:p>
          <a:endParaRPr lang="nl-NL"/>
        </a:p>
      </dgm:t>
    </dgm:pt>
    <dgm:pt modelId="{CF59E789-5420-4D7B-98D7-6041E9B144E8}">
      <dgm:prSet phldrT="[Tekst]"/>
      <dgm:spPr/>
      <dgm:t>
        <a:bodyPr/>
        <a:lstStyle/>
        <a:p>
          <a:pPr algn="l"/>
          <a:r>
            <a:rPr lang="nl-NL" dirty="0"/>
            <a:t>Woonkamer</a:t>
          </a:r>
        </a:p>
        <a:p>
          <a:pPr algn="l"/>
          <a:r>
            <a:rPr lang="nl-NL" dirty="0"/>
            <a:t>* Verwarming + koeling</a:t>
          </a:r>
        </a:p>
        <a:p>
          <a:pPr algn="l"/>
          <a:r>
            <a:rPr lang="nl-NL" dirty="0"/>
            <a:t>* 450 kJ/m²*K  </a:t>
          </a:r>
        </a:p>
      </dgm:t>
    </dgm:pt>
    <dgm:pt modelId="{AA6D59FE-4CF6-4856-8658-55C96AB4170E}" type="parTrans" cxnId="{9F1CDAE2-9DCD-4C82-9030-7DB842BC6B43}">
      <dgm:prSet/>
      <dgm:spPr/>
      <dgm:t>
        <a:bodyPr/>
        <a:lstStyle/>
        <a:p>
          <a:endParaRPr lang="nl-NL"/>
        </a:p>
      </dgm:t>
    </dgm:pt>
    <dgm:pt modelId="{443ADB26-8976-4E5B-B262-7727EC27E00D}" type="sibTrans" cxnId="{9F1CDAE2-9DCD-4C82-9030-7DB842BC6B43}">
      <dgm:prSet/>
      <dgm:spPr/>
      <dgm:t>
        <a:bodyPr/>
        <a:lstStyle/>
        <a:p>
          <a:endParaRPr lang="nl-NL"/>
        </a:p>
      </dgm:t>
    </dgm:pt>
    <dgm:pt modelId="{3EAF4C09-179B-445E-BFBA-D38944F25907}">
      <dgm:prSet phldrT="[Tekst]"/>
      <dgm:spPr/>
      <dgm:t>
        <a:bodyPr/>
        <a:lstStyle/>
        <a:p>
          <a:r>
            <a:rPr lang="nl-NL" dirty="0"/>
            <a:t>Rekenzone</a:t>
          </a:r>
        </a:p>
      </dgm:t>
    </dgm:pt>
    <dgm:pt modelId="{11330A04-64BC-441F-A775-DB59B521B334}" type="parTrans" cxnId="{8E5413F4-E85F-4533-97E8-B8A21B189B2B}">
      <dgm:prSet/>
      <dgm:spPr/>
      <dgm:t>
        <a:bodyPr/>
        <a:lstStyle/>
        <a:p>
          <a:endParaRPr lang="nl-NL"/>
        </a:p>
      </dgm:t>
    </dgm:pt>
    <dgm:pt modelId="{26669ECD-5734-412A-A1B5-9F70FAC7C675}" type="sibTrans" cxnId="{8E5413F4-E85F-4533-97E8-B8A21B189B2B}">
      <dgm:prSet/>
      <dgm:spPr/>
      <dgm:t>
        <a:bodyPr/>
        <a:lstStyle/>
        <a:p>
          <a:endParaRPr lang="nl-NL"/>
        </a:p>
      </dgm:t>
    </dgm:pt>
    <dgm:pt modelId="{7AB5135F-830B-4BDE-993F-24B5D021C8F6}">
      <dgm:prSet phldrT="[Tekst]"/>
      <dgm:spPr/>
      <dgm:t>
        <a:bodyPr/>
        <a:lstStyle/>
        <a:p>
          <a:r>
            <a:rPr lang="nl-NL" dirty="0"/>
            <a:t>Thermische zone</a:t>
          </a:r>
        </a:p>
      </dgm:t>
    </dgm:pt>
    <dgm:pt modelId="{9CE8DC62-3045-414C-B9B2-98D2FEB2DA77}" type="parTrans" cxnId="{6AD7A351-E417-4AD4-AD18-726B07444BEC}">
      <dgm:prSet/>
      <dgm:spPr/>
      <dgm:t>
        <a:bodyPr/>
        <a:lstStyle/>
        <a:p>
          <a:endParaRPr lang="nl-NL"/>
        </a:p>
      </dgm:t>
    </dgm:pt>
    <dgm:pt modelId="{2B7563B7-234E-4F73-B724-C4963EFCA460}" type="sibTrans" cxnId="{6AD7A351-E417-4AD4-AD18-726B07444BEC}">
      <dgm:prSet/>
      <dgm:spPr/>
      <dgm:t>
        <a:bodyPr/>
        <a:lstStyle/>
        <a:p>
          <a:endParaRPr lang="nl-NL"/>
        </a:p>
      </dgm:t>
    </dgm:pt>
    <dgm:pt modelId="{019A5CC9-383B-41CD-B07A-943B14D01B15}">
      <dgm:prSet phldrT="[Tekst]"/>
      <dgm:spPr/>
      <dgm:t>
        <a:bodyPr/>
        <a:lstStyle/>
        <a:p>
          <a:r>
            <a:rPr lang="nl-NL" dirty="0" err="1"/>
            <a:t>Klimatiserings</a:t>
          </a:r>
          <a:r>
            <a:rPr lang="nl-NL" dirty="0"/>
            <a:t>-</a:t>
          </a:r>
        </a:p>
        <a:p>
          <a:r>
            <a:rPr lang="nl-NL" dirty="0"/>
            <a:t>zone</a:t>
          </a:r>
        </a:p>
      </dgm:t>
    </dgm:pt>
    <dgm:pt modelId="{C0E4604F-29F8-440B-94FE-131198174A29}" type="parTrans" cxnId="{74118E2E-E5BB-48A7-807F-69B44D06BF54}">
      <dgm:prSet/>
      <dgm:spPr/>
      <dgm:t>
        <a:bodyPr/>
        <a:lstStyle/>
        <a:p>
          <a:endParaRPr lang="nl-NL"/>
        </a:p>
      </dgm:t>
    </dgm:pt>
    <dgm:pt modelId="{F1D1997D-E711-46C5-A7F0-973FE3D28D5C}" type="sibTrans" cxnId="{74118E2E-E5BB-48A7-807F-69B44D06BF54}">
      <dgm:prSet/>
      <dgm:spPr/>
      <dgm:t>
        <a:bodyPr/>
        <a:lstStyle/>
        <a:p>
          <a:endParaRPr lang="nl-NL"/>
        </a:p>
      </dgm:t>
    </dgm:pt>
    <dgm:pt modelId="{B94760C6-A9D0-47E6-AC88-3A69A4D57BB4}">
      <dgm:prSet/>
      <dgm:spPr/>
      <dgm:t>
        <a:bodyPr/>
        <a:lstStyle/>
        <a:p>
          <a:r>
            <a:rPr lang="nl-NL" dirty="0"/>
            <a:t>Woning</a:t>
          </a:r>
        </a:p>
      </dgm:t>
    </dgm:pt>
    <dgm:pt modelId="{E61EACA5-9242-4B55-8759-05A5F5BF5783}" type="parTrans" cxnId="{E8074BFA-AA0E-465A-AA75-9D6044FC06BD}">
      <dgm:prSet/>
      <dgm:spPr/>
      <dgm:t>
        <a:bodyPr/>
        <a:lstStyle/>
        <a:p>
          <a:endParaRPr lang="nl-NL"/>
        </a:p>
      </dgm:t>
    </dgm:pt>
    <dgm:pt modelId="{2A546260-E4D6-4CF7-9573-87DAE6C5B36E}" type="sibTrans" cxnId="{E8074BFA-AA0E-465A-AA75-9D6044FC06BD}">
      <dgm:prSet/>
      <dgm:spPr/>
      <dgm:t>
        <a:bodyPr/>
        <a:lstStyle/>
        <a:p>
          <a:endParaRPr lang="nl-NL"/>
        </a:p>
      </dgm:t>
    </dgm:pt>
    <dgm:pt modelId="{AD72CB83-878C-478D-BF2D-B81A3E2713D6}">
      <dgm:prSet/>
      <dgm:spPr/>
      <dgm:t>
        <a:bodyPr/>
        <a:lstStyle/>
        <a:p>
          <a:pPr algn="l">
            <a:buFont typeface="Arial" panose="020B0604020202020204" pitchFamily="34" charset="0"/>
            <a:buChar char="•"/>
          </a:pPr>
          <a:r>
            <a:rPr lang="nl-NL" dirty="0"/>
            <a:t>Niet </a:t>
          </a:r>
          <a:r>
            <a:rPr lang="nl-NL" dirty="0" err="1"/>
            <a:t>labelplichte</a:t>
          </a:r>
          <a:r>
            <a:rPr lang="nl-NL" dirty="0"/>
            <a:t> ruimten:</a:t>
          </a:r>
          <a:br>
            <a:rPr lang="nl-NL" dirty="0"/>
          </a:br>
          <a:r>
            <a:rPr lang="nl-NL" dirty="0"/>
            <a:t>* Losstaande berging</a:t>
          </a:r>
          <a:br>
            <a:rPr lang="nl-NL" dirty="0"/>
          </a:br>
          <a:r>
            <a:rPr lang="nl-NL" dirty="0"/>
            <a:t>* Onverwarmde vliering</a:t>
          </a:r>
        </a:p>
      </dgm:t>
    </dgm:pt>
    <dgm:pt modelId="{A24501E7-2D45-4112-8E5E-E47B09FE6A2F}" type="parTrans" cxnId="{D9123C37-0F90-4228-BB07-6B1686736006}">
      <dgm:prSet/>
      <dgm:spPr/>
      <dgm:t>
        <a:bodyPr/>
        <a:lstStyle/>
        <a:p>
          <a:endParaRPr lang="nl-NL"/>
        </a:p>
      </dgm:t>
    </dgm:pt>
    <dgm:pt modelId="{53F0BAD3-C7A7-4C7D-B132-2A47DBC3D83A}" type="sibTrans" cxnId="{D9123C37-0F90-4228-BB07-6B1686736006}">
      <dgm:prSet/>
      <dgm:spPr/>
      <dgm:t>
        <a:bodyPr/>
        <a:lstStyle/>
        <a:p>
          <a:endParaRPr lang="nl-NL"/>
        </a:p>
      </dgm:t>
    </dgm:pt>
    <dgm:pt modelId="{D0AADC0B-F11F-4AE7-9401-CA8332501A65}" type="pres">
      <dgm:prSet presAssocID="{010C4BFF-25F8-4C77-AEE4-95FFC9148A7D}" presName="mainComposite" presStyleCnt="0">
        <dgm:presLayoutVars>
          <dgm:chPref val="1"/>
          <dgm:dir/>
          <dgm:animOne val="branch"/>
          <dgm:animLvl val="lvl"/>
          <dgm:resizeHandles val="exact"/>
        </dgm:presLayoutVars>
      </dgm:prSet>
      <dgm:spPr/>
    </dgm:pt>
    <dgm:pt modelId="{5EB485F2-FABE-4B84-ACE4-1F47939E31EE}" type="pres">
      <dgm:prSet presAssocID="{010C4BFF-25F8-4C77-AEE4-95FFC9148A7D}" presName="hierFlow" presStyleCnt="0"/>
      <dgm:spPr/>
    </dgm:pt>
    <dgm:pt modelId="{C05E0A1A-4C56-43CA-821A-01F86635EF6E}" type="pres">
      <dgm:prSet presAssocID="{010C4BFF-25F8-4C77-AEE4-95FFC9148A7D}" presName="firstBuf" presStyleCnt="0"/>
      <dgm:spPr/>
    </dgm:pt>
    <dgm:pt modelId="{B110811D-4E8B-405D-9EEF-3A100860EE99}" type="pres">
      <dgm:prSet presAssocID="{010C4BFF-25F8-4C77-AEE4-95FFC9148A7D}" presName="hierChild1" presStyleCnt="0">
        <dgm:presLayoutVars>
          <dgm:chPref val="1"/>
          <dgm:animOne val="branch"/>
          <dgm:animLvl val="lvl"/>
        </dgm:presLayoutVars>
      </dgm:prSet>
      <dgm:spPr/>
    </dgm:pt>
    <dgm:pt modelId="{B0A5027F-E7E9-44B7-9CC6-C28B7C455DD3}" type="pres">
      <dgm:prSet presAssocID="{B94760C6-A9D0-47E6-AC88-3A69A4D57BB4}" presName="Name14" presStyleCnt="0"/>
      <dgm:spPr/>
    </dgm:pt>
    <dgm:pt modelId="{9566308F-3620-4ED2-B0CC-392A9DF4D2F3}" type="pres">
      <dgm:prSet presAssocID="{B94760C6-A9D0-47E6-AC88-3A69A4D57BB4}" presName="level1Shape" presStyleLbl="node0" presStyleIdx="0" presStyleCnt="1">
        <dgm:presLayoutVars>
          <dgm:chPref val="3"/>
        </dgm:presLayoutVars>
      </dgm:prSet>
      <dgm:spPr/>
    </dgm:pt>
    <dgm:pt modelId="{D7DB9EF2-D0EA-49FA-AC8F-5347EACC178A}" type="pres">
      <dgm:prSet presAssocID="{B94760C6-A9D0-47E6-AC88-3A69A4D57BB4}" presName="hierChild2" presStyleCnt="0"/>
      <dgm:spPr/>
    </dgm:pt>
    <dgm:pt modelId="{3B8E7670-CF66-495A-883A-F0EE1832F0D4}" type="pres">
      <dgm:prSet presAssocID="{A24501E7-2D45-4112-8E5E-E47B09FE6A2F}" presName="Name19" presStyleLbl="parChTrans1D2" presStyleIdx="0" presStyleCnt="2"/>
      <dgm:spPr/>
    </dgm:pt>
    <dgm:pt modelId="{9175CB22-D24A-4A9F-9A80-8758AA16C7C4}" type="pres">
      <dgm:prSet presAssocID="{AD72CB83-878C-478D-BF2D-B81A3E2713D6}" presName="Name21" presStyleCnt="0"/>
      <dgm:spPr/>
    </dgm:pt>
    <dgm:pt modelId="{61F88BD8-8664-4841-8F0B-164F8F59AD92}" type="pres">
      <dgm:prSet presAssocID="{AD72CB83-878C-478D-BF2D-B81A3E2713D6}" presName="level2Shape" presStyleLbl="node2" presStyleIdx="0" presStyleCnt="2" custLinFactNeighborX="-50135" custLinFactNeighborY="235"/>
      <dgm:spPr/>
    </dgm:pt>
    <dgm:pt modelId="{EF30FA7C-22A7-4EFE-A1F1-B3FD94E1BC82}" type="pres">
      <dgm:prSet presAssocID="{AD72CB83-878C-478D-BF2D-B81A3E2713D6}" presName="hierChild3" presStyleCnt="0"/>
      <dgm:spPr/>
    </dgm:pt>
    <dgm:pt modelId="{E17B23D2-5122-4562-9987-6BF5E2A02259}" type="pres">
      <dgm:prSet presAssocID="{8E8AE914-245C-4844-8BC1-C256B05E407B}" presName="Name19" presStyleLbl="parChTrans1D2" presStyleIdx="1" presStyleCnt="2"/>
      <dgm:spPr/>
    </dgm:pt>
    <dgm:pt modelId="{B030B3F1-1307-4497-AFF9-2CF1EC47FEEC}" type="pres">
      <dgm:prSet presAssocID="{B685159A-3683-41F5-847B-133AB3599F92}" presName="Name21" presStyleCnt="0"/>
      <dgm:spPr/>
    </dgm:pt>
    <dgm:pt modelId="{E8D30224-9305-4B01-819F-DBC9EB1C1673}" type="pres">
      <dgm:prSet presAssocID="{B685159A-3683-41F5-847B-133AB3599F92}" presName="level2Shape" presStyleLbl="node2" presStyleIdx="1" presStyleCnt="2"/>
      <dgm:spPr/>
    </dgm:pt>
    <dgm:pt modelId="{FB13B2BE-1875-4910-8B3E-6502A7EBCF29}" type="pres">
      <dgm:prSet presAssocID="{B685159A-3683-41F5-847B-133AB3599F92}" presName="hierChild3" presStyleCnt="0"/>
      <dgm:spPr/>
    </dgm:pt>
    <dgm:pt modelId="{130EE034-C136-4025-B4BA-74A61A6BF1C3}" type="pres">
      <dgm:prSet presAssocID="{1079FB81-9729-4971-B0D9-517BFF0629AF}" presName="Name19" presStyleLbl="parChTrans1D3" presStyleIdx="0" presStyleCnt="2"/>
      <dgm:spPr/>
    </dgm:pt>
    <dgm:pt modelId="{14ABFBDD-0DC3-46EE-8329-E48B48552F45}" type="pres">
      <dgm:prSet presAssocID="{1DCE59E3-F691-4EE3-808F-E69CEFCD0079}" presName="Name21" presStyleCnt="0"/>
      <dgm:spPr/>
    </dgm:pt>
    <dgm:pt modelId="{67653852-D5F8-4108-A325-AA72B9303799}" type="pres">
      <dgm:prSet presAssocID="{1DCE59E3-F691-4EE3-808F-E69CEFCD0079}" presName="level2Shape" presStyleLbl="node3" presStyleIdx="0" presStyleCnt="2"/>
      <dgm:spPr/>
    </dgm:pt>
    <dgm:pt modelId="{461B9B0F-6CC9-48FB-8813-426EE33ACEDD}" type="pres">
      <dgm:prSet presAssocID="{1DCE59E3-F691-4EE3-808F-E69CEFCD0079}" presName="hierChild3" presStyleCnt="0"/>
      <dgm:spPr/>
    </dgm:pt>
    <dgm:pt modelId="{FBD0BB41-0715-4BE3-9BF3-ECC3671972FC}" type="pres">
      <dgm:prSet presAssocID="{FC8AEAE6-B631-42AC-A157-5C001FA8C28D}" presName="Name19" presStyleLbl="parChTrans1D4" presStyleIdx="0" presStyleCnt="3"/>
      <dgm:spPr/>
    </dgm:pt>
    <dgm:pt modelId="{2A6D20D5-6CB2-4BA0-A753-8486AE847D5E}" type="pres">
      <dgm:prSet presAssocID="{DA33B7CB-EF79-4659-9B44-B9F7B68EEB5E}" presName="Name21" presStyleCnt="0"/>
      <dgm:spPr/>
    </dgm:pt>
    <dgm:pt modelId="{5E38969F-9C93-467D-B78E-225CA02AFCC0}" type="pres">
      <dgm:prSet presAssocID="{DA33B7CB-EF79-4659-9B44-B9F7B68EEB5E}" presName="level2Shape" presStyleLbl="node4" presStyleIdx="0" presStyleCnt="3"/>
      <dgm:spPr/>
    </dgm:pt>
    <dgm:pt modelId="{2EDB2513-8B35-4CE0-8157-9AD85273D311}" type="pres">
      <dgm:prSet presAssocID="{DA33B7CB-EF79-4659-9B44-B9F7B68EEB5E}" presName="hierChild3" presStyleCnt="0"/>
      <dgm:spPr/>
    </dgm:pt>
    <dgm:pt modelId="{83844BFE-FBC6-4350-B5A0-95D35C68FDE5}" type="pres">
      <dgm:prSet presAssocID="{E4FB9040-E602-4085-BBEF-D97E563BC662}" presName="Name19" presStyleLbl="parChTrans1D4" presStyleIdx="1" presStyleCnt="3"/>
      <dgm:spPr/>
    </dgm:pt>
    <dgm:pt modelId="{7D8CDA38-E6CE-4D98-9E94-260D88B7CEA0}" type="pres">
      <dgm:prSet presAssocID="{331BBB2D-15EE-42CB-A890-6ABAFCBC3193}" presName="Name21" presStyleCnt="0"/>
      <dgm:spPr/>
    </dgm:pt>
    <dgm:pt modelId="{AF02A39A-A95F-49EA-9664-78A30200E836}" type="pres">
      <dgm:prSet presAssocID="{331BBB2D-15EE-42CB-A890-6ABAFCBC3193}" presName="level2Shape" presStyleLbl="node4" presStyleIdx="1" presStyleCnt="3"/>
      <dgm:spPr/>
    </dgm:pt>
    <dgm:pt modelId="{1F099D4D-ECAB-4601-AFC5-01BBB26DAD5E}" type="pres">
      <dgm:prSet presAssocID="{331BBB2D-15EE-42CB-A890-6ABAFCBC3193}" presName="hierChild3" presStyleCnt="0"/>
      <dgm:spPr/>
    </dgm:pt>
    <dgm:pt modelId="{76D08333-905D-4051-AB75-6EA5C0E09575}" type="pres">
      <dgm:prSet presAssocID="{74868F35-A758-4751-A522-0FD2D6EB314D}" presName="Name19" presStyleLbl="parChTrans1D3" presStyleIdx="1" presStyleCnt="2"/>
      <dgm:spPr/>
    </dgm:pt>
    <dgm:pt modelId="{7B372C0F-A462-4332-BB4E-E9F2A5904DBC}" type="pres">
      <dgm:prSet presAssocID="{08DC82BF-ED29-4AAD-B434-EB17DC08D925}" presName="Name21" presStyleCnt="0"/>
      <dgm:spPr/>
    </dgm:pt>
    <dgm:pt modelId="{D5C554D9-C7B1-4B1E-A6CD-BECC9D6CE665}" type="pres">
      <dgm:prSet presAssocID="{08DC82BF-ED29-4AAD-B434-EB17DC08D925}" presName="level2Shape" presStyleLbl="node3" presStyleIdx="1" presStyleCnt="2"/>
      <dgm:spPr/>
    </dgm:pt>
    <dgm:pt modelId="{E0D79989-6B48-45D0-A286-0DCC1681F962}" type="pres">
      <dgm:prSet presAssocID="{08DC82BF-ED29-4AAD-B434-EB17DC08D925}" presName="hierChild3" presStyleCnt="0"/>
      <dgm:spPr/>
    </dgm:pt>
    <dgm:pt modelId="{60AD0BEA-0EBD-405A-8D45-529809D926E9}" type="pres">
      <dgm:prSet presAssocID="{AA6D59FE-4CF6-4856-8658-55C96AB4170E}" presName="Name19" presStyleLbl="parChTrans1D4" presStyleIdx="2" presStyleCnt="3"/>
      <dgm:spPr/>
    </dgm:pt>
    <dgm:pt modelId="{B7C59BE4-2890-46B1-96E2-B57813BE803A}" type="pres">
      <dgm:prSet presAssocID="{CF59E789-5420-4D7B-98D7-6041E9B144E8}" presName="Name21" presStyleCnt="0"/>
      <dgm:spPr/>
    </dgm:pt>
    <dgm:pt modelId="{2B69E52D-7103-47AD-B6E9-CBDED8484FBC}" type="pres">
      <dgm:prSet presAssocID="{CF59E789-5420-4D7B-98D7-6041E9B144E8}" presName="level2Shape" presStyleLbl="node4" presStyleIdx="2" presStyleCnt="3"/>
      <dgm:spPr/>
    </dgm:pt>
    <dgm:pt modelId="{AD29B27C-693A-4EC7-ADBB-7824743DE0FE}" type="pres">
      <dgm:prSet presAssocID="{CF59E789-5420-4D7B-98D7-6041E9B144E8}" presName="hierChild3" presStyleCnt="0"/>
      <dgm:spPr/>
    </dgm:pt>
    <dgm:pt modelId="{863D5EDC-C282-4E43-8841-47C1B33A2B60}" type="pres">
      <dgm:prSet presAssocID="{010C4BFF-25F8-4C77-AEE4-95FFC9148A7D}" presName="bgShapesFlow" presStyleCnt="0"/>
      <dgm:spPr/>
    </dgm:pt>
    <dgm:pt modelId="{CEFAC97E-9E57-4BD6-B5C0-9933B2A4B3B5}" type="pres">
      <dgm:prSet presAssocID="{3EAF4C09-179B-445E-BFBA-D38944F25907}" presName="rectComp" presStyleCnt="0"/>
      <dgm:spPr/>
    </dgm:pt>
    <dgm:pt modelId="{47224F29-6A79-4115-BB2A-14171EC02646}" type="pres">
      <dgm:prSet presAssocID="{3EAF4C09-179B-445E-BFBA-D38944F25907}" presName="bgRect" presStyleLbl="bgShp" presStyleIdx="0" presStyleCnt="3" custLinFactY="150812" custLinFactNeighborY="200000"/>
      <dgm:spPr/>
    </dgm:pt>
    <dgm:pt modelId="{30299031-718B-4652-BBDA-03BF4B9DF06C}" type="pres">
      <dgm:prSet presAssocID="{3EAF4C09-179B-445E-BFBA-D38944F25907}" presName="bgRectTx" presStyleLbl="bgShp" presStyleIdx="0" presStyleCnt="3">
        <dgm:presLayoutVars>
          <dgm:bulletEnabled val="1"/>
        </dgm:presLayoutVars>
      </dgm:prSet>
      <dgm:spPr/>
    </dgm:pt>
    <dgm:pt modelId="{96D9457B-712B-4FCA-BFD1-1A2801AB3B67}" type="pres">
      <dgm:prSet presAssocID="{3EAF4C09-179B-445E-BFBA-D38944F25907}" presName="spComp" presStyleCnt="0"/>
      <dgm:spPr/>
    </dgm:pt>
    <dgm:pt modelId="{6386B416-01F1-4656-8510-26AF0D1FF0CE}" type="pres">
      <dgm:prSet presAssocID="{3EAF4C09-179B-445E-BFBA-D38944F25907}" presName="vSp" presStyleCnt="0"/>
      <dgm:spPr/>
    </dgm:pt>
    <dgm:pt modelId="{C4E2CC7B-9BF3-444D-AC18-0513147CFEF7}" type="pres">
      <dgm:prSet presAssocID="{7AB5135F-830B-4BDE-993F-24B5D021C8F6}" presName="rectComp" presStyleCnt="0"/>
      <dgm:spPr/>
    </dgm:pt>
    <dgm:pt modelId="{4B2DE163-EE89-4792-A873-B8A39E44D303}" type="pres">
      <dgm:prSet presAssocID="{7AB5135F-830B-4BDE-993F-24B5D021C8F6}" presName="bgRect" presStyleLbl="bgShp" presStyleIdx="1" presStyleCnt="3"/>
      <dgm:spPr/>
    </dgm:pt>
    <dgm:pt modelId="{B094F0A7-D9D6-423A-BB43-0CC65E7BC9C2}" type="pres">
      <dgm:prSet presAssocID="{7AB5135F-830B-4BDE-993F-24B5D021C8F6}" presName="bgRectTx" presStyleLbl="bgShp" presStyleIdx="1" presStyleCnt="3">
        <dgm:presLayoutVars>
          <dgm:bulletEnabled val="1"/>
        </dgm:presLayoutVars>
      </dgm:prSet>
      <dgm:spPr/>
    </dgm:pt>
    <dgm:pt modelId="{A9A01B90-BF8F-4FFC-94D0-B6F22D9F4A79}" type="pres">
      <dgm:prSet presAssocID="{7AB5135F-830B-4BDE-993F-24B5D021C8F6}" presName="spComp" presStyleCnt="0"/>
      <dgm:spPr/>
    </dgm:pt>
    <dgm:pt modelId="{0C2C5806-7DF4-4B70-B955-799C3A0262B2}" type="pres">
      <dgm:prSet presAssocID="{7AB5135F-830B-4BDE-993F-24B5D021C8F6}" presName="vSp" presStyleCnt="0"/>
      <dgm:spPr/>
    </dgm:pt>
    <dgm:pt modelId="{DBC96087-D6A2-482E-AE8A-4B17085B478B}" type="pres">
      <dgm:prSet presAssocID="{019A5CC9-383B-41CD-B07A-943B14D01B15}" presName="rectComp" presStyleCnt="0"/>
      <dgm:spPr/>
    </dgm:pt>
    <dgm:pt modelId="{202F3F18-AB0F-4EAB-8252-5BA676649E39}" type="pres">
      <dgm:prSet presAssocID="{019A5CC9-383B-41CD-B07A-943B14D01B15}" presName="bgRect" presStyleLbl="bgShp" presStyleIdx="2" presStyleCnt="3"/>
      <dgm:spPr/>
    </dgm:pt>
    <dgm:pt modelId="{4F6FF6CC-E233-4E5E-A169-AD578787B1B2}" type="pres">
      <dgm:prSet presAssocID="{019A5CC9-383B-41CD-B07A-943B14D01B15}" presName="bgRectTx" presStyleLbl="bgShp" presStyleIdx="2" presStyleCnt="3">
        <dgm:presLayoutVars>
          <dgm:bulletEnabled val="1"/>
        </dgm:presLayoutVars>
      </dgm:prSet>
      <dgm:spPr/>
    </dgm:pt>
  </dgm:ptLst>
  <dgm:cxnLst>
    <dgm:cxn modelId="{1C4A2D04-63FA-41A9-A57E-23DDDA66F180}" srcId="{1DCE59E3-F691-4EE3-808F-E69CEFCD0079}" destId="{331BBB2D-15EE-42CB-A890-6ABAFCBC3193}" srcOrd="1" destOrd="0" parTransId="{E4FB9040-E602-4085-BBEF-D97E563BC662}" sibTransId="{DD06CEA5-9372-4EFA-9024-3263002A20C1}"/>
    <dgm:cxn modelId="{0839E608-0239-4B24-8BF2-36FA3D71A724}" srcId="{B685159A-3683-41F5-847B-133AB3599F92}" destId="{08DC82BF-ED29-4AAD-B434-EB17DC08D925}" srcOrd="1" destOrd="0" parTransId="{74868F35-A758-4751-A522-0FD2D6EB314D}" sibTransId="{E7ACBD5B-30E8-43D6-8CC1-DD9A05B8E1AE}"/>
    <dgm:cxn modelId="{0C875916-E36E-4153-B685-10AF1D010778}" type="presOf" srcId="{1DCE59E3-F691-4EE3-808F-E69CEFCD0079}" destId="{67653852-D5F8-4108-A325-AA72B9303799}" srcOrd="0" destOrd="0" presId="urn:microsoft.com/office/officeart/2005/8/layout/hierarchy6"/>
    <dgm:cxn modelId="{42DA3023-6F78-4869-B57E-AC3795DBB9EA}" type="presOf" srcId="{AA6D59FE-4CF6-4856-8658-55C96AB4170E}" destId="{60AD0BEA-0EBD-405A-8D45-529809D926E9}" srcOrd="0" destOrd="0" presId="urn:microsoft.com/office/officeart/2005/8/layout/hierarchy6"/>
    <dgm:cxn modelId="{B28FF023-A6E5-42BB-9412-C44623FFA5D9}" type="presOf" srcId="{FC8AEAE6-B631-42AC-A157-5C001FA8C28D}" destId="{FBD0BB41-0715-4BE3-9BF3-ECC3671972FC}" srcOrd="0" destOrd="0" presId="urn:microsoft.com/office/officeart/2005/8/layout/hierarchy6"/>
    <dgm:cxn modelId="{74118E2E-E5BB-48A7-807F-69B44D06BF54}" srcId="{010C4BFF-25F8-4C77-AEE4-95FFC9148A7D}" destId="{019A5CC9-383B-41CD-B07A-943B14D01B15}" srcOrd="3" destOrd="0" parTransId="{C0E4604F-29F8-440B-94FE-131198174A29}" sibTransId="{F1D1997D-E711-46C5-A7F0-973FE3D28D5C}"/>
    <dgm:cxn modelId="{B7E4DA2F-3F14-452A-8748-A064E6845A6A}" type="presOf" srcId="{7AB5135F-830B-4BDE-993F-24B5D021C8F6}" destId="{4B2DE163-EE89-4792-A873-B8A39E44D303}" srcOrd="0" destOrd="0" presId="urn:microsoft.com/office/officeart/2005/8/layout/hierarchy6"/>
    <dgm:cxn modelId="{23BC7830-88F5-40DA-A59F-0F520545425A}" type="presOf" srcId="{8E8AE914-245C-4844-8BC1-C256B05E407B}" destId="{E17B23D2-5122-4562-9987-6BF5E2A02259}" srcOrd="0" destOrd="0" presId="urn:microsoft.com/office/officeart/2005/8/layout/hierarchy6"/>
    <dgm:cxn modelId="{D9123C37-0F90-4228-BB07-6B1686736006}" srcId="{B94760C6-A9D0-47E6-AC88-3A69A4D57BB4}" destId="{AD72CB83-878C-478D-BF2D-B81A3E2713D6}" srcOrd="0" destOrd="0" parTransId="{A24501E7-2D45-4112-8E5E-E47B09FE6A2F}" sibTransId="{53F0BAD3-C7A7-4C7D-B132-2A47DBC3D83A}"/>
    <dgm:cxn modelId="{CECFE437-EDCC-409F-8972-CD800447B38A}" srcId="{B685159A-3683-41F5-847B-133AB3599F92}" destId="{1DCE59E3-F691-4EE3-808F-E69CEFCD0079}" srcOrd="0" destOrd="0" parTransId="{1079FB81-9729-4971-B0D9-517BFF0629AF}" sibTransId="{36F8A031-F24F-4798-A36E-AAEAA2A7C5E4}"/>
    <dgm:cxn modelId="{71E9D53E-D1AE-4CA6-9325-B408B07C6270}" type="presOf" srcId="{AD72CB83-878C-478D-BF2D-B81A3E2713D6}" destId="{61F88BD8-8664-4841-8F0B-164F8F59AD92}" srcOrd="0" destOrd="0" presId="urn:microsoft.com/office/officeart/2005/8/layout/hierarchy6"/>
    <dgm:cxn modelId="{989DC05D-F53C-4397-B4F8-175589376C4E}" type="presOf" srcId="{A24501E7-2D45-4112-8E5E-E47B09FE6A2F}" destId="{3B8E7670-CF66-495A-883A-F0EE1832F0D4}" srcOrd="0" destOrd="0" presId="urn:microsoft.com/office/officeart/2005/8/layout/hierarchy6"/>
    <dgm:cxn modelId="{2BBD0949-4967-44A0-A5A5-041A0EF1F35D}" srcId="{B94760C6-A9D0-47E6-AC88-3A69A4D57BB4}" destId="{B685159A-3683-41F5-847B-133AB3599F92}" srcOrd="1" destOrd="0" parTransId="{8E8AE914-245C-4844-8BC1-C256B05E407B}" sibTransId="{34B40CD1-6EEA-4088-8855-651581D1BC8B}"/>
    <dgm:cxn modelId="{F9828C4E-F9FC-4E1C-95AE-5A5D0C4367F4}" type="presOf" srcId="{1079FB81-9729-4971-B0D9-517BFF0629AF}" destId="{130EE034-C136-4025-B4BA-74A61A6BF1C3}" srcOrd="0" destOrd="0" presId="urn:microsoft.com/office/officeart/2005/8/layout/hierarchy6"/>
    <dgm:cxn modelId="{6A597E70-DF25-45BC-88F8-82E095511C95}" type="presOf" srcId="{DA33B7CB-EF79-4659-9B44-B9F7B68EEB5E}" destId="{5E38969F-9C93-467D-B78E-225CA02AFCC0}" srcOrd="0" destOrd="0" presId="urn:microsoft.com/office/officeart/2005/8/layout/hierarchy6"/>
    <dgm:cxn modelId="{6AD7A351-E417-4AD4-AD18-726B07444BEC}" srcId="{010C4BFF-25F8-4C77-AEE4-95FFC9148A7D}" destId="{7AB5135F-830B-4BDE-993F-24B5D021C8F6}" srcOrd="2" destOrd="0" parTransId="{9CE8DC62-3045-414C-B9B2-98D2FEB2DA77}" sibTransId="{2B7563B7-234E-4F73-B724-C4963EFCA460}"/>
    <dgm:cxn modelId="{2BB64157-7A69-4693-8216-7EB884A68A65}" type="presOf" srcId="{B94760C6-A9D0-47E6-AC88-3A69A4D57BB4}" destId="{9566308F-3620-4ED2-B0CC-392A9DF4D2F3}" srcOrd="0" destOrd="0" presId="urn:microsoft.com/office/officeart/2005/8/layout/hierarchy6"/>
    <dgm:cxn modelId="{BB34547A-3AB9-451B-8110-EE52B7099DE3}" type="presOf" srcId="{CF59E789-5420-4D7B-98D7-6041E9B144E8}" destId="{2B69E52D-7103-47AD-B6E9-CBDED8484FBC}" srcOrd="0" destOrd="0" presId="urn:microsoft.com/office/officeart/2005/8/layout/hierarchy6"/>
    <dgm:cxn modelId="{F3EEA67A-786C-478D-8141-3C5C5C56B94B}" type="presOf" srcId="{7AB5135F-830B-4BDE-993F-24B5D021C8F6}" destId="{B094F0A7-D9D6-423A-BB43-0CC65E7BC9C2}" srcOrd="1" destOrd="0" presId="urn:microsoft.com/office/officeart/2005/8/layout/hierarchy6"/>
    <dgm:cxn modelId="{F56AC47D-4F34-4F0D-8719-923F69B97613}" type="presOf" srcId="{019A5CC9-383B-41CD-B07A-943B14D01B15}" destId="{202F3F18-AB0F-4EAB-8252-5BA676649E39}" srcOrd="0" destOrd="0" presId="urn:microsoft.com/office/officeart/2005/8/layout/hierarchy6"/>
    <dgm:cxn modelId="{678D7083-899A-495E-AC00-C24D791AC2AD}" type="presOf" srcId="{019A5CC9-383B-41CD-B07A-943B14D01B15}" destId="{4F6FF6CC-E233-4E5E-A169-AD578787B1B2}" srcOrd="1" destOrd="0" presId="urn:microsoft.com/office/officeart/2005/8/layout/hierarchy6"/>
    <dgm:cxn modelId="{328C3D8F-E6BE-4F44-94A4-B37626A37208}" type="presOf" srcId="{010C4BFF-25F8-4C77-AEE4-95FFC9148A7D}" destId="{D0AADC0B-F11F-4AE7-9401-CA8332501A65}" srcOrd="0" destOrd="0" presId="urn:microsoft.com/office/officeart/2005/8/layout/hierarchy6"/>
    <dgm:cxn modelId="{D625BD91-05BA-46C2-8C3D-289F96354285}" type="presOf" srcId="{E4FB9040-E602-4085-BBEF-D97E563BC662}" destId="{83844BFE-FBC6-4350-B5A0-95D35C68FDE5}" srcOrd="0" destOrd="0" presId="urn:microsoft.com/office/officeart/2005/8/layout/hierarchy6"/>
    <dgm:cxn modelId="{CD40309D-C7E0-42A4-A96D-11226157E2C8}" type="presOf" srcId="{331BBB2D-15EE-42CB-A890-6ABAFCBC3193}" destId="{AF02A39A-A95F-49EA-9664-78A30200E836}" srcOrd="0" destOrd="0" presId="urn:microsoft.com/office/officeart/2005/8/layout/hierarchy6"/>
    <dgm:cxn modelId="{D37236A2-67A1-4A1C-A048-5ABFCA75B8A6}" type="presOf" srcId="{08DC82BF-ED29-4AAD-B434-EB17DC08D925}" destId="{D5C554D9-C7B1-4B1E-A6CD-BECC9D6CE665}" srcOrd="0" destOrd="0" presId="urn:microsoft.com/office/officeart/2005/8/layout/hierarchy6"/>
    <dgm:cxn modelId="{763D50AE-9757-42AF-AA9D-22BA51AA8A3C}" type="presOf" srcId="{3EAF4C09-179B-445E-BFBA-D38944F25907}" destId="{47224F29-6A79-4115-BB2A-14171EC02646}" srcOrd="0" destOrd="0" presId="urn:microsoft.com/office/officeart/2005/8/layout/hierarchy6"/>
    <dgm:cxn modelId="{34CA3FB4-A20D-4B2F-B62A-1A4C0F6541EE}" srcId="{1DCE59E3-F691-4EE3-808F-E69CEFCD0079}" destId="{DA33B7CB-EF79-4659-9B44-B9F7B68EEB5E}" srcOrd="0" destOrd="0" parTransId="{FC8AEAE6-B631-42AC-A157-5C001FA8C28D}" sibTransId="{9850C87C-7AF8-498F-9D40-D480145730A0}"/>
    <dgm:cxn modelId="{BBC18CBC-9C35-4A65-8203-C8946F5BDE8F}" type="presOf" srcId="{3EAF4C09-179B-445E-BFBA-D38944F25907}" destId="{30299031-718B-4652-BBDA-03BF4B9DF06C}" srcOrd="1" destOrd="0" presId="urn:microsoft.com/office/officeart/2005/8/layout/hierarchy6"/>
    <dgm:cxn modelId="{9E7F44CD-35E8-48A1-9BA2-1DD1361564C2}" type="presOf" srcId="{B685159A-3683-41F5-847B-133AB3599F92}" destId="{E8D30224-9305-4B01-819F-DBC9EB1C1673}" srcOrd="0" destOrd="0" presId="urn:microsoft.com/office/officeart/2005/8/layout/hierarchy6"/>
    <dgm:cxn modelId="{9F1CDAE2-9DCD-4C82-9030-7DB842BC6B43}" srcId="{08DC82BF-ED29-4AAD-B434-EB17DC08D925}" destId="{CF59E789-5420-4D7B-98D7-6041E9B144E8}" srcOrd="0" destOrd="0" parTransId="{AA6D59FE-4CF6-4856-8658-55C96AB4170E}" sibTransId="{443ADB26-8976-4E5B-B262-7727EC27E00D}"/>
    <dgm:cxn modelId="{AEA1C3F2-4DB3-46E0-8605-C32CA7B7A8F5}" type="presOf" srcId="{74868F35-A758-4751-A522-0FD2D6EB314D}" destId="{76D08333-905D-4051-AB75-6EA5C0E09575}" srcOrd="0" destOrd="0" presId="urn:microsoft.com/office/officeart/2005/8/layout/hierarchy6"/>
    <dgm:cxn modelId="{8E5413F4-E85F-4533-97E8-B8A21B189B2B}" srcId="{010C4BFF-25F8-4C77-AEE4-95FFC9148A7D}" destId="{3EAF4C09-179B-445E-BFBA-D38944F25907}" srcOrd="1" destOrd="0" parTransId="{11330A04-64BC-441F-A775-DB59B521B334}" sibTransId="{26669ECD-5734-412A-A1B5-9F70FAC7C675}"/>
    <dgm:cxn modelId="{E8074BFA-AA0E-465A-AA75-9D6044FC06BD}" srcId="{010C4BFF-25F8-4C77-AEE4-95FFC9148A7D}" destId="{B94760C6-A9D0-47E6-AC88-3A69A4D57BB4}" srcOrd="0" destOrd="0" parTransId="{E61EACA5-9242-4B55-8759-05A5F5BF5783}" sibTransId="{2A546260-E4D6-4CF7-9573-87DAE6C5B36E}"/>
    <dgm:cxn modelId="{0C38EA6E-F57A-459D-B267-B8B195DEF437}" type="presParOf" srcId="{D0AADC0B-F11F-4AE7-9401-CA8332501A65}" destId="{5EB485F2-FABE-4B84-ACE4-1F47939E31EE}" srcOrd="0" destOrd="0" presId="urn:microsoft.com/office/officeart/2005/8/layout/hierarchy6"/>
    <dgm:cxn modelId="{A9D617EF-243A-4DFC-9013-B32EBFA61AA5}" type="presParOf" srcId="{5EB485F2-FABE-4B84-ACE4-1F47939E31EE}" destId="{C05E0A1A-4C56-43CA-821A-01F86635EF6E}" srcOrd="0" destOrd="0" presId="urn:microsoft.com/office/officeart/2005/8/layout/hierarchy6"/>
    <dgm:cxn modelId="{2FC936DB-9C12-4E55-A1CB-B688B2B16919}" type="presParOf" srcId="{5EB485F2-FABE-4B84-ACE4-1F47939E31EE}" destId="{B110811D-4E8B-405D-9EEF-3A100860EE99}" srcOrd="1" destOrd="0" presId="urn:microsoft.com/office/officeart/2005/8/layout/hierarchy6"/>
    <dgm:cxn modelId="{2C3D0BD9-73FC-49E0-AD3B-8737CF58373D}" type="presParOf" srcId="{B110811D-4E8B-405D-9EEF-3A100860EE99}" destId="{B0A5027F-E7E9-44B7-9CC6-C28B7C455DD3}" srcOrd="0" destOrd="0" presId="urn:microsoft.com/office/officeart/2005/8/layout/hierarchy6"/>
    <dgm:cxn modelId="{84247849-761B-4A72-A1E6-11F6349C6E71}" type="presParOf" srcId="{B0A5027F-E7E9-44B7-9CC6-C28B7C455DD3}" destId="{9566308F-3620-4ED2-B0CC-392A9DF4D2F3}" srcOrd="0" destOrd="0" presId="urn:microsoft.com/office/officeart/2005/8/layout/hierarchy6"/>
    <dgm:cxn modelId="{163B99A7-CD14-4B8F-BA35-4DCA66E93C4F}" type="presParOf" srcId="{B0A5027F-E7E9-44B7-9CC6-C28B7C455DD3}" destId="{D7DB9EF2-D0EA-49FA-AC8F-5347EACC178A}" srcOrd="1" destOrd="0" presId="urn:microsoft.com/office/officeart/2005/8/layout/hierarchy6"/>
    <dgm:cxn modelId="{ACFC763B-C6C4-46A9-A7A5-B5A3B042B9F4}" type="presParOf" srcId="{D7DB9EF2-D0EA-49FA-AC8F-5347EACC178A}" destId="{3B8E7670-CF66-495A-883A-F0EE1832F0D4}" srcOrd="0" destOrd="0" presId="urn:microsoft.com/office/officeart/2005/8/layout/hierarchy6"/>
    <dgm:cxn modelId="{7415C226-CBFB-45E9-8F39-3D123B93C7F7}" type="presParOf" srcId="{D7DB9EF2-D0EA-49FA-AC8F-5347EACC178A}" destId="{9175CB22-D24A-4A9F-9A80-8758AA16C7C4}" srcOrd="1" destOrd="0" presId="urn:microsoft.com/office/officeart/2005/8/layout/hierarchy6"/>
    <dgm:cxn modelId="{7874D7DA-9976-4E1B-B925-16619F6FF21B}" type="presParOf" srcId="{9175CB22-D24A-4A9F-9A80-8758AA16C7C4}" destId="{61F88BD8-8664-4841-8F0B-164F8F59AD92}" srcOrd="0" destOrd="0" presId="urn:microsoft.com/office/officeart/2005/8/layout/hierarchy6"/>
    <dgm:cxn modelId="{39AFB6E4-52E5-4753-95AE-446D2DF78E51}" type="presParOf" srcId="{9175CB22-D24A-4A9F-9A80-8758AA16C7C4}" destId="{EF30FA7C-22A7-4EFE-A1F1-B3FD94E1BC82}" srcOrd="1" destOrd="0" presId="urn:microsoft.com/office/officeart/2005/8/layout/hierarchy6"/>
    <dgm:cxn modelId="{8F397DC4-1B7A-4902-90BB-DF810BC33265}" type="presParOf" srcId="{D7DB9EF2-D0EA-49FA-AC8F-5347EACC178A}" destId="{E17B23D2-5122-4562-9987-6BF5E2A02259}" srcOrd="2" destOrd="0" presId="urn:microsoft.com/office/officeart/2005/8/layout/hierarchy6"/>
    <dgm:cxn modelId="{7A9191B8-EB11-4A82-B63D-12C5298542B4}" type="presParOf" srcId="{D7DB9EF2-D0EA-49FA-AC8F-5347EACC178A}" destId="{B030B3F1-1307-4497-AFF9-2CF1EC47FEEC}" srcOrd="3" destOrd="0" presId="urn:microsoft.com/office/officeart/2005/8/layout/hierarchy6"/>
    <dgm:cxn modelId="{A73F4A3A-208E-48DA-A536-4F341F37A258}" type="presParOf" srcId="{B030B3F1-1307-4497-AFF9-2CF1EC47FEEC}" destId="{E8D30224-9305-4B01-819F-DBC9EB1C1673}" srcOrd="0" destOrd="0" presId="urn:microsoft.com/office/officeart/2005/8/layout/hierarchy6"/>
    <dgm:cxn modelId="{5723D44A-62AA-4A15-95EE-3A077619C0F2}" type="presParOf" srcId="{B030B3F1-1307-4497-AFF9-2CF1EC47FEEC}" destId="{FB13B2BE-1875-4910-8B3E-6502A7EBCF29}" srcOrd="1" destOrd="0" presId="urn:microsoft.com/office/officeart/2005/8/layout/hierarchy6"/>
    <dgm:cxn modelId="{114191BA-87C3-4F2A-AD8B-8E7EC7607337}" type="presParOf" srcId="{FB13B2BE-1875-4910-8B3E-6502A7EBCF29}" destId="{130EE034-C136-4025-B4BA-74A61A6BF1C3}" srcOrd="0" destOrd="0" presId="urn:microsoft.com/office/officeart/2005/8/layout/hierarchy6"/>
    <dgm:cxn modelId="{F7461321-229D-4D4F-8B57-21E49798FE09}" type="presParOf" srcId="{FB13B2BE-1875-4910-8B3E-6502A7EBCF29}" destId="{14ABFBDD-0DC3-46EE-8329-E48B48552F45}" srcOrd="1" destOrd="0" presId="urn:microsoft.com/office/officeart/2005/8/layout/hierarchy6"/>
    <dgm:cxn modelId="{EDE3F72F-8C6B-4369-AE71-30EAB1EDC067}" type="presParOf" srcId="{14ABFBDD-0DC3-46EE-8329-E48B48552F45}" destId="{67653852-D5F8-4108-A325-AA72B9303799}" srcOrd="0" destOrd="0" presId="urn:microsoft.com/office/officeart/2005/8/layout/hierarchy6"/>
    <dgm:cxn modelId="{032A3053-80AF-47D9-876B-357DEB79BB11}" type="presParOf" srcId="{14ABFBDD-0DC3-46EE-8329-E48B48552F45}" destId="{461B9B0F-6CC9-48FB-8813-426EE33ACEDD}" srcOrd="1" destOrd="0" presId="urn:microsoft.com/office/officeart/2005/8/layout/hierarchy6"/>
    <dgm:cxn modelId="{3D9D9E80-FB5F-42EA-9028-7F350B5582D1}" type="presParOf" srcId="{461B9B0F-6CC9-48FB-8813-426EE33ACEDD}" destId="{FBD0BB41-0715-4BE3-9BF3-ECC3671972FC}" srcOrd="0" destOrd="0" presId="urn:microsoft.com/office/officeart/2005/8/layout/hierarchy6"/>
    <dgm:cxn modelId="{D77E797C-E99E-4EE4-9639-0286C6D65A52}" type="presParOf" srcId="{461B9B0F-6CC9-48FB-8813-426EE33ACEDD}" destId="{2A6D20D5-6CB2-4BA0-A753-8486AE847D5E}" srcOrd="1" destOrd="0" presId="urn:microsoft.com/office/officeart/2005/8/layout/hierarchy6"/>
    <dgm:cxn modelId="{E2900CF1-BA7C-409F-8062-D4300773E65B}" type="presParOf" srcId="{2A6D20D5-6CB2-4BA0-A753-8486AE847D5E}" destId="{5E38969F-9C93-467D-B78E-225CA02AFCC0}" srcOrd="0" destOrd="0" presId="urn:microsoft.com/office/officeart/2005/8/layout/hierarchy6"/>
    <dgm:cxn modelId="{7277F465-50D2-4305-A44E-FB8F4B8FBA0B}" type="presParOf" srcId="{2A6D20D5-6CB2-4BA0-A753-8486AE847D5E}" destId="{2EDB2513-8B35-4CE0-8157-9AD85273D311}" srcOrd="1" destOrd="0" presId="urn:microsoft.com/office/officeart/2005/8/layout/hierarchy6"/>
    <dgm:cxn modelId="{55912112-B36C-43CF-916A-35F56CD6CBE2}" type="presParOf" srcId="{461B9B0F-6CC9-48FB-8813-426EE33ACEDD}" destId="{83844BFE-FBC6-4350-B5A0-95D35C68FDE5}" srcOrd="2" destOrd="0" presId="urn:microsoft.com/office/officeart/2005/8/layout/hierarchy6"/>
    <dgm:cxn modelId="{D2F8BB1E-D466-4D9B-AC1E-1EFFFA6C3250}" type="presParOf" srcId="{461B9B0F-6CC9-48FB-8813-426EE33ACEDD}" destId="{7D8CDA38-E6CE-4D98-9E94-260D88B7CEA0}" srcOrd="3" destOrd="0" presId="urn:microsoft.com/office/officeart/2005/8/layout/hierarchy6"/>
    <dgm:cxn modelId="{090AE2E9-8A62-4B75-B205-6CACEE9A9EC7}" type="presParOf" srcId="{7D8CDA38-E6CE-4D98-9E94-260D88B7CEA0}" destId="{AF02A39A-A95F-49EA-9664-78A30200E836}" srcOrd="0" destOrd="0" presId="urn:microsoft.com/office/officeart/2005/8/layout/hierarchy6"/>
    <dgm:cxn modelId="{7D62CCA2-B754-4BD2-87B2-ED05FE655EDF}" type="presParOf" srcId="{7D8CDA38-E6CE-4D98-9E94-260D88B7CEA0}" destId="{1F099D4D-ECAB-4601-AFC5-01BBB26DAD5E}" srcOrd="1" destOrd="0" presId="urn:microsoft.com/office/officeart/2005/8/layout/hierarchy6"/>
    <dgm:cxn modelId="{6552E30C-07FC-4E0A-97C4-DF8C880A5D61}" type="presParOf" srcId="{FB13B2BE-1875-4910-8B3E-6502A7EBCF29}" destId="{76D08333-905D-4051-AB75-6EA5C0E09575}" srcOrd="2" destOrd="0" presId="urn:microsoft.com/office/officeart/2005/8/layout/hierarchy6"/>
    <dgm:cxn modelId="{10D86105-B700-4721-A37D-E6E8399E73D1}" type="presParOf" srcId="{FB13B2BE-1875-4910-8B3E-6502A7EBCF29}" destId="{7B372C0F-A462-4332-BB4E-E9F2A5904DBC}" srcOrd="3" destOrd="0" presId="urn:microsoft.com/office/officeart/2005/8/layout/hierarchy6"/>
    <dgm:cxn modelId="{F647061C-6785-46D6-9322-4EF4188F8459}" type="presParOf" srcId="{7B372C0F-A462-4332-BB4E-E9F2A5904DBC}" destId="{D5C554D9-C7B1-4B1E-A6CD-BECC9D6CE665}" srcOrd="0" destOrd="0" presId="urn:microsoft.com/office/officeart/2005/8/layout/hierarchy6"/>
    <dgm:cxn modelId="{3BD30D8F-87E8-483E-BC79-12A9672C4D94}" type="presParOf" srcId="{7B372C0F-A462-4332-BB4E-E9F2A5904DBC}" destId="{E0D79989-6B48-45D0-A286-0DCC1681F962}" srcOrd="1" destOrd="0" presId="urn:microsoft.com/office/officeart/2005/8/layout/hierarchy6"/>
    <dgm:cxn modelId="{D3C3E595-4BBB-4508-BB2E-F3D13F7056FF}" type="presParOf" srcId="{E0D79989-6B48-45D0-A286-0DCC1681F962}" destId="{60AD0BEA-0EBD-405A-8D45-529809D926E9}" srcOrd="0" destOrd="0" presId="urn:microsoft.com/office/officeart/2005/8/layout/hierarchy6"/>
    <dgm:cxn modelId="{8BBE6929-1B03-4568-A0C0-B97503D48263}" type="presParOf" srcId="{E0D79989-6B48-45D0-A286-0DCC1681F962}" destId="{B7C59BE4-2890-46B1-96E2-B57813BE803A}" srcOrd="1" destOrd="0" presId="urn:microsoft.com/office/officeart/2005/8/layout/hierarchy6"/>
    <dgm:cxn modelId="{41B84D65-FA27-447D-8E3D-A0F40F512671}" type="presParOf" srcId="{B7C59BE4-2890-46B1-96E2-B57813BE803A}" destId="{2B69E52D-7103-47AD-B6E9-CBDED8484FBC}" srcOrd="0" destOrd="0" presId="urn:microsoft.com/office/officeart/2005/8/layout/hierarchy6"/>
    <dgm:cxn modelId="{1446AA86-F7A1-496B-B703-007CE1B960FC}" type="presParOf" srcId="{B7C59BE4-2890-46B1-96E2-B57813BE803A}" destId="{AD29B27C-693A-4EC7-ADBB-7824743DE0FE}" srcOrd="1" destOrd="0" presId="urn:microsoft.com/office/officeart/2005/8/layout/hierarchy6"/>
    <dgm:cxn modelId="{E3F9FA93-5751-4208-9056-5D3F816B02E3}" type="presParOf" srcId="{D0AADC0B-F11F-4AE7-9401-CA8332501A65}" destId="{863D5EDC-C282-4E43-8841-47C1B33A2B60}" srcOrd="1" destOrd="0" presId="urn:microsoft.com/office/officeart/2005/8/layout/hierarchy6"/>
    <dgm:cxn modelId="{7BB2E797-36CD-4A50-ADDB-F4B59769DCCC}" type="presParOf" srcId="{863D5EDC-C282-4E43-8841-47C1B33A2B60}" destId="{CEFAC97E-9E57-4BD6-B5C0-9933B2A4B3B5}" srcOrd="0" destOrd="0" presId="urn:microsoft.com/office/officeart/2005/8/layout/hierarchy6"/>
    <dgm:cxn modelId="{C5817C99-7000-4053-B57A-4EAE87D025EB}" type="presParOf" srcId="{CEFAC97E-9E57-4BD6-B5C0-9933B2A4B3B5}" destId="{47224F29-6A79-4115-BB2A-14171EC02646}" srcOrd="0" destOrd="0" presId="urn:microsoft.com/office/officeart/2005/8/layout/hierarchy6"/>
    <dgm:cxn modelId="{0B05F952-218A-4208-AA9D-47185E79FCB7}" type="presParOf" srcId="{CEFAC97E-9E57-4BD6-B5C0-9933B2A4B3B5}" destId="{30299031-718B-4652-BBDA-03BF4B9DF06C}" srcOrd="1" destOrd="0" presId="urn:microsoft.com/office/officeart/2005/8/layout/hierarchy6"/>
    <dgm:cxn modelId="{5B69F2AA-56A0-4D13-A692-1E0ED130E4F5}" type="presParOf" srcId="{863D5EDC-C282-4E43-8841-47C1B33A2B60}" destId="{96D9457B-712B-4FCA-BFD1-1A2801AB3B67}" srcOrd="1" destOrd="0" presId="urn:microsoft.com/office/officeart/2005/8/layout/hierarchy6"/>
    <dgm:cxn modelId="{8C4CFAB3-1373-4C54-9610-624437942ABA}" type="presParOf" srcId="{96D9457B-712B-4FCA-BFD1-1A2801AB3B67}" destId="{6386B416-01F1-4656-8510-26AF0D1FF0CE}" srcOrd="0" destOrd="0" presId="urn:microsoft.com/office/officeart/2005/8/layout/hierarchy6"/>
    <dgm:cxn modelId="{9DF249B8-3C88-4BB5-80D2-6D626FBDA2AF}" type="presParOf" srcId="{863D5EDC-C282-4E43-8841-47C1B33A2B60}" destId="{C4E2CC7B-9BF3-444D-AC18-0513147CFEF7}" srcOrd="2" destOrd="0" presId="urn:microsoft.com/office/officeart/2005/8/layout/hierarchy6"/>
    <dgm:cxn modelId="{FD1F067B-3CF2-462D-A86D-6C79C738DFDC}" type="presParOf" srcId="{C4E2CC7B-9BF3-444D-AC18-0513147CFEF7}" destId="{4B2DE163-EE89-4792-A873-B8A39E44D303}" srcOrd="0" destOrd="0" presId="urn:microsoft.com/office/officeart/2005/8/layout/hierarchy6"/>
    <dgm:cxn modelId="{2F564AEC-9C6D-4887-8665-A421A275EC16}" type="presParOf" srcId="{C4E2CC7B-9BF3-444D-AC18-0513147CFEF7}" destId="{B094F0A7-D9D6-423A-BB43-0CC65E7BC9C2}" srcOrd="1" destOrd="0" presId="urn:microsoft.com/office/officeart/2005/8/layout/hierarchy6"/>
    <dgm:cxn modelId="{2C9DC2A7-5B7F-42E0-9257-016A393B07FD}" type="presParOf" srcId="{863D5EDC-C282-4E43-8841-47C1B33A2B60}" destId="{A9A01B90-BF8F-4FFC-94D0-B6F22D9F4A79}" srcOrd="3" destOrd="0" presId="urn:microsoft.com/office/officeart/2005/8/layout/hierarchy6"/>
    <dgm:cxn modelId="{FAE77446-ACEF-46E1-A552-602366C9B821}" type="presParOf" srcId="{A9A01B90-BF8F-4FFC-94D0-B6F22D9F4A79}" destId="{0C2C5806-7DF4-4B70-B955-799C3A0262B2}" srcOrd="0" destOrd="0" presId="urn:microsoft.com/office/officeart/2005/8/layout/hierarchy6"/>
    <dgm:cxn modelId="{3D143416-B915-4CC0-83EB-3F523501FE8F}" type="presParOf" srcId="{863D5EDC-C282-4E43-8841-47C1B33A2B60}" destId="{DBC96087-D6A2-482E-AE8A-4B17085B478B}" srcOrd="4" destOrd="0" presId="urn:microsoft.com/office/officeart/2005/8/layout/hierarchy6"/>
    <dgm:cxn modelId="{84BF1B85-83FB-41DF-8597-3FE2FC7175A7}" type="presParOf" srcId="{DBC96087-D6A2-482E-AE8A-4B17085B478B}" destId="{202F3F18-AB0F-4EAB-8252-5BA676649E39}" srcOrd="0" destOrd="0" presId="urn:microsoft.com/office/officeart/2005/8/layout/hierarchy6"/>
    <dgm:cxn modelId="{8FD94A89-AEDA-4033-8A15-0929FABCCA26}" type="presParOf" srcId="{DBC96087-D6A2-482E-AE8A-4B17085B478B}" destId="{4F6FF6CC-E233-4E5E-A169-AD578787B1B2}"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10C4BFF-25F8-4C77-AEE4-95FFC9148A7D}"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nl-NL"/>
        </a:p>
      </dgm:t>
    </dgm:pt>
    <dgm:pt modelId="{B685159A-3683-41F5-847B-133AB3599F92}">
      <dgm:prSet phldrT="[Tekst]"/>
      <dgm:spPr/>
      <dgm:t>
        <a:bodyPr/>
        <a:lstStyle/>
        <a:p>
          <a:pPr algn="l">
            <a:buFont typeface="Arial" panose="020B0604020202020204" pitchFamily="34" charset="0"/>
            <a:buNone/>
          </a:pPr>
          <a:r>
            <a:rPr lang="nl-NL" dirty="0"/>
            <a:t>* Woonkamer</a:t>
          </a:r>
        </a:p>
        <a:p>
          <a:pPr algn="l">
            <a:buFont typeface="Arial" panose="020B0604020202020204" pitchFamily="34" charset="0"/>
            <a:buNone/>
          </a:pPr>
          <a:r>
            <a:rPr lang="nl-NL" dirty="0"/>
            <a:t>* Slaapkamers</a:t>
          </a:r>
        </a:p>
        <a:p>
          <a:pPr algn="l">
            <a:buFont typeface="Arial" panose="020B0604020202020204" pitchFamily="34" charset="0"/>
            <a:buNone/>
          </a:pPr>
          <a:r>
            <a:rPr lang="nl-NL" dirty="0"/>
            <a:t>* Keukens </a:t>
          </a:r>
        </a:p>
        <a:p>
          <a:pPr algn="l">
            <a:buFont typeface="Arial" panose="020B0604020202020204" pitchFamily="34" charset="0"/>
            <a:buNone/>
          </a:pPr>
          <a:r>
            <a:rPr lang="nl-NL" dirty="0"/>
            <a:t>* Overige ruimten</a:t>
          </a:r>
        </a:p>
      </dgm:t>
    </dgm:pt>
    <dgm:pt modelId="{8E8AE914-245C-4844-8BC1-C256B05E407B}" type="parTrans" cxnId="{2BBD0949-4967-44A0-A5A5-041A0EF1F35D}">
      <dgm:prSet/>
      <dgm:spPr/>
      <dgm:t>
        <a:bodyPr/>
        <a:lstStyle/>
        <a:p>
          <a:endParaRPr lang="nl-NL"/>
        </a:p>
      </dgm:t>
    </dgm:pt>
    <dgm:pt modelId="{34B40CD1-6EEA-4088-8855-651581D1BC8B}" type="sibTrans" cxnId="{2BBD0949-4967-44A0-A5A5-041A0EF1F35D}">
      <dgm:prSet/>
      <dgm:spPr/>
      <dgm:t>
        <a:bodyPr/>
        <a:lstStyle/>
        <a:p>
          <a:endParaRPr lang="nl-NL"/>
        </a:p>
      </dgm:t>
    </dgm:pt>
    <dgm:pt modelId="{1DCE59E3-F691-4EE3-808F-E69CEFCD0079}">
      <dgm:prSet phldrT="[Tekst]"/>
      <dgm:spPr/>
      <dgm:t>
        <a:bodyPr/>
        <a:lstStyle/>
        <a:p>
          <a:pPr algn="l"/>
          <a:r>
            <a:rPr lang="nl-NL" dirty="0"/>
            <a:t>Overige ruimten</a:t>
          </a:r>
        </a:p>
        <a:p>
          <a:pPr algn="l"/>
          <a:r>
            <a:rPr lang="nl-NL" dirty="0"/>
            <a:t>* verwarming</a:t>
          </a:r>
        </a:p>
      </dgm:t>
    </dgm:pt>
    <dgm:pt modelId="{1079FB81-9729-4971-B0D9-517BFF0629AF}" type="parTrans" cxnId="{CECFE437-EDCC-409F-8972-CD800447B38A}">
      <dgm:prSet/>
      <dgm:spPr/>
      <dgm:t>
        <a:bodyPr/>
        <a:lstStyle/>
        <a:p>
          <a:endParaRPr lang="nl-NL"/>
        </a:p>
      </dgm:t>
    </dgm:pt>
    <dgm:pt modelId="{36F8A031-F24F-4798-A36E-AAEAA2A7C5E4}" type="sibTrans" cxnId="{CECFE437-EDCC-409F-8972-CD800447B38A}">
      <dgm:prSet/>
      <dgm:spPr/>
      <dgm:t>
        <a:bodyPr/>
        <a:lstStyle/>
        <a:p>
          <a:endParaRPr lang="nl-NL"/>
        </a:p>
      </dgm:t>
    </dgm:pt>
    <dgm:pt modelId="{DA33B7CB-EF79-4659-9B44-B9F7B68EEB5E}">
      <dgm:prSet phldrT="[Tekst]"/>
      <dgm:spPr/>
      <dgm:t>
        <a:bodyPr/>
        <a:lstStyle/>
        <a:p>
          <a:pPr algn="l"/>
          <a:r>
            <a:rPr lang="nl-NL" dirty="0"/>
            <a:t>Overige ruimten</a:t>
          </a:r>
        </a:p>
        <a:p>
          <a:pPr algn="l"/>
          <a:r>
            <a:rPr lang="nl-NL" dirty="0"/>
            <a:t>* Verwarming</a:t>
          </a:r>
        </a:p>
        <a:p>
          <a:pPr algn="l"/>
          <a:r>
            <a:rPr lang="nl-NL" dirty="0"/>
            <a:t>* 450 kJ/m²*K </a:t>
          </a:r>
        </a:p>
      </dgm:t>
    </dgm:pt>
    <dgm:pt modelId="{FC8AEAE6-B631-42AC-A157-5C001FA8C28D}" type="parTrans" cxnId="{34CA3FB4-A20D-4B2F-B62A-1A4C0F6541EE}">
      <dgm:prSet/>
      <dgm:spPr/>
      <dgm:t>
        <a:bodyPr/>
        <a:lstStyle/>
        <a:p>
          <a:endParaRPr lang="nl-NL"/>
        </a:p>
      </dgm:t>
    </dgm:pt>
    <dgm:pt modelId="{9850C87C-7AF8-498F-9D40-D480145730A0}" type="sibTrans" cxnId="{34CA3FB4-A20D-4B2F-B62A-1A4C0F6541EE}">
      <dgm:prSet/>
      <dgm:spPr/>
      <dgm:t>
        <a:bodyPr/>
        <a:lstStyle/>
        <a:p>
          <a:endParaRPr lang="nl-NL"/>
        </a:p>
      </dgm:t>
    </dgm:pt>
    <dgm:pt modelId="{331BBB2D-15EE-42CB-A890-6ABAFCBC3193}">
      <dgm:prSet phldrT="[Tekst]"/>
      <dgm:spPr/>
      <dgm:t>
        <a:bodyPr/>
        <a:lstStyle/>
        <a:p>
          <a:pPr algn="l"/>
          <a:r>
            <a:rPr lang="nl-NL" dirty="0"/>
            <a:t>Hoofdslaapkamer (opbouw)</a:t>
          </a:r>
        </a:p>
        <a:p>
          <a:pPr algn="l"/>
          <a:r>
            <a:rPr lang="nl-NL" dirty="0"/>
            <a:t>* Verwarming</a:t>
          </a:r>
        </a:p>
        <a:p>
          <a:pPr algn="l"/>
          <a:r>
            <a:rPr lang="nl-NL" dirty="0"/>
            <a:t>* 80  kJ/m²*K </a:t>
          </a:r>
        </a:p>
      </dgm:t>
    </dgm:pt>
    <dgm:pt modelId="{E4FB9040-E602-4085-BBEF-D97E563BC662}" type="parTrans" cxnId="{1C4A2D04-63FA-41A9-A57E-23DDDA66F180}">
      <dgm:prSet/>
      <dgm:spPr/>
      <dgm:t>
        <a:bodyPr/>
        <a:lstStyle/>
        <a:p>
          <a:endParaRPr lang="nl-NL"/>
        </a:p>
      </dgm:t>
    </dgm:pt>
    <dgm:pt modelId="{DD06CEA5-9372-4EFA-9024-3263002A20C1}" type="sibTrans" cxnId="{1C4A2D04-63FA-41A9-A57E-23DDDA66F180}">
      <dgm:prSet/>
      <dgm:spPr/>
      <dgm:t>
        <a:bodyPr/>
        <a:lstStyle/>
        <a:p>
          <a:endParaRPr lang="nl-NL"/>
        </a:p>
      </dgm:t>
    </dgm:pt>
    <dgm:pt modelId="{08DC82BF-ED29-4AAD-B434-EB17DC08D925}">
      <dgm:prSet phldrT="[Tekst]"/>
      <dgm:spPr/>
      <dgm:t>
        <a:bodyPr/>
        <a:lstStyle/>
        <a:p>
          <a:pPr algn="l"/>
          <a:r>
            <a:rPr lang="nl-NL" dirty="0"/>
            <a:t>Woonkamer</a:t>
          </a:r>
        </a:p>
        <a:p>
          <a:pPr algn="l"/>
          <a:r>
            <a:rPr lang="nl-NL" dirty="0"/>
            <a:t>* Verwarming + koeling</a:t>
          </a:r>
        </a:p>
      </dgm:t>
    </dgm:pt>
    <dgm:pt modelId="{74868F35-A758-4751-A522-0FD2D6EB314D}" type="parTrans" cxnId="{0839E608-0239-4B24-8BF2-36FA3D71A724}">
      <dgm:prSet/>
      <dgm:spPr/>
      <dgm:t>
        <a:bodyPr/>
        <a:lstStyle/>
        <a:p>
          <a:endParaRPr lang="nl-NL"/>
        </a:p>
      </dgm:t>
    </dgm:pt>
    <dgm:pt modelId="{E7ACBD5B-30E8-43D6-8CC1-DD9A05B8E1AE}" type="sibTrans" cxnId="{0839E608-0239-4B24-8BF2-36FA3D71A724}">
      <dgm:prSet/>
      <dgm:spPr/>
      <dgm:t>
        <a:bodyPr/>
        <a:lstStyle/>
        <a:p>
          <a:endParaRPr lang="nl-NL"/>
        </a:p>
      </dgm:t>
    </dgm:pt>
    <dgm:pt modelId="{CF59E789-5420-4D7B-98D7-6041E9B144E8}">
      <dgm:prSet phldrT="[Tekst]"/>
      <dgm:spPr/>
      <dgm:t>
        <a:bodyPr/>
        <a:lstStyle/>
        <a:p>
          <a:pPr algn="l"/>
          <a:r>
            <a:rPr lang="nl-NL" dirty="0"/>
            <a:t>Woonkamer</a:t>
          </a:r>
        </a:p>
        <a:p>
          <a:pPr algn="l"/>
          <a:r>
            <a:rPr lang="nl-NL" dirty="0"/>
            <a:t>* Verwarming + koeling</a:t>
          </a:r>
        </a:p>
        <a:p>
          <a:pPr algn="l"/>
          <a:r>
            <a:rPr lang="nl-NL" dirty="0"/>
            <a:t>* 450 kJ/m²*K  </a:t>
          </a:r>
        </a:p>
      </dgm:t>
    </dgm:pt>
    <dgm:pt modelId="{AA6D59FE-4CF6-4856-8658-55C96AB4170E}" type="parTrans" cxnId="{9F1CDAE2-9DCD-4C82-9030-7DB842BC6B43}">
      <dgm:prSet/>
      <dgm:spPr/>
      <dgm:t>
        <a:bodyPr/>
        <a:lstStyle/>
        <a:p>
          <a:endParaRPr lang="nl-NL"/>
        </a:p>
      </dgm:t>
    </dgm:pt>
    <dgm:pt modelId="{443ADB26-8976-4E5B-B262-7727EC27E00D}" type="sibTrans" cxnId="{9F1CDAE2-9DCD-4C82-9030-7DB842BC6B43}">
      <dgm:prSet/>
      <dgm:spPr/>
      <dgm:t>
        <a:bodyPr/>
        <a:lstStyle/>
        <a:p>
          <a:endParaRPr lang="nl-NL"/>
        </a:p>
      </dgm:t>
    </dgm:pt>
    <dgm:pt modelId="{3EAF4C09-179B-445E-BFBA-D38944F25907}">
      <dgm:prSet phldrT="[Tekst]"/>
      <dgm:spPr/>
      <dgm:t>
        <a:bodyPr/>
        <a:lstStyle/>
        <a:p>
          <a:r>
            <a:rPr lang="nl-NL" dirty="0"/>
            <a:t>Rekenzone</a:t>
          </a:r>
        </a:p>
      </dgm:t>
    </dgm:pt>
    <dgm:pt modelId="{11330A04-64BC-441F-A775-DB59B521B334}" type="parTrans" cxnId="{8E5413F4-E85F-4533-97E8-B8A21B189B2B}">
      <dgm:prSet/>
      <dgm:spPr/>
      <dgm:t>
        <a:bodyPr/>
        <a:lstStyle/>
        <a:p>
          <a:endParaRPr lang="nl-NL"/>
        </a:p>
      </dgm:t>
    </dgm:pt>
    <dgm:pt modelId="{26669ECD-5734-412A-A1B5-9F70FAC7C675}" type="sibTrans" cxnId="{8E5413F4-E85F-4533-97E8-B8A21B189B2B}">
      <dgm:prSet/>
      <dgm:spPr/>
      <dgm:t>
        <a:bodyPr/>
        <a:lstStyle/>
        <a:p>
          <a:endParaRPr lang="nl-NL"/>
        </a:p>
      </dgm:t>
    </dgm:pt>
    <dgm:pt modelId="{7AB5135F-830B-4BDE-993F-24B5D021C8F6}">
      <dgm:prSet phldrT="[Tekst]"/>
      <dgm:spPr/>
      <dgm:t>
        <a:bodyPr/>
        <a:lstStyle/>
        <a:p>
          <a:r>
            <a:rPr lang="nl-NL" dirty="0"/>
            <a:t>Thermische zone</a:t>
          </a:r>
        </a:p>
      </dgm:t>
    </dgm:pt>
    <dgm:pt modelId="{9CE8DC62-3045-414C-B9B2-98D2FEB2DA77}" type="parTrans" cxnId="{6AD7A351-E417-4AD4-AD18-726B07444BEC}">
      <dgm:prSet/>
      <dgm:spPr/>
      <dgm:t>
        <a:bodyPr/>
        <a:lstStyle/>
        <a:p>
          <a:endParaRPr lang="nl-NL"/>
        </a:p>
      </dgm:t>
    </dgm:pt>
    <dgm:pt modelId="{2B7563B7-234E-4F73-B724-C4963EFCA460}" type="sibTrans" cxnId="{6AD7A351-E417-4AD4-AD18-726B07444BEC}">
      <dgm:prSet/>
      <dgm:spPr/>
      <dgm:t>
        <a:bodyPr/>
        <a:lstStyle/>
        <a:p>
          <a:endParaRPr lang="nl-NL"/>
        </a:p>
      </dgm:t>
    </dgm:pt>
    <dgm:pt modelId="{019A5CC9-383B-41CD-B07A-943B14D01B15}">
      <dgm:prSet phldrT="[Tekst]"/>
      <dgm:spPr/>
      <dgm:t>
        <a:bodyPr/>
        <a:lstStyle/>
        <a:p>
          <a:r>
            <a:rPr lang="nl-NL" dirty="0" err="1"/>
            <a:t>Klimatiserings</a:t>
          </a:r>
          <a:r>
            <a:rPr lang="nl-NL" dirty="0"/>
            <a:t>-</a:t>
          </a:r>
        </a:p>
        <a:p>
          <a:r>
            <a:rPr lang="nl-NL" dirty="0"/>
            <a:t>zone</a:t>
          </a:r>
        </a:p>
      </dgm:t>
    </dgm:pt>
    <dgm:pt modelId="{C0E4604F-29F8-440B-94FE-131198174A29}" type="parTrans" cxnId="{74118E2E-E5BB-48A7-807F-69B44D06BF54}">
      <dgm:prSet/>
      <dgm:spPr/>
      <dgm:t>
        <a:bodyPr/>
        <a:lstStyle/>
        <a:p>
          <a:endParaRPr lang="nl-NL"/>
        </a:p>
      </dgm:t>
    </dgm:pt>
    <dgm:pt modelId="{F1D1997D-E711-46C5-A7F0-973FE3D28D5C}" type="sibTrans" cxnId="{74118E2E-E5BB-48A7-807F-69B44D06BF54}">
      <dgm:prSet/>
      <dgm:spPr/>
      <dgm:t>
        <a:bodyPr/>
        <a:lstStyle/>
        <a:p>
          <a:endParaRPr lang="nl-NL"/>
        </a:p>
      </dgm:t>
    </dgm:pt>
    <dgm:pt modelId="{B94760C6-A9D0-47E6-AC88-3A69A4D57BB4}">
      <dgm:prSet/>
      <dgm:spPr/>
      <dgm:t>
        <a:bodyPr/>
        <a:lstStyle/>
        <a:p>
          <a:r>
            <a:rPr lang="nl-NL" dirty="0"/>
            <a:t>Woning</a:t>
          </a:r>
        </a:p>
      </dgm:t>
    </dgm:pt>
    <dgm:pt modelId="{E61EACA5-9242-4B55-8759-05A5F5BF5783}" type="parTrans" cxnId="{E8074BFA-AA0E-465A-AA75-9D6044FC06BD}">
      <dgm:prSet/>
      <dgm:spPr/>
      <dgm:t>
        <a:bodyPr/>
        <a:lstStyle/>
        <a:p>
          <a:endParaRPr lang="nl-NL"/>
        </a:p>
      </dgm:t>
    </dgm:pt>
    <dgm:pt modelId="{2A546260-E4D6-4CF7-9573-87DAE6C5B36E}" type="sibTrans" cxnId="{E8074BFA-AA0E-465A-AA75-9D6044FC06BD}">
      <dgm:prSet/>
      <dgm:spPr/>
      <dgm:t>
        <a:bodyPr/>
        <a:lstStyle/>
        <a:p>
          <a:endParaRPr lang="nl-NL"/>
        </a:p>
      </dgm:t>
    </dgm:pt>
    <dgm:pt modelId="{AD72CB83-878C-478D-BF2D-B81A3E2713D6}">
      <dgm:prSet/>
      <dgm:spPr/>
      <dgm:t>
        <a:bodyPr/>
        <a:lstStyle/>
        <a:p>
          <a:pPr algn="l">
            <a:buFont typeface="Arial" panose="020B0604020202020204" pitchFamily="34" charset="0"/>
            <a:buChar char="•"/>
          </a:pPr>
          <a:r>
            <a:rPr lang="nl-NL" dirty="0"/>
            <a:t>Niet </a:t>
          </a:r>
          <a:r>
            <a:rPr lang="nl-NL" dirty="0" err="1"/>
            <a:t>labelplichte</a:t>
          </a:r>
          <a:r>
            <a:rPr lang="nl-NL" dirty="0"/>
            <a:t> ruimten:</a:t>
          </a:r>
          <a:br>
            <a:rPr lang="nl-NL" dirty="0"/>
          </a:br>
          <a:r>
            <a:rPr lang="nl-NL" dirty="0"/>
            <a:t>* Losstaande berging</a:t>
          </a:r>
          <a:br>
            <a:rPr lang="nl-NL" dirty="0"/>
          </a:br>
          <a:r>
            <a:rPr lang="nl-NL" dirty="0"/>
            <a:t>* Onverwarmde vliering</a:t>
          </a:r>
        </a:p>
      </dgm:t>
    </dgm:pt>
    <dgm:pt modelId="{A24501E7-2D45-4112-8E5E-E47B09FE6A2F}" type="parTrans" cxnId="{D9123C37-0F90-4228-BB07-6B1686736006}">
      <dgm:prSet/>
      <dgm:spPr/>
      <dgm:t>
        <a:bodyPr/>
        <a:lstStyle/>
        <a:p>
          <a:endParaRPr lang="nl-NL"/>
        </a:p>
      </dgm:t>
    </dgm:pt>
    <dgm:pt modelId="{53F0BAD3-C7A7-4C7D-B132-2A47DBC3D83A}" type="sibTrans" cxnId="{D9123C37-0F90-4228-BB07-6B1686736006}">
      <dgm:prSet/>
      <dgm:spPr/>
      <dgm:t>
        <a:bodyPr/>
        <a:lstStyle/>
        <a:p>
          <a:endParaRPr lang="nl-NL"/>
        </a:p>
      </dgm:t>
    </dgm:pt>
    <dgm:pt modelId="{D0AADC0B-F11F-4AE7-9401-CA8332501A65}" type="pres">
      <dgm:prSet presAssocID="{010C4BFF-25F8-4C77-AEE4-95FFC9148A7D}" presName="mainComposite" presStyleCnt="0">
        <dgm:presLayoutVars>
          <dgm:chPref val="1"/>
          <dgm:dir/>
          <dgm:animOne val="branch"/>
          <dgm:animLvl val="lvl"/>
          <dgm:resizeHandles val="exact"/>
        </dgm:presLayoutVars>
      </dgm:prSet>
      <dgm:spPr/>
    </dgm:pt>
    <dgm:pt modelId="{5EB485F2-FABE-4B84-ACE4-1F47939E31EE}" type="pres">
      <dgm:prSet presAssocID="{010C4BFF-25F8-4C77-AEE4-95FFC9148A7D}" presName="hierFlow" presStyleCnt="0"/>
      <dgm:spPr/>
    </dgm:pt>
    <dgm:pt modelId="{C05E0A1A-4C56-43CA-821A-01F86635EF6E}" type="pres">
      <dgm:prSet presAssocID="{010C4BFF-25F8-4C77-AEE4-95FFC9148A7D}" presName="firstBuf" presStyleCnt="0"/>
      <dgm:spPr/>
    </dgm:pt>
    <dgm:pt modelId="{B110811D-4E8B-405D-9EEF-3A100860EE99}" type="pres">
      <dgm:prSet presAssocID="{010C4BFF-25F8-4C77-AEE4-95FFC9148A7D}" presName="hierChild1" presStyleCnt="0">
        <dgm:presLayoutVars>
          <dgm:chPref val="1"/>
          <dgm:animOne val="branch"/>
          <dgm:animLvl val="lvl"/>
        </dgm:presLayoutVars>
      </dgm:prSet>
      <dgm:spPr/>
    </dgm:pt>
    <dgm:pt modelId="{B0A5027F-E7E9-44B7-9CC6-C28B7C455DD3}" type="pres">
      <dgm:prSet presAssocID="{B94760C6-A9D0-47E6-AC88-3A69A4D57BB4}" presName="Name14" presStyleCnt="0"/>
      <dgm:spPr/>
    </dgm:pt>
    <dgm:pt modelId="{9566308F-3620-4ED2-B0CC-392A9DF4D2F3}" type="pres">
      <dgm:prSet presAssocID="{B94760C6-A9D0-47E6-AC88-3A69A4D57BB4}" presName="level1Shape" presStyleLbl="node0" presStyleIdx="0" presStyleCnt="1">
        <dgm:presLayoutVars>
          <dgm:chPref val="3"/>
        </dgm:presLayoutVars>
      </dgm:prSet>
      <dgm:spPr/>
    </dgm:pt>
    <dgm:pt modelId="{D7DB9EF2-D0EA-49FA-AC8F-5347EACC178A}" type="pres">
      <dgm:prSet presAssocID="{B94760C6-A9D0-47E6-AC88-3A69A4D57BB4}" presName="hierChild2" presStyleCnt="0"/>
      <dgm:spPr/>
    </dgm:pt>
    <dgm:pt modelId="{3B8E7670-CF66-495A-883A-F0EE1832F0D4}" type="pres">
      <dgm:prSet presAssocID="{A24501E7-2D45-4112-8E5E-E47B09FE6A2F}" presName="Name19" presStyleLbl="parChTrans1D2" presStyleIdx="0" presStyleCnt="2"/>
      <dgm:spPr/>
    </dgm:pt>
    <dgm:pt modelId="{9175CB22-D24A-4A9F-9A80-8758AA16C7C4}" type="pres">
      <dgm:prSet presAssocID="{AD72CB83-878C-478D-BF2D-B81A3E2713D6}" presName="Name21" presStyleCnt="0"/>
      <dgm:spPr/>
    </dgm:pt>
    <dgm:pt modelId="{61F88BD8-8664-4841-8F0B-164F8F59AD92}" type="pres">
      <dgm:prSet presAssocID="{AD72CB83-878C-478D-BF2D-B81A3E2713D6}" presName="level2Shape" presStyleLbl="node2" presStyleIdx="0" presStyleCnt="2" custLinFactNeighborX="-50135" custLinFactNeighborY="235"/>
      <dgm:spPr/>
    </dgm:pt>
    <dgm:pt modelId="{EF30FA7C-22A7-4EFE-A1F1-B3FD94E1BC82}" type="pres">
      <dgm:prSet presAssocID="{AD72CB83-878C-478D-BF2D-B81A3E2713D6}" presName="hierChild3" presStyleCnt="0"/>
      <dgm:spPr/>
    </dgm:pt>
    <dgm:pt modelId="{E17B23D2-5122-4562-9987-6BF5E2A02259}" type="pres">
      <dgm:prSet presAssocID="{8E8AE914-245C-4844-8BC1-C256B05E407B}" presName="Name19" presStyleLbl="parChTrans1D2" presStyleIdx="1" presStyleCnt="2"/>
      <dgm:spPr/>
    </dgm:pt>
    <dgm:pt modelId="{B030B3F1-1307-4497-AFF9-2CF1EC47FEEC}" type="pres">
      <dgm:prSet presAssocID="{B685159A-3683-41F5-847B-133AB3599F92}" presName="Name21" presStyleCnt="0"/>
      <dgm:spPr/>
    </dgm:pt>
    <dgm:pt modelId="{E8D30224-9305-4B01-819F-DBC9EB1C1673}" type="pres">
      <dgm:prSet presAssocID="{B685159A-3683-41F5-847B-133AB3599F92}" presName="level2Shape" presStyleLbl="node2" presStyleIdx="1" presStyleCnt="2"/>
      <dgm:spPr/>
    </dgm:pt>
    <dgm:pt modelId="{FB13B2BE-1875-4910-8B3E-6502A7EBCF29}" type="pres">
      <dgm:prSet presAssocID="{B685159A-3683-41F5-847B-133AB3599F92}" presName="hierChild3" presStyleCnt="0"/>
      <dgm:spPr/>
    </dgm:pt>
    <dgm:pt modelId="{130EE034-C136-4025-B4BA-74A61A6BF1C3}" type="pres">
      <dgm:prSet presAssocID="{1079FB81-9729-4971-B0D9-517BFF0629AF}" presName="Name19" presStyleLbl="parChTrans1D3" presStyleIdx="0" presStyleCnt="2"/>
      <dgm:spPr/>
    </dgm:pt>
    <dgm:pt modelId="{14ABFBDD-0DC3-46EE-8329-E48B48552F45}" type="pres">
      <dgm:prSet presAssocID="{1DCE59E3-F691-4EE3-808F-E69CEFCD0079}" presName="Name21" presStyleCnt="0"/>
      <dgm:spPr/>
    </dgm:pt>
    <dgm:pt modelId="{67653852-D5F8-4108-A325-AA72B9303799}" type="pres">
      <dgm:prSet presAssocID="{1DCE59E3-F691-4EE3-808F-E69CEFCD0079}" presName="level2Shape" presStyleLbl="node3" presStyleIdx="0" presStyleCnt="2"/>
      <dgm:spPr/>
    </dgm:pt>
    <dgm:pt modelId="{461B9B0F-6CC9-48FB-8813-426EE33ACEDD}" type="pres">
      <dgm:prSet presAssocID="{1DCE59E3-F691-4EE3-808F-E69CEFCD0079}" presName="hierChild3" presStyleCnt="0"/>
      <dgm:spPr/>
    </dgm:pt>
    <dgm:pt modelId="{FBD0BB41-0715-4BE3-9BF3-ECC3671972FC}" type="pres">
      <dgm:prSet presAssocID="{FC8AEAE6-B631-42AC-A157-5C001FA8C28D}" presName="Name19" presStyleLbl="parChTrans1D4" presStyleIdx="0" presStyleCnt="3"/>
      <dgm:spPr/>
    </dgm:pt>
    <dgm:pt modelId="{2A6D20D5-6CB2-4BA0-A753-8486AE847D5E}" type="pres">
      <dgm:prSet presAssocID="{DA33B7CB-EF79-4659-9B44-B9F7B68EEB5E}" presName="Name21" presStyleCnt="0"/>
      <dgm:spPr/>
    </dgm:pt>
    <dgm:pt modelId="{5E38969F-9C93-467D-B78E-225CA02AFCC0}" type="pres">
      <dgm:prSet presAssocID="{DA33B7CB-EF79-4659-9B44-B9F7B68EEB5E}" presName="level2Shape" presStyleLbl="node4" presStyleIdx="0" presStyleCnt="3"/>
      <dgm:spPr/>
    </dgm:pt>
    <dgm:pt modelId="{2EDB2513-8B35-4CE0-8157-9AD85273D311}" type="pres">
      <dgm:prSet presAssocID="{DA33B7CB-EF79-4659-9B44-B9F7B68EEB5E}" presName="hierChild3" presStyleCnt="0"/>
      <dgm:spPr/>
    </dgm:pt>
    <dgm:pt modelId="{83844BFE-FBC6-4350-B5A0-95D35C68FDE5}" type="pres">
      <dgm:prSet presAssocID="{E4FB9040-E602-4085-BBEF-D97E563BC662}" presName="Name19" presStyleLbl="parChTrans1D4" presStyleIdx="1" presStyleCnt="3"/>
      <dgm:spPr/>
    </dgm:pt>
    <dgm:pt modelId="{7D8CDA38-E6CE-4D98-9E94-260D88B7CEA0}" type="pres">
      <dgm:prSet presAssocID="{331BBB2D-15EE-42CB-A890-6ABAFCBC3193}" presName="Name21" presStyleCnt="0"/>
      <dgm:spPr/>
    </dgm:pt>
    <dgm:pt modelId="{AF02A39A-A95F-49EA-9664-78A30200E836}" type="pres">
      <dgm:prSet presAssocID="{331BBB2D-15EE-42CB-A890-6ABAFCBC3193}" presName="level2Shape" presStyleLbl="node4" presStyleIdx="1" presStyleCnt="3"/>
      <dgm:spPr/>
    </dgm:pt>
    <dgm:pt modelId="{1F099D4D-ECAB-4601-AFC5-01BBB26DAD5E}" type="pres">
      <dgm:prSet presAssocID="{331BBB2D-15EE-42CB-A890-6ABAFCBC3193}" presName="hierChild3" presStyleCnt="0"/>
      <dgm:spPr/>
    </dgm:pt>
    <dgm:pt modelId="{76D08333-905D-4051-AB75-6EA5C0E09575}" type="pres">
      <dgm:prSet presAssocID="{74868F35-A758-4751-A522-0FD2D6EB314D}" presName="Name19" presStyleLbl="parChTrans1D3" presStyleIdx="1" presStyleCnt="2"/>
      <dgm:spPr/>
    </dgm:pt>
    <dgm:pt modelId="{7B372C0F-A462-4332-BB4E-E9F2A5904DBC}" type="pres">
      <dgm:prSet presAssocID="{08DC82BF-ED29-4AAD-B434-EB17DC08D925}" presName="Name21" presStyleCnt="0"/>
      <dgm:spPr/>
    </dgm:pt>
    <dgm:pt modelId="{D5C554D9-C7B1-4B1E-A6CD-BECC9D6CE665}" type="pres">
      <dgm:prSet presAssocID="{08DC82BF-ED29-4AAD-B434-EB17DC08D925}" presName="level2Shape" presStyleLbl="node3" presStyleIdx="1" presStyleCnt="2"/>
      <dgm:spPr/>
    </dgm:pt>
    <dgm:pt modelId="{E0D79989-6B48-45D0-A286-0DCC1681F962}" type="pres">
      <dgm:prSet presAssocID="{08DC82BF-ED29-4AAD-B434-EB17DC08D925}" presName="hierChild3" presStyleCnt="0"/>
      <dgm:spPr/>
    </dgm:pt>
    <dgm:pt modelId="{60AD0BEA-0EBD-405A-8D45-529809D926E9}" type="pres">
      <dgm:prSet presAssocID="{AA6D59FE-4CF6-4856-8658-55C96AB4170E}" presName="Name19" presStyleLbl="parChTrans1D4" presStyleIdx="2" presStyleCnt="3"/>
      <dgm:spPr/>
    </dgm:pt>
    <dgm:pt modelId="{B7C59BE4-2890-46B1-96E2-B57813BE803A}" type="pres">
      <dgm:prSet presAssocID="{CF59E789-5420-4D7B-98D7-6041E9B144E8}" presName="Name21" presStyleCnt="0"/>
      <dgm:spPr/>
    </dgm:pt>
    <dgm:pt modelId="{2B69E52D-7103-47AD-B6E9-CBDED8484FBC}" type="pres">
      <dgm:prSet presAssocID="{CF59E789-5420-4D7B-98D7-6041E9B144E8}" presName="level2Shape" presStyleLbl="node4" presStyleIdx="2" presStyleCnt="3"/>
      <dgm:spPr/>
    </dgm:pt>
    <dgm:pt modelId="{AD29B27C-693A-4EC7-ADBB-7824743DE0FE}" type="pres">
      <dgm:prSet presAssocID="{CF59E789-5420-4D7B-98D7-6041E9B144E8}" presName="hierChild3" presStyleCnt="0"/>
      <dgm:spPr/>
    </dgm:pt>
    <dgm:pt modelId="{863D5EDC-C282-4E43-8841-47C1B33A2B60}" type="pres">
      <dgm:prSet presAssocID="{010C4BFF-25F8-4C77-AEE4-95FFC9148A7D}" presName="bgShapesFlow" presStyleCnt="0"/>
      <dgm:spPr/>
    </dgm:pt>
    <dgm:pt modelId="{CEFAC97E-9E57-4BD6-B5C0-9933B2A4B3B5}" type="pres">
      <dgm:prSet presAssocID="{3EAF4C09-179B-445E-BFBA-D38944F25907}" presName="rectComp" presStyleCnt="0"/>
      <dgm:spPr/>
    </dgm:pt>
    <dgm:pt modelId="{47224F29-6A79-4115-BB2A-14171EC02646}" type="pres">
      <dgm:prSet presAssocID="{3EAF4C09-179B-445E-BFBA-D38944F25907}" presName="bgRect" presStyleLbl="bgShp" presStyleIdx="0" presStyleCnt="3" custLinFactY="150812" custLinFactNeighborY="200000"/>
      <dgm:spPr/>
    </dgm:pt>
    <dgm:pt modelId="{30299031-718B-4652-BBDA-03BF4B9DF06C}" type="pres">
      <dgm:prSet presAssocID="{3EAF4C09-179B-445E-BFBA-D38944F25907}" presName="bgRectTx" presStyleLbl="bgShp" presStyleIdx="0" presStyleCnt="3">
        <dgm:presLayoutVars>
          <dgm:bulletEnabled val="1"/>
        </dgm:presLayoutVars>
      </dgm:prSet>
      <dgm:spPr/>
    </dgm:pt>
    <dgm:pt modelId="{96D9457B-712B-4FCA-BFD1-1A2801AB3B67}" type="pres">
      <dgm:prSet presAssocID="{3EAF4C09-179B-445E-BFBA-D38944F25907}" presName="spComp" presStyleCnt="0"/>
      <dgm:spPr/>
    </dgm:pt>
    <dgm:pt modelId="{6386B416-01F1-4656-8510-26AF0D1FF0CE}" type="pres">
      <dgm:prSet presAssocID="{3EAF4C09-179B-445E-BFBA-D38944F25907}" presName="vSp" presStyleCnt="0"/>
      <dgm:spPr/>
    </dgm:pt>
    <dgm:pt modelId="{C4E2CC7B-9BF3-444D-AC18-0513147CFEF7}" type="pres">
      <dgm:prSet presAssocID="{7AB5135F-830B-4BDE-993F-24B5D021C8F6}" presName="rectComp" presStyleCnt="0"/>
      <dgm:spPr/>
    </dgm:pt>
    <dgm:pt modelId="{4B2DE163-EE89-4792-A873-B8A39E44D303}" type="pres">
      <dgm:prSet presAssocID="{7AB5135F-830B-4BDE-993F-24B5D021C8F6}" presName="bgRect" presStyleLbl="bgShp" presStyleIdx="1" presStyleCnt="3"/>
      <dgm:spPr/>
    </dgm:pt>
    <dgm:pt modelId="{B094F0A7-D9D6-423A-BB43-0CC65E7BC9C2}" type="pres">
      <dgm:prSet presAssocID="{7AB5135F-830B-4BDE-993F-24B5D021C8F6}" presName="bgRectTx" presStyleLbl="bgShp" presStyleIdx="1" presStyleCnt="3">
        <dgm:presLayoutVars>
          <dgm:bulletEnabled val="1"/>
        </dgm:presLayoutVars>
      </dgm:prSet>
      <dgm:spPr/>
    </dgm:pt>
    <dgm:pt modelId="{A9A01B90-BF8F-4FFC-94D0-B6F22D9F4A79}" type="pres">
      <dgm:prSet presAssocID="{7AB5135F-830B-4BDE-993F-24B5D021C8F6}" presName="spComp" presStyleCnt="0"/>
      <dgm:spPr/>
    </dgm:pt>
    <dgm:pt modelId="{0C2C5806-7DF4-4B70-B955-799C3A0262B2}" type="pres">
      <dgm:prSet presAssocID="{7AB5135F-830B-4BDE-993F-24B5D021C8F6}" presName="vSp" presStyleCnt="0"/>
      <dgm:spPr/>
    </dgm:pt>
    <dgm:pt modelId="{DBC96087-D6A2-482E-AE8A-4B17085B478B}" type="pres">
      <dgm:prSet presAssocID="{019A5CC9-383B-41CD-B07A-943B14D01B15}" presName="rectComp" presStyleCnt="0"/>
      <dgm:spPr/>
    </dgm:pt>
    <dgm:pt modelId="{202F3F18-AB0F-4EAB-8252-5BA676649E39}" type="pres">
      <dgm:prSet presAssocID="{019A5CC9-383B-41CD-B07A-943B14D01B15}" presName="bgRect" presStyleLbl="bgShp" presStyleIdx="2" presStyleCnt="3"/>
      <dgm:spPr/>
    </dgm:pt>
    <dgm:pt modelId="{4F6FF6CC-E233-4E5E-A169-AD578787B1B2}" type="pres">
      <dgm:prSet presAssocID="{019A5CC9-383B-41CD-B07A-943B14D01B15}" presName="bgRectTx" presStyleLbl="bgShp" presStyleIdx="2" presStyleCnt="3">
        <dgm:presLayoutVars>
          <dgm:bulletEnabled val="1"/>
        </dgm:presLayoutVars>
      </dgm:prSet>
      <dgm:spPr/>
    </dgm:pt>
  </dgm:ptLst>
  <dgm:cxnLst>
    <dgm:cxn modelId="{1C4A2D04-63FA-41A9-A57E-23DDDA66F180}" srcId="{1DCE59E3-F691-4EE3-808F-E69CEFCD0079}" destId="{331BBB2D-15EE-42CB-A890-6ABAFCBC3193}" srcOrd="1" destOrd="0" parTransId="{E4FB9040-E602-4085-BBEF-D97E563BC662}" sibTransId="{DD06CEA5-9372-4EFA-9024-3263002A20C1}"/>
    <dgm:cxn modelId="{0839E608-0239-4B24-8BF2-36FA3D71A724}" srcId="{B685159A-3683-41F5-847B-133AB3599F92}" destId="{08DC82BF-ED29-4AAD-B434-EB17DC08D925}" srcOrd="1" destOrd="0" parTransId="{74868F35-A758-4751-A522-0FD2D6EB314D}" sibTransId="{E7ACBD5B-30E8-43D6-8CC1-DD9A05B8E1AE}"/>
    <dgm:cxn modelId="{0C875916-E36E-4153-B685-10AF1D010778}" type="presOf" srcId="{1DCE59E3-F691-4EE3-808F-E69CEFCD0079}" destId="{67653852-D5F8-4108-A325-AA72B9303799}" srcOrd="0" destOrd="0" presId="urn:microsoft.com/office/officeart/2005/8/layout/hierarchy6"/>
    <dgm:cxn modelId="{42DA3023-6F78-4869-B57E-AC3795DBB9EA}" type="presOf" srcId="{AA6D59FE-4CF6-4856-8658-55C96AB4170E}" destId="{60AD0BEA-0EBD-405A-8D45-529809D926E9}" srcOrd="0" destOrd="0" presId="urn:microsoft.com/office/officeart/2005/8/layout/hierarchy6"/>
    <dgm:cxn modelId="{B28FF023-A6E5-42BB-9412-C44623FFA5D9}" type="presOf" srcId="{FC8AEAE6-B631-42AC-A157-5C001FA8C28D}" destId="{FBD0BB41-0715-4BE3-9BF3-ECC3671972FC}" srcOrd="0" destOrd="0" presId="urn:microsoft.com/office/officeart/2005/8/layout/hierarchy6"/>
    <dgm:cxn modelId="{74118E2E-E5BB-48A7-807F-69B44D06BF54}" srcId="{010C4BFF-25F8-4C77-AEE4-95FFC9148A7D}" destId="{019A5CC9-383B-41CD-B07A-943B14D01B15}" srcOrd="3" destOrd="0" parTransId="{C0E4604F-29F8-440B-94FE-131198174A29}" sibTransId="{F1D1997D-E711-46C5-A7F0-973FE3D28D5C}"/>
    <dgm:cxn modelId="{B7E4DA2F-3F14-452A-8748-A064E6845A6A}" type="presOf" srcId="{7AB5135F-830B-4BDE-993F-24B5D021C8F6}" destId="{4B2DE163-EE89-4792-A873-B8A39E44D303}" srcOrd="0" destOrd="0" presId="urn:microsoft.com/office/officeart/2005/8/layout/hierarchy6"/>
    <dgm:cxn modelId="{23BC7830-88F5-40DA-A59F-0F520545425A}" type="presOf" srcId="{8E8AE914-245C-4844-8BC1-C256B05E407B}" destId="{E17B23D2-5122-4562-9987-6BF5E2A02259}" srcOrd="0" destOrd="0" presId="urn:microsoft.com/office/officeart/2005/8/layout/hierarchy6"/>
    <dgm:cxn modelId="{D9123C37-0F90-4228-BB07-6B1686736006}" srcId="{B94760C6-A9D0-47E6-AC88-3A69A4D57BB4}" destId="{AD72CB83-878C-478D-BF2D-B81A3E2713D6}" srcOrd="0" destOrd="0" parTransId="{A24501E7-2D45-4112-8E5E-E47B09FE6A2F}" sibTransId="{53F0BAD3-C7A7-4C7D-B132-2A47DBC3D83A}"/>
    <dgm:cxn modelId="{CECFE437-EDCC-409F-8972-CD800447B38A}" srcId="{B685159A-3683-41F5-847B-133AB3599F92}" destId="{1DCE59E3-F691-4EE3-808F-E69CEFCD0079}" srcOrd="0" destOrd="0" parTransId="{1079FB81-9729-4971-B0D9-517BFF0629AF}" sibTransId="{36F8A031-F24F-4798-A36E-AAEAA2A7C5E4}"/>
    <dgm:cxn modelId="{71E9D53E-D1AE-4CA6-9325-B408B07C6270}" type="presOf" srcId="{AD72CB83-878C-478D-BF2D-B81A3E2713D6}" destId="{61F88BD8-8664-4841-8F0B-164F8F59AD92}" srcOrd="0" destOrd="0" presId="urn:microsoft.com/office/officeart/2005/8/layout/hierarchy6"/>
    <dgm:cxn modelId="{989DC05D-F53C-4397-B4F8-175589376C4E}" type="presOf" srcId="{A24501E7-2D45-4112-8E5E-E47B09FE6A2F}" destId="{3B8E7670-CF66-495A-883A-F0EE1832F0D4}" srcOrd="0" destOrd="0" presId="urn:microsoft.com/office/officeart/2005/8/layout/hierarchy6"/>
    <dgm:cxn modelId="{2BBD0949-4967-44A0-A5A5-041A0EF1F35D}" srcId="{B94760C6-A9D0-47E6-AC88-3A69A4D57BB4}" destId="{B685159A-3683-41F5-847B-133AB3599F92}" srcOrd="1" destOrd="0" parTransId="{8E8AE914-245C-4844-8BC1-C256B05E407B}" sibTransId="{34B40CD1-6EEA-4088-8855-651581D1BC8B}"/>
    <dgm:cxn modelId="{F9828C4E-F9FC-4E1C-95AE-5A5D0C4367F4}" type="presOf" srcId="{1079FB81-9729-4971-B0D9-517BFF0629AF}" destId="{130EE034-C136-4025-B4BA-74A61A6BF1C3}" srcOrd="0" destOrd="0" presId="urn:microsoft.com/office/officeart/2005/8/layout/hierarchy6"/>
    <dgm:cxn modelId="{6A597E70-DF25-45BC-88F8-82E095511C95}" type="presOf" srcId="{DA33B7CB-EF79-4659-9B44-B9F7B68EEB5E}" destId="{5E38969F-9C93-467D-B78E-225CA02AFCC0}" srcOrd="0" destOrd="0" presId="urn:microsoft.com/office/officeart/2005/8/layout/hierarchy6"/>
    <dgm:cxn modelId="{6AD7A351-E417-4AD4-AD18-726B07444BEC}" srcId="{010C4BFF-25F8-4C77-AEE4-95FFC9148A7D}" destId="{7AB5135F-830B-4BDE-993F-24B5D021C8F6}" srcOrd="2" destOrd="0" parTransId="{9CE8DC62-3045-414C-B9B2-98D2FEB2DA77}" sibTransId="{2B7563B7-234E-4F73-B724-C4963EFCA460}"/>
    <dgm:cxn modelId="{2BB64157-7A69-4693-8216-7EB884A68A65}" type="presOf" srcId="{B94760C6-A9D0-47E6-AC88-3A69A4D57BB4}" destId="{9566308F-3620-4ED2-B0CC-392A9DF4D2F3}" srcOrd="0" destOrd="0" presId="urn:microsoft.com/office/officeart/2005/8/layout/hierarchy6"/>
    <dgm:cxn modelId="{BB34547A-3AB9-451B-8110-EE52B7099DE3}" type="presOf" srcId="{CF59E789-5420-4D7B-98D7-6041E9B144E8}" destId="{2B69E52D-7103-47AD-B6E9-CBDED8484FBC}" srcOrd="0" destOrd="0" presId="urn:microsoft.com/office/officeart/2005/8/layout/hierarchy6"/>
    <dgm:cxn modelId="{F3EEA67A-786C-478D-8141-3C5C5C56B94B}" type="presOf" srcId="{7AB5135F-830B-4BDE-993F-24B5D021C8F6}" destId="{B094F0A7-D9D6-423A-BB43-0CC65E7BC9C2}" srcOrd="1" destOrd="0" presId="urn:microsoft.com/office/officeart/2005/8/layout/hierarchy6"/>
    <dgm:cxn modelId="{F56AC47D-4F34-4F0D-8719-923F69B97613}" type="presOf" srcId="{019A5CC9-383B-41CD-B07A-943B14D01B15}" destId="{202F3F18-AB0F-4EAB-8252-5BA676649E39}" srcOrd="0" destOrd="0" presId="urn:microsoft.com/office/officeart/2005/8/layout/hierarchy6"/>
    <dgm:cxn modelId="{678D7083-899A-495E-AC00-C24D791AC2AD}" type="presOf" srcId="{019A5CC9-383B-41CD-B07A-943B14D01B15}" destId="{4F6FF6CC-E233-4E5E-A169-AD578787B1B2}" srcOrd="1" destOrd="0" presId="urn:microsoft.com/office/officeart/2005/8/layout/hierarchy6"/>
    <dgm:cxn modelId="{328C3D8F-E6BE-4F44-94A4-B37626A37208}" type="presOf" srcId="{010C4BFF-25F8-4C77-AEE4-95FFC9148A7D}" destId="{D0AADC0B-F11F-4AE7-9401-CA8332501A65}" srcOrd="0" destOrd="0" presId="urn:microsoft.com/office/officeart/2005/8/layout/hierarchy6"/>
    <dgm:cxn modelId="{D625BD91-05BA-46C2-8C3D-289F96354285}" type="presOf" srcId="{E4FB9040-E602-4085-BBEF-D97E563BC662}" destId="{83844BFE-FBC6-4350-B5A0-95D35C68FDE5}" srcOrd="0" destOrd="0" presId="urn:microsoft.com/office/officeart/2005/8/layout/hierarchy6"/>
    <dgm:cxn modelId="{CD40309D-C7E0-42A4-A96D-11226157E2C8}" type="presOf" srcId="{331BBB2D-15EE-42CB-A890-6ABAFCBC3193}" destId="{AF02A39A-A95F-49EA-9664-78A30200E836}" srcOrd="0" destOrd="0" presId="urn:microsoft.com/office/officeart/2005/8/layout/hierarchy6"/>
    <dgm:cxn modelId="{D37236A2-67A1-4A1C-A048-5ABFCA75B8A6}" type="presOf" srcId="{08DC82BF-ED29-4AAD-B434-EB17DC08D925}" destId="{D5C554D9-C7B1-4B1E-A6CD-BECC9D6CE665}" srcOrd="0" destOrd="0" presId="urn:microsoft.com/office/officeart/2005/8/layout/hierarchy6"/>
    <dgm:cxn modelId="{763D50AE-9757-42AF-AA9D-22BA51AA8A3C}" type="presOf" srcId="{3EAF4C09-179B-445E-BFBA-D38944F25907}" destId="{47224F29-6A79-4115-BB2A-14171EC02646}" srcOrd="0" destOrd="0" presId="urn:microsoft.com/office/officeart/2005/8/layout/hierarchy6"/>
    <dgm:cxn modelId="{34CA3FB4-A20D-4B2F-B62A-1A4C0F6541EE}" srcId="{1DCE59E3-F691-4EE3-808F-E69CEFCD0079}" destId="{DA33B7CB-EF79-4659-9B44-B9F7B68EEB5E}" srcOrd="0" destOrd="0" parTransId="{FC8AEAE6-B631-42AC-A157-5C001FA8C28D}" sibTransId="{9850C87C-7AF8-498F-9D40-D480145730A0}"/>
    <dgm:cxn modelId="{BBC18CBC-9C35-4A65-8203-C8946F5BDE8F}" type="presOf" srcId="{3EAF4C09-179B-445E-BFBA-D38944F25907}" destId="{30299031-718B-4652-BBDA-03BF4B9DF06C}" srcOrd="1" destOrd="0" presId="urn:microsoft.com/office/officeart/2005/8/layout/hierarchy6"/>
    <dgm:cxn modelId="{9E7F44CD-35E8-48A1-9BA2-1DD1361564C2}" type="presOf" srcId="{B685159A-3683-41F5-847B-133AB3599F92}" destId="{E8D30224-9305-4B01-819F-DBC9EB1C1673}" srcOrd="0" destOrd="0" presId="urn:microsoft.com/office/officeart/2005/8/layout/hierarchy6"/>
    <dgm:cxn modelId="{9F1CDAE2-9DCD-4C82-9030-7DB842BC6B43}" srcId="{08DC82BF-ED29-4AAD-B434-EB17DC08D925}" destId="{CF59E789-5420-4D7B-98D7-6041E9B144E8}" srcOrd="0" destOrd="0" parTransId="{AA6D59FE-4CF6-4856-8658-55C96AB4170E}" sibTransId="{443ADB26-8976-4E5B-B262-7727EC27E00D}"/>
    <dgm:cxn modelId="{AEA1C3F2-4DB3-46E0-8605-C32CA7B7A8F5}" type="presOf" srcId="{74868F35-A758-4751-A522-0FD2D6EB314D}" destId="{76D08333-905D-4051-AB75-6EA5C0E09575}" srcOrd="0" destOrd="0" presId="urn:microsoft.com/office/officeart/2005/8/layout/hierarchy6"/>
    <dgm:cxn modelId="{8E5413F4-E85F-4533-97E8-B8A21B189B2B}" srcId="{010C4BFF-25F8-4C77-AEE4-95FFC9148A7D}" destId="{3EAF4C09-179B-445E-BFBA-D38944F25907}" srcOrd="1" destOrd="0" parTransId="{11330A04-64BC-441F-A775-DB59B521B334}" sibTransId="{26669ECD-5734-412A-A1B5-9F70FAC7C675}"/>
    <dgm:cxn modelId="{E8074BFA-AA0E-465A-AA75-9D6044FC06BD}" srcId="{010C4BFF-25F8-4C77-AEE4-95FFC9148A7D}" destId="{B94760C6-A9D0-47E6-AC88-3A69A4D57BB4}" srcOrd="0" destOrd="0" parTransId="{E61EACA5-9242-4B55-8759-05A5F5BF5783}" sibTransId="{2A546260-E4D6-4CF7-9573-87DAE6C5B36E}"/>
    <dgm:cxn modelId="{0C38EA6E-F57A-459D-B267-B8B195DEF437}" type="presParOf" srcId="{D0AADC0B-F11F-4AE7-9401-CA8332501A65}" destId="{5EB485F2-FABE-4B84-ACE4-1F47939E31EE}" srcOrd="0" destOrd="0" presId="urn:microsoft.com/office/officeart/2005/8/layout/hierarchy6"/>
    <dgm:cxn modelId="{A9D617EF-243A-4DFC-9013-B32EBFA61AA5}" type="presParOf" srcId="{5EB485F2-FABE-4B84-ACE4-1F47939E31EE}" destId="{C05E0A1A-4C56-43CA-821A-01F86635EF6E}" srcOrd="0" destOrd="0" presId="urn:microsoft.com/office/officeart/2005/8/layout/hierarchy6"/>
    <dgm:cxn modelId="{2FC936DB-9C12-4E55-A1CB-B688B2B16919}" type="presParOf" srcId="{5EB485F2-FABE-4B84-ACE4-1F47939E31EE}" destId="{B110811D-4E8B-405D-9EEF-3A100860EE99}" srcOrd="1" destOrd="0" presId="urn:microsoft.com/office/officeart/2005/8/layout/hierarchy6"/>
    <dgm:cxn modelId="{2C3D0BD9-73FC-49E0-AD3B-8737CF58373D}" type="presParOf" srcId="{B110811D-4E8B-405D-9EEF-3A100860EE99}" destId="{B0A5027F-E7E9-44B7-9CC6-C28B7C455DD3}" srcOrd="0" destOrd="0" presId="urn:microsoft.com/office/officeart/2005/8/layout/hierarchy6"/>
    <dgm:cxn modelId="{84247849-761B-4A72-A1E6-11F6349C6E71}" type="presParOf" srcId="{B0A5027F-E7E9-44B7-9CC6-C28B7C455DD3}" destId="{9566308F-3620-4ED2-B0CC-392A9DF4D2F3}" srcOrd="0" destOrd="0" presId="urn:microsoft.com/office/officeart/2005/8/layout/hierarchy6"/>
    <dgm:cxn modelId="{163B99A7-CD14-4B8F-BA35-4DCA66E93C4F}" type="presParOf" srcId="{B0A5027F-E7E9-44B7-9CC6-C28B7C455DD3}" destId="{D7DB9EF2-D0EA-49FA-AC8F-5347EACC178A}" srcOrd="1" destOrd="0" presId="urn:microsoft.com/office/officeart/2005/8/layout/hierarchy6"/>
    <dgm:cxn modelId="{ACFC763B-C6C4-46A9-A7A5-B5A3B042B9F4}" type="presParOf" srcId="{D7DB9EF2-D0EA-49FA-AC8F-5347EACC178A}" destId="{3B8E7670-CF66-495A-883A-F0EE1832F0D4}" srcOrd="0" destOrd="0" presId="urn:microsoft.com/office/officeart/2005/8/layout/hierarchy6"/>
    <dgm:cxn modelId="{7415C226-CBFB-45E9-8F39-3D123B93C7F7}" type="presParOf" srcId="{D7DB9EF2-D0EA-49FA-AC8F-5347EACC178A}" destId="{9175CB22-D24A-4A9F-9A80-8758AA16C7C4}" srcOrd="1" destOrd="0" presId="urn:microsoft.com/office/officeart/2005/8/layout/hierarchy6"/>
    <dgm:cxn modelId="{7874D7DA-9976-4E1B-B925-16619F6FF21B}" type="presParOf" srcId="{9175CB22-D24A-4A9F-9A80-8758AA16C7C4}" destId="{61F88BD8-8664-4841-8F0B-164F8F59AD92}" srcOrd="0" destOrd="0" presId="urn:microsoft.com/office/officeart/2005/8/layout/hierarchy6"/>
    <dgm:cxn modelId="{39AFB6E4-52E5-4753-95AE-446D2DF78E51}" type="presParOf" srcId="{9175CB22-D24A-4A9F-9A80-8758AA16C7C4}" destId="{EF30FA7C-22A7-4EFE-A1F1-B3FD94E1BC82}" srcOrd="1" destOrd="0" presId="urn:microsoft.com/office/officeart/2005/8/layout/hierarchy6"/>
    <dgm:cxn modelId="{8F397DC4-1B7A-4902-90BB-DF810BC33265}" type="presParOf" srcId="{D7DB9EF2-D0EA-49FA-AC8F-5347EACC178A}" destId="{E17B23D2-5122-4562-9987-6BF5E2A02259}" srcOrd="2" destOrd="0" presId="urn:microsoft.com/office/officeart/2005/8/layout/hierarchy6"/>
    <dgm:cxn modelId="{7A9191B8-EB11-4A82-B63D-12C5298542B4}" type="presParOf" srcId="{D7DB9EF2-D0EA-49FA-AC8F-5347EACC178A}" destId="{B030B3F1-1307-4497-AFF9-2CF1EC47FEEC}" srcOrd="3" destOrd="0" presId="urn:microsoft.com/office/officeart/2005/8/layout/hierarchy6"/>
    <dgm:cxn modelId="{A73F4A3A-208E-48DA-A536-4F341F37A258}" type="presParOf" srcId="{B030B3F1-1307-4497-AFF9-2CF1EC47FEEC}" destId="{E8D30224-9305-4B01-819F-DBC9EB1C1673}" srcOrd="0" destOrd="0" presId="urn:microsoft.com/office/officeart/2005/8/layout/hierarchy6"/>
    <dgm:cxn modelId="{5723D44A-62AA-4A15-95EE-3A077619C0F2}" type="presParOf" srcId="{B030B3F1-1307-4497-AFF9-2CF1EC47FEEC}" destId="{FB13B2BE-1875-4910-8B3E-6502A7EBCF29}" srcOrd="1" destOrd="0" presId="urn:microsoft.com/office/officeart/2005/8/layout/hierarchy6"/>
    <dgm:cxn modelId="{114191BA-87C3-4F2A-AD8B-8E7EC7607337}" type="presParOf" srcId="{FB13B2BE-1875-4910-8B3E-6502A7EBCF29}" destId="{130EE034-C136-4025-B4BA-74A61A6BF1C3}" srcOrd="0" destOrd="0" presId="urn:microsoft.com/office/officeart/2005/8/layout/hierarchy6"/>
    <dgm:cxn modelId="{F7461321-229D-4D4F-8B57-21E49798FE09}" type="presParOf" srcId="{FB13B2BE-1875-4910-8B3E-6502A7EBCF29}" destId="{14ABFBDD-0DC3-46EE-8329-E48B48552F45}" srcOrd="1" destOrd="0" presId="urn:microsoft.com/office/officeart/2005/8/layout/hierarchy6"/>
    <dgm:cxn modelId="{EDE3F72F-8C6B-4369-AE71-30EAB1EDC067}" type="presParOf" srcId="{14ABFBDD-0DC3-46EE-8329-E48B48552F45}" destId="{67653852-D5F8-4108-A325-AA72B9303799}" srcOrd="0" destOrd="0" presId="urn:microsoft.com/office/officeart/2005/8/layout/hierarchy6"/>
    <dgm:cxn modelId="{032A3053-80AF-47D9-876B-357DEB79BB11}" type="presParOf" srcId="{14ABFBDD-0DC3-46EE-8329-E48B48552F45}" destId="{461B9B0F-6CC9-48FB-8813-426EE33ACEDD}" srcOrd="1" destOrd="0" presId="urn:microsoft.com/office/officeart/2005/8/layout/hierarchy6"/>
    <dgm:cxn modelId="{3D9D9E80-FB5F-42EA-9028-7F350B5582D1}" type="presParOf" srcId="{461B9B0F-6CC9-48FB-8813-426EE33ACEDD}" destId="{FBD0BB41-0715-4BE3-9BF3-ECC3671972FC}" srcOrd="0" destOrd="0" presId="urn:microsoft.com/office/officeart/2005/8/layout/hierarchy6"/>
    <dgm:cxn modelId="{D77E797C-E99E-4EE4-9639-0286C6D65A52}" type="presParOf" srcId="{461B9B0F-6CC9-48FB-8813-426EE33ACEDD}" destId="{2A6D20D5-6CB2-4BA0-A753-8486AE847D5E}" srcOrd="1" destOrd="0" presId="urn:microsoft.com/office/officeart/2005/8/layout/hierarchy6"/>
    <dgm:cxn modelId="{E2900CF1-BA7C-409F-8062-D4300773E65B}" type="presParOf" srcId="{2A6D20D5-6CB2-4BA0-A753-8486AE847D5E}" destId="{5E38969F-9C93-467D-B78E-225CA02AFCC0}" srcOrd="0" destOrd="0" presId="urn:microsoft.com/office/officeart/2005/8/layout/hierarchy6"/>
    <dgm:cxn modelId="{7277F465-50D2-4305-A44E-FB8F4B8FBA0B}" type="presParOf" srcId="{2A6D20D5-6CB2-4BA0-A753-8486AE847D5E}" destId="{2EDB2513-8B35-4CE0-8157-9AD85273D311}" srcOrd="1" destOrd="0" presId="urn:microsoft.com/office/officeart/2005/8/layout/hierarchy6"/>
    <dgm:cxn modelId="{55912112-B36C-43CF-916A-35F56CD6CBE2}" type="presParOf" srcId="{461B9B0F-6CC9-48FB-8813-426EE33ACEDD}" destId="{83844BFE-FBC6-4350-B5A0-95D35C68FDE5}" srcOrd="2" destOrd="0" presId="urn:microsoft.com/office/officeart/2005/8/layout/hierarchy6"/>
    <dgm:cxn modelId="{D2F8BB1E-D466-4D9B-AC1E-1EFFFA6C3250}" type="presParOf" srcId="{461B9B0F-6CC9-48FB-8813-426EE33ACEDD}" destId="{7D8CDA38-E6CE-4D98-9E94-260D88B7CEA0}" srcOrd="3" destOrd="0" presId="urn:microsoft.com/office/officeart/2005/8/layout/hierarchy6"/>
    <dgm:cxn modelId="{090AE2E9-8A62-4B75-B205-6CACEE9A9EC7}" type="presParOf" srcId="{7D8CDA38-E6CE-4D98-9E94-260D88B7CEA0}" destId="{AF02A39A-A95F-49EA-9664-78A30200E836}" srcOrd="0" destOrd="0" presId="urn:microsoft.com/office/officeart/2005/8/layout/hierarchy6"/>
    <dgm:cxn modelId="{7D62CCA2-B754-4BD2-87B2-ED05FE655EDF}" type="presParOf" srcId="{7D8CDA38-E6CE-4D98-9E94-260D88B7CEA0}" destId="{1F099D4D-ECAB-4601-AFC5-01BBB26DAD5E}" srcOrd="1" destOrd="0" presId="urn:microsoft.com/office/officeart/2005/8/layout/hierarchy6"/>
    <dgm:cxn modelId="{6552E30C-07FC-4E0A-97C4-DF8C880A5D61}" type="presParOf" srcId="{FB13B2BE-1875-4910-8B3E-6502A7EBCF29}" destId="{76D08333-905D-4051-AB75-6EA5C0E09575}" srcOrd="2" destOrd="0" presId="urn:microsoft.com/office/officeart/2005/8/layout/hierarchy6"/>
    <dgm:cxn modelId="{10D86105-B700-4721-A37D-E6E8399E73D1}" type="presParOf" srcId="{FB13B2BE-1875-4910-8B3E-6502A7EBCF29}" destId="{7B372C0F-A462-4332-BB4E-E9F2A5904DBC}" srcOrd="3" destOrd="0" presId="urn:microsoft.com/office/officeart/2005/8/layout/hierarchy6"/>
    <dgm:cxn modelId="{F647061C-6785-46D6-9322-4EF4188F8459}" type="presParOf" srcId="{7B372C0F-A462-4332-BB4E-E9F2A5904DBC}" destId="{D5C554D9-C7B1-4B1E-A6CD-BECC9D6CE665}" srcOrd="0" destOrd="0" presId="urn:microsoft.com/office/officeart/2005/8/layout/hierarchy6"/>
    <dgm:cxn modelId="{3BD30D8F-87E8-483E-BC79-12A9672C4D94}" type="presParOf" srcId="{7B372C0F-A462-4332-BB4E-E9F2A5904DBC}" destId="{E0D79989-6B48-45D0-A286-0DCC1681F962}" srcOrd="1" destOrd="0" presId="urn:microsoft.com/office/officeart/2005/8/layout/hierarchy6"/>
    <dgm:cxn modelId="{D3C3E595-4BBB-4508-BB2E-F3D13F7056FF}" type="presParOf" srcId="{E0D79989-6B48-45D0-A286-0DCC1681F962}" destId="{60AD0BEA-0EBD-405A-8D45-529809D926E9}" srcOrd="0" destOrd="0" presId="urn:microsoft.com/office/officeart/2005/8/layout/hierarchy6"/>
    <dgm:cxn modelId="{8BBE6929-1B03-4568-A0C0-B97503D48263}" type="presParOf" srcId="{E0D79989-6B48-45D0-A286-0DCC1681F962}" destId="{B7C59BE4-2890-46B1-96E2-B57813BE803A}" srcOrd="1" destOrd="0" presId="urn:microsoft.com/office/officeart/2005/8/layout/hierarchy6"/>
    <dgm:cxn modelId="{41B84D65-FA27-447D-8E3D-A0F40F512671}" type="presParOf" srcId="{B7C59BE4-2890-46B1-96E2-B57813BE803A}" destId="{2B69E52D-7103-47AD-B6E9-CBDED8484FBC}" srcOrd="0" destOrd="0" presId="urn:microsoft.com/office/officeart/2005/8/layout/hierarchy6"/>
    <dgm:cxn modelId="{1446AA86-F7A1-496B-B703-007CE1B960FC}" type="presParOf" srcId="{B7C59BE4-2890-46B1-96E2-B57813BE803A}" destId="{AD29B27C-693A-4EC7-ADBB-7824743DE0FE}" srcOrd="1" destOrd="0" presId="urn:microsoft.com/office/officeart/2005/8/layout/hierarchy6"/>
    <dgm:cxn modelId="{E3F9FA93-5751-4208-9056-5D3F816B02E3}" type="presParOf" srcId="{D0AADC0B-F11F-4AE7-9401-CA8332501A65}" destId="{863D5EDC-C282-4E43-8841-47C1B33A2B60}" srcOrd="1" destOrd="0" presId="urn:microsoft.com/office/officeart/2005/8/layout/hierarchy6"/>
    <dgm:cxn modelId="{7BB2E797-36CD-4A50-ADDB-F4B59769DCCC}" type="presParOf" srcId="{863D5EDC-C282-4E43-8841-47C1B33A2B60}" destId="{CEFAC97E-9E57-4BD6-B5C0-9933B2A4B3B5}" srcOrd="0" destOrd="0" presId="urn:microsoft.com/office/officeart/2005/8/layout/hierarchy6"/>
    <dgm:cxn modelId="{C5817C99-7000-4053-B57A-4EAE87D025EB}" type="presParOf" srcId="{CEFAC97E-9E57-4BD6-B5C0-9933B2A4B3B5}" destId="{47224F29-6A79-4115-BB2A-14171EC02646}" srcOrd="0" destOrd="0" presId="urn:microsoft.com/office/officeart/2005/8/layout/hierarchy6"/>
    <dgm:cxn modelId="{0B05F952-218A-4208-AA9D-47185E79FCB7}" type="presParOf" srcId="{CEFAC97E-9E57-4BD6-B5C0-9933B2A4B3B5}" destId="{30299031-718B-4652-BBDA-03BF4B9DF06C}" srcOrd="1" destOrd="0" presId="urn:microsoft.com/office/officeart/2005/8/layout/hierarchy6"/>
    <dgm:cxn modelId="{5B69F2AA-56A0-4D13-A692-1E0ED130E4F5}" type="presParOf" srcId="{863D5EDC-C282-4E43-8841-47C1B33A2B60}" destId="{96D9457B-712B-4FCA-BFD1-1A2801AB3B67}" srcOrd="1" destOrd="0" presId="urn:microsoft.com/office/officeart/2005/8/layout/hierarchy6"/>
    <dgm:cxn modelId="{8C4CFAB3-1373-4C54-9610-624437942ABA}" type="presParOf" srcId="{96D9457B-712B-4FCA-BFD1-1A2801AB3B67}" destId="{6386B416-01F1-4656-8510-26AF0D1FF0CE}" srcOrd="0" destOrd="0" presId="urn:microsoft.com/office/officeart/2005/8/layout/hierarchy6"/>
    <dgm:cxn modelId="{9DF249B8-3C88-4BB5-80D2-6D626FBDA2AF}" type="presParOf" srcId="{863D5EDC-C282-4E43-8841-47C1B33A2B60}" destId="{C4E2CC7B-9BF3-444D-AC18-0513147CFEF7}" srcOrd="2" destOrd="0" presId="urn:microsoft.com/office/officeart/2005/8/layout/hierarchy6"/>
    <dgm:cxn modelId="{FD1F067B-3CF2-462D-A86D-6C79C738DFDC}" type="presParOf" srcId="{C4E2CC7B-9BF3-444D-AC18-0513147CFEF7}" destId="{4B2DE163-EE89-4792-A873-B8A39E44D303}" srcOrd="0" destOrd="0" presId="urn:microsoft.com/office/officeart/2005/8/layout/hierarchy6"/>
    <dgm:cxn modelId="{2F564AEC-9C6D-4887-8665-A421A275EC16}" type="presParOf" srcId="{C4E2CC7B-9BF3-444D-AC18-0513147CFEF7}" destId="{B094F0A7-D9D6-423A-BB43-0CC65E7BC9C2}" srcOrd="1" destOrd="0" presId="urn:microsoft.com/office/officeart/2005/8/layout/hierarchy6"/>
    <dgm:cxn modelId="{2C9DC2A7-5B7F-42E0-9257-016A393B07FD}" type="presParOf" srcId="{863D5EDC-C282-4E43-8841-47C1B33A2B60}" destId="{A9A01B90-BF8F-4FFC-94D0-B6F22D9F4A79}" srcOrd="3" destOrd="0" presId="urn:microsoft.com/office/officeart/2005/8/layout/hierarchy6"/>
    <dgm:cxn modelId="{FAE77446-ACEF-46E1-A552-602366C9B821}" type="presParOf" srcId="{A9A01B90-BF8F-4FFC-94D0-B6F22D9F4A79}" destId="{0C2C5806-7DF4-4B70-B955-799C3A0262B2}" srcOrd="0" destOrd="0" presId="urn:microsoft.com/office/officeart/2005/8/layout/hierarchy6"/>
    <dgm:cxn modelId="{3D143416-B915-4CC0-83EB-3F523501FE8F}" type="presParOf" srcId="{863D5EDC-C282-4E43-8841-47C1B33A2B60}" destId="{DBC96087-D6A2-482E-AE8A-4B17085B478B}" srcOrd="4" destOrd="0" presId="urn:microsoft.com/office/officeart/2005/8/layout/hierarchy6"/>
    <dgm:cxn modelId="{84BF1B85-83FB-41DF-8597-3FE2FC7175A7}" type="presParOf" srcId="{DBC96087-D6A2-482E-AE8A-4B17085B478B}" destId="{202F3F18-AB0F-4EAB-8252-5BA676649E39}" srcOrd="0" destOrd="0" presId="urn:microsoft.com/office/officeart/2005/8/layout/hierarchy6"/>
    <dgm:cxn modelId="{8FD94A89-AEDA-4033-8A15-0929FABCCA26}" type="presParOf" srcId="{DBC96087-D6A2-482E-AE8A-4B17085B478B}" destId="{4F6FF6CC-E233-4E5E-A169-AD578787B1B2}"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E9E9142-3891-44A3-828E-230ED8704893}"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nl-NL"/>
        </a:p>
      </dgm:t>
    </dgm:pt>
    <dgm:pt modelId="{86754E7A-893B-4A26-8FF0-648029F5734D}">
      <dgm:prSet phldrT="[Tekst]" custT="1"/>
      <dgm:spPr/>
      <dgm:t>
        <a:bodyPr/>
        <a:lstStyle/>
        <a:p>
          <a:r>
            <a:rPr lang="nl-NL" sz="2000" dirty="0"/>
            <a:t>Stap 1 (H6)</a:t>
          </a:r>
        </a:p>
        <a:p>
          <a:r>
            <a:rPr lang="nl-NL" sz="1400" dirty="0"/>
            <a:t>Gebouwbegrenzing en indeling</a:t>
          </a:r>
        </a:p>
      </dgm:t>
    </dgm:pt>
    <dgm:pt modelId="{B5C6C6AE-9B67-486F-ABD3-E69D4BF163F7}" type="parTrans" cxnId="{9094FBAF-C6CB-4E38-82E8-3255F68D07DC}">
      <dgm:prSet/>
      <dgm:spPr/>
      <dgm:t>
        <a:bodyPr/>
        <a:lstStyle/>
        <a:p>
          <a:endParaRPr lang="nl-NL"/>
        </a:p>
      </dgm:t>
    </dgm:pt>
    <dgm:pt modelId="{E56AB9D5-EF76-473C-BCDD-784CF525FC5A}" type="sibTrans" cxnId="{9094FBAF-C6CB-4E38-82E8-3255F68D07DC}">
      <dgm:prSet/>
      <dgm:spPr/>
      <dgm:t>
        <a:bodyPr/>
        <a:lstStyle/>
        <a:p>
          <a:endParaRPr lang="nl-NL"/>
        </a:p>
      </dgm:t>
    </dgm:pt>
    <dgm:pt modelId="{B86EFA45-9D97-4C26-B5E5-2BBBE4AA0DCA}">
      <dgm:prSet phldrT="[Tekst]" custT="1"/>
      <dgm:spPr/>
      <dgm:t>
        <a:bodyPr/>
        <a:lstStyle/>
        <a:p>
          <a:r>
            <a:rPr lang="nl-NL" sz="1400" dirty="0"/>
            <a:t>Bepaal de grenzen van de woning/woongebouw 				(6.1)</a:t>
          </a:r>
        </a:p>
      </dgm:t>
    </dgm:pt>
    <dgm:pt modelId="{BE609FB5-DF41-4EA0-A3CE-88149F562073}" type="parTrans" cxnId="{905D8FAE-E047-49D5-846A-33701840EDFE}">
      <dgm:prSet/>
      <dgm:spPr/>
      <dgm:t>
        <a:bodyPr/>
        <a:lstStyle/>
        <a:p>
          <a:endParaRPr lang="nl-NL"/>
        </a:p>
      </dgm:t>
    </dgm:pt>
    <dgm:pt modelId="{C75705AE-2D09-45F0-87D0-A0C3642134FF}" type="sibTrans" cxnId="{905D8FAE-E047-49D5-846A-33701840EDFE}">
      <dgm:prSet/>
      <dgm:spPr/>
      <dgm:t>
        <a:bodyPr/>
        <a:lstStyle/>
        <a:p>
          <a:endParaRPr lang="nl-NL"/>
        </a:p>
      </dgm:t>
    </dgm:pt>
    <dgm:pt modelId="{814C2C06-9932-4E21-A8A6-EBDF537EE4A4}">
      <dgm:prSet phldrT="[Tekst]" custT="1"/>
      <dgm:spPr/>
      <dgm:t>
        <a:bodyPr/>
        <a:lstStyle/>
        <a:p>
          <a:r>
            <a:rPr lang="nl-NL" sz="2000" dirty="0"/>
            <a:t>Stap 2 (H7)</a:t>
          </a:r>
        </a:p>
        <a:p>
          <a:r>
            <a:rPr lang="nl-NL" sz="1400" dirty="0"/>
            <a:t>Algemene gegevens</a:t>
          </a:r>
        </a:p>
      </dgm:t>
    </dgm:pt>
    <dgm:pt modelId="{387D5C91-9ED8-452C-B820-0453772CAB49}" type="parTrans" cxnId="{0EC85C8F-9936-4EBA-99EE-DB64A76838CA}">
      <dgm:prSet/>
      <dgm:spPr/>
      <dgm:t>
        <a:bodyPr/>
        <a:lstStyle/>
        <a:p>
          <a:endParaRPr lang="nl-NL"/>
        </a:p>
      </dgm:t>
    </dgm:pt>
    <dgm:pt modelId="{92F19B3B-5DED-4B66-901A-4F319985781E}" type="sibTrans" cxnId="{0EC85C8F-9936-4EBA-99EE-DB64A76838CA}">
      <dgm:prSet/>
      <dgm:spPr/>
      <dgm:t>
        <a:bodyPr/>
        <a:lstStyle/>
        <a:p>
          <a:endParaRPr lang="nl-NL"/>
        </a:p>
      </dgm:t>
    </dgm:pt>
    <dgm:pt modelId="{C7E52074-CD23-4E01-B323-C900E1A6C860}">
      <dgm:prSet phldrT="[Tekst]" custT="1"/>
      <dgm:spPr/>
      <dgm:t>
        <a:bodyPr/>
        <a:lstStyle/>
        <a:p>
          <a:r>
            <a:rPr lang="nl-NL" sz="1400" kern="1200" dirty="0">
              <a:solidFill>
                <a:prstClr val="black">
                  <a:hueOff val="0"/>
                  <a:satOff val="0"/>
                  <a:lumOff val="0"/>
                  <a:alphaOff val="0"/>
                </a:prstClr>
              </a:solidFill>
              <a:latin typeface="Calibri" panose="020F0502020204030204"/>
              <a:ea typeface="+mn-ea"/>
              <a:cs typeface="+mn-cs"/>
            </a:rPr>
            <a:t>Bepaal de algemene gegevens van de woning/woongebouw 		(7.1)</a:t>
          </a:r>
        </a:p>
      </dgm:t>
    </dgm:pt>
    <dgm:pt modelId="{8B1096B6-BC62-481B-B490-1C1A3ED6E20B}" type="parTrans" cxnId="{77491795-3570-4C51-950F-E16969C15B13}">
      <dgm:prSet/>
      <dgm:spPr/>
      <dgm:t>
        <a:bodyPr/>
        <a:lstStyle/>
        <a:p>
          <a:endParaRPr lang="nl-NL"/>
        </a:p>
      </dgm:t>
    </dgm:pt>
    <dgm:pt modelId="{17773F54-7A50-4F4F-91E5-3748DE8BC77C}" type="sibTrans" cxnId="{77491795-3570-4C51-950F-E16969C15B13}">
      <dgm:prSet/>
      <dgm:spPr/>
      <dgm:t>
        <a:bodyPr/>
        <a:lstStyle/>
        <a:p>
          <a:endParaRPr lang="nl-NL"/>
        </a:p>
      </dgm:t>
    </dgm:pt>
    <dgm:pt modelId="{0FBB7109-8A1C-4990-A458-6CDCF3CAD6F2}">
      <dgm:prSet phldrT="[Tekst]" custT="1"/>
      <dgm:spPr/>
      <dgm:t>
        <a:bodyPr/>
        <a:lstStyle/>
        <a:p>
          <a:r>
            <a:rPr lang="nl-NL" sz="2000" dirty="0"/>
            <a:t>Stap 3 (H8)</a:t>
          </a:r>
        </a:p>
        <a:p>
          <a:r>
            <a:rPr lang="nl-NL" sz="1400" dirty="0"/>
            <a:t>Bouwkundige gegevens</a:t>
          </a:r>
        </a:p>
      </dgm:t>
    </dgm:pt>
    <dgm:pt modelId="{B51D1674-DA6D-4865-9C1B-A13E15C0A80C}" type="parTrans" cxnId="{729403A4-C9CA-4B04-9F75-B16D06448B6F}">
      <dgm:prSet/>
      <dgm:spPr/>
      <dgm:t>
        <a:bodyPr/>
        <a:lstStyle/>
        <a:p>
          <a:endParaRPr lang="nl-NL"/>
        </a:p>
      </dgm:t>
    </dgm:pt>
    <dgm:pt modelId="{516778D5-1492-4B38-B85C-56F364767F97}" type="sibTrans" cxnId="{729403A4-C9CA-4B04-9F75-B16D06448B6F}">
      <dgm:prSet/>
      <dgm:spPr/>
      <dgm:t>
        <a:bodyPr/>
        <a:lstStyle/>
        <a:p>
          <a:endParaRPr lang="nl-NL"/>
        </a:p>
      </dgm:t>
    </dgm:pt>
    <dgm:pt modelId="{6E9D0654-BECF-4E05-8170-315109765C61}">
      <dgm:prSet phldrT="[Tekst]" custT="1"/>
      <dgm:spPr/>
      <dgm:t>
        <a:bodyPr/>
        <a:lstStyle/>
        <a:p>
          <a:r>
            <a:rPr lang="nl-NL" sz="1400" dirty="0"/>
            <a:t>Bepaal de thermische schil van de bouwdelen 				(8.1)</a:t>
          </a:r>
        </a:p>
      </dgm:t>
    </dgm:pt>
    <dgm:pt modelId="{738F85C5-E554-4A12-83C8-7B7ACAE42309}" type="parTrans" cxnId="{2ED4B185-F3C8-4E44-BEC6-D914B8FB2FFE}">
      <dgm:prSet/>
      <dgm:spPr/>
      <dgm:t>
        <a:bodyPr/>
        <a:lstStyle/>
        <a:p>
          <a:endParaRPr lang="nl-NL"/>
        </a:p>
      </dgm:t>
    </dgm:pt>
    <dgm:pt modelId="{87CD781F-6383-4B7F-8415-6D7B58F36492}" type="sibTrans" cxnId="{2ED4B185-F3C8-4E44-BEC6-D914B8FB2FFE}">
      <dgm:prSet/>
      <dgm:spPr/>
      <dgm:t>
        <a:bodyPr/>
        <a:lstStyle/>
        <a:p>
          <a:endParaRPr lang="nl-NL"/>
        </a:p>
      </dgm:t>
    </dgm:pt>
    <dgm:pt modelId="{0B8F66AB-314A-4231-8756-DD619C810ED4}">
      <dgm:prSet phldrT="[Tekst]" custT="1"/>
      <dgm:spPr/>
      <dgm:t>
        <a:bodyPr/>
        <a:lstStyle/>
        <a:p>
          <a:r>
            <a:rPr lang="nl-NL" sz="1400" dirty="0"/>
            <a:t>Bepaal de </a:t>
          </a:r>
          <a:r>
            <a:rPr lang="nl-NL" sz="1400" dirty="0" err="1"/>
            <a:t>klimatiseringszone</a:t>
          </a:r>
          <a:r>
            <a:rPr lang="nl-NL" sz="1400" dirty="0"/>
            <a:t>						(6.4)</a:t>
          </a:r>
        </a:p>
      </dgm:t>
    </dgm:pt>
    <dgm:pt modelId="{B9BADCB7-5C8C-4D54-8CD2-F4E2B04938E9}" type="parTrans" cxnId="{9680D457-E4F4-41B6-81C1-ECD7826A34EB}">
      <dgm:prSet/>
      <dgm:spPr/>
      <dgm:t>
        <a:bodyPr/>
        <a:lstStyle/>
        <a:p>
          <a:endParaRPr lang="nl-NL"/>
        </a:p>
      </dgm:t>
    </dgm:pt>
    <dgm:pt modelId="{9D42091F-5777-4BFF-A728-F186C890388A}" type="sibTrans" cxnId="{9680D457-E4F4-41B6-81C1-ECD7826A34EB}">
      <dgm:prSet/>
      <dgm:spPr/>
      <dgm:t>
        <a:bodyPr/>
        <a:lstStyle/>
        <a:p>
          <a:endParaRPr lang="nl-NL"/>
        </a:p>
      </dgm:t>
    </dgm:pt>
    <dgm:pt modelId="{43BE80CF-BA9E-40A1-B80C-7C93D3D13C23}">
      <dgm:prSet phldrT="[Tekst]" custT="1"/>
      <dgm:spPr/>
      <dgm:t>
        <a:bodyPr/>
        <a:lstStyle/>
        <a:p>
          <a:r>
            <a:rPr lang="nl-NL" sz="1400" dirty="0"/>
            <a:t>Bepaal de rekenzone							(6.5)</a:t>
          </a:r>
        </a:p>
      </dgm:t>
    </dgm:pt>
    <dgm:pt modelId="{0BDA4C6C-6CCC-4E9A-903E-0ACDE4E6265A}" type="parTrans" cxnId="{04D5F3E4-9916-4114-B18E-4DAFA916F99B}">
      <dgm:prSet/>
      <dgm:spPr/>
      <dgm:t>
        <a:bodyPr/>
        <a:lstStyle/>
        <a:p>
          <a:endParaRPr lang="nl-NL"/>
        </a:p>
      </dgm:t>
    </dgm:pt>
    <dgm:pt modelId="{AA881332-0FF6-4CF5-803A-D75182BFD4C4}" type="sibTrans" cxnId="{04D5F3E4-9916-4114-B18E-4DAFA916F99B}">
      <dgm:prSet/>
      <dgm:spPr/>
      <dgm:t>
        <a:bodyPr/>
        <a:lstStyle/>
        <a:p>
          <a:endParaRPr lang="nl-NL"/>
        </a:p>
      </dgm:t>
    </dgm:pt>
    <dgm:pt modelId="{6E0BC029-6938-41A6-A117-25908F7DEA56}">
      <dgm:prSet phldrT="[Tekst]" custT="1"/>
      <dgm:spPr/>
      <dgm:t>
        <a:bodyPr/>
        <a:lstStyle/>
        <a:p>
          <a:r>
            <a:rPr lang="nl-NL" sz="1400" dirty="0"/>
            <a:t>Bepaal de thermische zone						(6.3)</a:t>
          </a:r>
        </a:p>
      </dgm:t>
    </dgm:pt>
    <dgm:pt modelId="{6BBBDBD1-8E2C-4919-A496-CE009B7B451C}" type="parTrans" cxnId="{194740C2-050D-4DCF-84C9-70B556A7DAEB}">
      <dgm:prSet/>
      <dgm:spPr/>
      <dgm:t>
        <a:bodyPr/>
        <a:lstStyle/>
        <a:p>
          <a:endParaRPr lang="nl-NL"/>
        </a:p>
      </dgm:t>
    </dgm:pt>
    <dgm:pt modelId="{94BCA866-A96D-462A-B620-7286A6564BA6}" type="sibTrans" cxnId="{194740C2-050D-4DCF-84C9-70B556A7DAEB}">
      <dgm:prSet/>
      <dgm:spPr/>
      <dgm:t>
        <a:bodyPr/>
        <a:lstStyle/>
        <a:p>
          <a:endParaRPr lang="nl-NL"/>
        </a:p>
      </dgm:t>
    </dgm:pt>
    <dgm:pt modelId="{FDDCF217-D04D-49D5-8007-230BCC4B3248}">
      <dgm:prSet phldrT="[Tekst]" custT="1"/>
      <dgm:spPr/>
      <dgm:t>
        <a:bodyPr/>
        <a:lstStyle/>
        <a:p>
          <a:r>
            <a:rPr lang="nl-NL" sz="1400" dirty="0"/>
            <a:t>Benoem de gebruiksfunctie						(6.2)</a:t>
          </a:r>
        </a:p>
      </dgm:t>
    </dgm:pt>
    <dgm:pt modelId="{7F441479-61F1-4F0C-9D49-81B01DC6E87C}" type="parTrans" cxnId="{BED06266-4CA2-4951-A9C8-C33F16C1FBF8}">
      <dgm:prSet/>
      <dgm:spPr/>
      <dgm:t>
        <a:bodyPr/>
        <a:lstStyle/>
        <a:p>
          <a:endParaRPr lang="nl-NL"/>
        </a:p>
      </dgm:t>
    </dgm:pt>
    <dgm:pt modelId="{BB3C67C0-854F-4AB9-BE1C-52F0A5F9E5E5}" type="sibTrans" cxnId="{BED06266-4CA2-4951-A9C8-C33F16C1FBF8}">
      <dgm:prSet/>
      <dgm:spPr/>
      <dgm:t>
        <a:bodyPr/>
        <a:lstStyle/>
        <a:p>
          <a:endParaRPr lang="nl-NL"/>
        </a:p>
      </dgm:t>
    </dgm:pt>
    <dgm:pt modelId="{DC06532A-F03C-48D9-97EE-077B723CA0AA}">
      <dgm:prSet phldrT="[Tekst]" custT="1"/>
      <dgm:spPr/>
      <dgm:t>
        <a:bodyPr/>
        <a:lstStyle/>
        <a:p>
          <a:r>
            <a:rPr lang="nl-NL" sz="1400" dirty="0"/>
            <a:t>Bepaal het risico op oververhitting					(6.6</a:t>
          </a:r>
          <a:r>
            <a:rPr lang="nl-NL" sz="1200" dirty="0"/>
            <a:t>)</a:t>
          </a:r>
        </a:p>
      </dgm:t>
    </dgm:pt>
    <dgm:pt modelId="{8BF4F370-C88E-4B94-A645-2D5B8AE3E095}" type="parTrans" cxnId="{6289EFFE-39B7-46DB-9D15-F90544FD42BA}">
      <dgm:prSet/>
      <dgm:spPr/>
      <dgm:t>
        <a:bodyPr/>
        <a:lstStyle/>
        <a:p>
          <a:endParaRPr lang="nl-NL"/>
        </a:p>
      </dgm:t>
    </dgm:pt>
    <dgm:pt modelId="{300478DA-9CFA-415B-ACE8-30A3EDB68C61}" type="sibTrans" cxnId="{6289EFFE-39B7-46DB-9D15-F90544FD42BA}">
      <dgm:prSet/>
      <dgm:spPr/>
      <dgm:t>
        <a:bodyPr/>
        <a:lstStyle/>
        <a:p>
          <a:endParaRPr lang="nl-NL"/>
        </a:p>
      </dgm:t>
    </dgm:pt>
    <dgm:pt modelId="{D5BA17AE-2E47-4DC4-BD6D-A172B22927BD}">
      <dgm:prSet custT="1"/>
      <dgm:spPr/>
      <dgm:t>
        <a:bodyPr/>
        <a:lstStyle/>
        <a:p>
          <a:r>
            <a:rPr lang="nl-NL" sz="1400" kern="1200" dirty="0">
              <a:solidFill>
                <a:prstClr val="black">
                  <a:hueOff val="0"/>
                  <a:satOff val="0"/>
                  <a:lumOff val="0"/>
                  <a:alphaOff val="0"/>
                </a:prstClr>
              </a:solidFill>
              <a:latin typeface="Calibri" panose="020F0502020204030204"/>
              <a:ea typeface="+mn-ea"/>
              <a:cs typeface="+mn-cs"/>
            </a:rPr>
            <a:t>Bepaal de algemene gegevens van de rekenzone 				(7.2)</a:t>
          </a:r>
        </a:p>
      </dgm:t>
    </dgm:pt>
    <dgm:pt modelId="{BFE90498-C5CC-4EF3-899B-FF335E0F4794}" type="parTrans" cxnId="{3A1197DD-C2C4-45EC-B220-4DA97EA7017D}">
      <dgm:prSet/>
      <dgm:spPr/>
      <dgm:t>
        <a:bodyPr/>
        <a:lstStyle/>
        <a:p>
          <a:endParaRPr lang="nl-NL"/>
        </a:p>
      </dgm:t>
    </dgm:pt>
    <dgm:pt modelId="{6590C7A7-881A-460B-954B-906D3AC00B8B}" type="sibTrans" cxnId="{3A1197DD-C2C4-45EC-B220-4DA97EA7017D}">
      <dgm:prSet/>
      <dgm:spPr/>
      <dgm:t>
        <a:bodyPr/>
        <a:lstStyle/>
        <a:p>
          <a:endParaRPr lang="nl-NL"/>
        </a:p>
      </dgm:t>
    </dgm:pt>
    <dgm:pt modelId="{53BC5EA9-A901-4A73-895B-62A24C4635EF}">
      <dgm:prSet phldrT="[Tekst]" custT="1"/>
      <dgm:spPr/>
      <dgm:t>
        <a:bodyPr/>
        <a:lstStyle/>
        <a:p>
          <a:r>
            <a:rPr lang="nl-NL" sz="1400" kern="1200" dirty="0">
              <a:solidFill>
                <a:prstClr val="black">
                  <a:hueOff val="0"/>
                  <a:satOff val="0"/>
                  <a:lumOff val="0"/>
                  <a:alphaOff val="0"/>
                </a:prstClr>
              </a:solidFill>
              <a:latin typeface="Calibri" panose="020F0502020204030204"/>
              <a:ea typeface="+mn-ea"/>
              <a:cs typeface="+mn-cs"/>
            </a:rPr>
            <a:t>Gebouwtype en woningpositie, daktype, bouwjaar, renovatiejaar, infiltratie en gebouwhoogte</a:t>
          </a:r>
        </a:p>
      </dgm:t>
    </dgm:pt>
    <dgm:pt modelId="{17A38395-8EDD-4837-93E0-216100B3A32D}" type="parTrans" cxnId="{218CED4D-ACAE-4378-9D75-BA545DDC4C7D}">
      <dgm:prSet/>
      <dgm:spPr/>
      <dgm:t>
        <a:bodyPr/>
        <a:lstStyle/>
        <a:p>
          <a:endParaRPr lang="nl-NL"/>
        </a:p>
      </dgm:t>
    </dgm:pt>
    <dgm:pt modelId="{C398B687-0F2F-4452-B383-28CABC2E5BA0}" type="sibTrans" cxnId="{218CED4D-ACAE-4378-9D75-BA545DDC4C7D}">
      <dgm:prSet/>
      <dgm:spPr/>
      <dgm:t>
        <a:bodyPr/>
        <a:lstStyle/>
        <a:p>
          <a:endParaRPr lang="nl-NL"/>
        </a:p>
      </dgm:t>
    </dgm:pt>
    <dgm:pt modelId="{FD8F5906-0F34-41CA-B671-AC7986B0EBCC}">
      <dgm:prSet custT="1"/>
      <dgm:spPr/>
      <dgm:t>
        <a:bodyPr/>
        <a:lstStyle/>
        <a:p>
          <a:r>
            <a:rPr lang="nl-NL" sz="1400" kern="1200" dirty="0">
              <a:solidFill>
                <a:prstClr val="black">
                  <a:hueOff val="0"/>
                  <a:satOff val="0"/>
                  <a:lumOff val="0"/>
                  <a:alphaOff val="0"/>
                </a:prstClr>
              </a:solidFill>
              <a:latin typeface="Calibri" panose="020F0502020204030204"/>
              <a:ea typeface="+mn-ea"/>
              <a:cs typeface="+mn-cs"/>
            </a:rPr>
            <a:t>Gebruiksoppervlakte, aantal bouwlagen, specifieke interne warmtecapaciteit en leidingdoorvoeren</a:t>
          </a:r>
        </a:p>
      </dgm:t>
    </dgm:pt>
    <dgm:pt modelId="{34D5B91D-F9C1-43F1-B8E1-C7601C1FACD3}" type="parTrans" cxnId="{6146BF4A-9B68-4119-9F2A-2094781B223C}">
      <dgm:prSet/>
      <dgm:spPr/>
      <dgm:t>
        <a:bodyPr/>
        <a:lstStyle/>
        <a:p>
          <a:endParaRPr lang="nl-NL"/>
        </a:p>
      </dgm:t>
    </dgm:pt>
    <dgm:pt modelId="{C11F4015-6B88-4826-9DFE-AFEF96E19777}" type="sibTrans" cxnId="{6146BF4A-9B68-4119-9F2A-2094781B223C}">
      <dgm:prSet/>
      <dgm:spPr/>
      <dgm:t>
        <a:bodyPr/>
        <a:lstStyle/>
        <a:p>
          <a:endParaRPr lang="nl-NL"/>
        </a:p>
      </dgm:t>
    </dgm:pt>
    <dgm:pt modelId="{CF7C6690-BFBB-4A00-A902-FFDA181871A1}">
      <dgm:prSet custT="1"/>
      <dgm:spPr/>
      <dgm:t>
        <a:bodyPr/>
        <a:lstStyle/>
        <a:p>
          <a:r>
            <a:rPr lang="nl-NL" sz="1400" dirty="0"/>
            <a:t>Bepaal de oppervlakte van de constructies 				(8.2)</a:t>
          </a:r>
        </a:p>
      </dgm:t>
    </dgm:pt>
    <dgm:pt modelId="{8C6D1250-9B7F-4646-8A4B-173A85123653}" type="parTrans" cxnId="{92BA56B3-4B46-49EC-9F90-66E06D08CEB2}">
      <dgm:prSet/>
      <dgm:spPr/>
      <dgm:t>
        <a:bodyPr/>
        <a:lstStyle/>
        <a:p>
          <a:endParaRPr lang="nl-NL"/>
        </a:p>
      </dgm:t>
    </dgm:pt>
    <dgm:pt modelId="{1FCE8031-1030-4B21-A00F-1AE2265EFF04}" type="sibTrans" cxnId="{92BA56B3-4B46-49EC-9F90-66E06D08CEB2}">
      <dgm:prSet/>
      <dgm:spPr/>
      <dgm:t>
        <a:bodyPr/>
        <a:lstStyle/>
        <a:p>
          <a:endParaRPr lang="nl-NL"/>
        </a:p>
      </dgm:t>
    </dgm:pt>
    <dgm:pt modelId="{947162E7-12B6-4257-AF49-38BA7587801A}">
      <dgm:prSet custT="1"/>
      <dgm:spPr/>
      <dgm:t>
        <a:bodyPr/>
        <a:lstStyle/>
        <a:p>
          <a:r>
            <a:rPr lang="nl-NL" sz="1400" dirty="0"/>
            <a:t>Bepaal de overige kenmerken van de thermische schil zoals</a:t>
          </a:r>
        </a:p>
      </dgm:t>
    </dgm:pt>
    <dgm:pt modelId="{D713544C-5AE8-4876-97AA-B0ABCFD51F04}" type="parTrans" cxnId="{A3DB0BDD-22B5-4244-BA91-1D93FCADE52F}">
      <dgm:prSet/>
      <dgm:spPr/>
      <dgm:t>
        <a:bodyPr/>
        <a:lstStyle/>
        <a:p>
          <a:endParaRPr lang="nl-NL"/>
        </a:p>
      </dgm:t>
    </dgm:pt>
    <dgm:pt modelId="{6A1FE6E0-4C84-4392-8FEB-FA18A66B98A3}" type="sibTrans" cxnId="{A3DB0BDD-22B5-4244-BA91-1D93FCADE52F}">
      <dgm:prSet/>
      <dgm:spPr/>
      <dgm:t>
        <a:bodyPr/>
        <a:lstStyle/>
        <a:p>
          <a:endParaRPr lang="nl-NL"/>
        </a:p>
      </dgm:t>
    </dgm:pt>
    <dgm:pt modelId="{3966E270-5DEF-4006-A355-6BF5C74191FA}">
      <dgm:prSet custT="1"/>
      <dgm:spPr/>
      <dgm:t>
        <a:bodyPr/>
        <a:lstStyle/>
        <a:p>
          <a:r>
            <a:rPr lang="nl-NL" sz="1400" dirty="0"/>
            <a:t>perimeter, begrenzingen, oriëntatie, hellingshoek, zonwering, overstekken en belemmeringen</a:t>
          </a:r>
        </a:p>
      </dgm:t>
    </dgm:pt>
    <dgm:pt modelId="{9D829E39-80A5-4275-A7B6-0CD76197A5F7}" type="parTrans" cxnId="{5A686F0D-27CA-4CD8-88D7-1DB5CB31A4FC}">
      <dgm:prSet/>
      <dgm:spPr/>
      <dgm:t>
        <a:bodyPr/>
        <a:lstStyle/>
        <a:p>
          <a:endParaRPr lang="nl-NL"/>
        </a:p>
      </dgm:t>
    </dgm:pt>
    <dgm:pt modelId="{B17D4FAB-A6F6-4EE5-A548-E8144CC8FC47}" type="sibTrans" cxnId="{5A686F0D-27CA-4CD8-88D7-1DB5CB31A4FC}">
      <dgm:prSet/>
      <dgm:spPr/>
      <dgm:t>
        <a:bodyPr/>
        <a:lstStyle/>
        <a:p>
          <a:endParaRPr lang="nl-NL"/>
        </a:p>
      </dgm:t>
    </dgm:pt>
    <dgm:pt modelId="{B75F5714-21EB-4D30-B312-A6112819034E}">
      <dgm:prSet custT="1"/>
      <dgm:spPr/>
      <dgm:t>
        <a:bodyPr/>
        <a:lstStyle/>
        <a:p>
          <a:r>
            <a:rPr lang="nl-NL" sz="1400" dirty="0"/>
            <a:t>Bepaal de thermische eigenschappen van de constructies 			(8.7)</a:t>
          </a:r>
        </a:p>
      </dgm:t>
    </dgm:pt>
    <dgm:pt modelId="{43ACCAE4-6B26-4DD1-A4F1-F3C0C8086BAB}" type="parTrans" cxnId="{8D30A572-EC09-4B1A-A00E-161DCF724DFE}">
      <dgm:prSet/>
      <dgm:spPr/>
      <dgm:t>
        <a:bodyPr/>
        <a:lstStyle/>
        <a:p>
          <a:endParaRPr lang="nl-NL"/>
        </a:p>
      </dgm:t>
    </dgm:pt>
    <dgm:pt modelId="{5B4B6AD1-83E7-42A8-9E0E-DED72CC8B6CC}" type="sibTrans" cxnId="{8D30A572-EC09-4B1A-A00E-161DCF724DFE}">
      <dgm:prSet/>
      <dgm:spPr/>
      <dgm:t>
        <a:bodyPr/>
        <a:lstStyle/>
        <a:p>
          <a:endParaRPr lang="nl-NL"/>
        </a:p>
      </dgm:t>
    </dgm:pt>
    <dgm:pt modelId="{939D8CA6-0EC4-4B52-8514-167EE2BC9F55}" type="pres">
      <dgm:prSet presAssocID="{9E9E9142-3891-44A3-828E-230ED8704893}" presName="linearFlow" presStyleCnt="0">
        <dgm:presLayoutVars>
          <dgm:dir/>
          <dgm:animLvl val="lvl"/>
          <dgm:resizeHandles val="exact"/>
        </dgm:presLayoutVars>
      </dgm:prSet>
      <dgm:spPr/>
    </dgm:pt>
    <dgm:pt modelId="{A76078B2-6BBC-4EDD-B34B-999A81F78549}" type="pres">
      <dgm:prSet presAssocID="{86754E7A-893B-4A26-8FF0-648029F5734D}" presName="composite" presStyleCnt="0"/>
      <dgm:spPr/>
    </dgm:pt>
    <dgm:pt modelId="{AF01B958-EC79-47AE-B667-204F9D850312}" type="pres">
      <dgm:prSet presAssocID="{86754E7A-893B-4A26-8FF0-648029F5734D}" presName="parentText" presStyleLbl="alignNode1" presStyleIdx="0" presStyleCnt="3">
        <dgm:presLayoutVars>
          <dgm:chMax val="1"/>
          <dgm:bulletEnabled val="1"/>
        </dgm:presLayoutVars>
      </dgm:prSet>
      <dgm:spPr/>
    </dgm:pt>
    <dgm:pt modelId="{5C7AFDC0-46C0-4835-9706-ADEC5FEC2D9A}" type="pres">
      <dgm:prSet presAssocID="{86754E7A-893B-4A26-8FF0-648029F5734D}" presName="descendantText" presStyleLbl="alignAcc1" presStyleIdx="0" presStyleCnt="3">
        <dgm:presLayoutVars>
          <dgm:bulletEnabled val="1"/>
        </dgm:presLayoutVars>
      </dgm:prSet>
      <dgm:spPr/>
    </dgm:pt>
    <dgm:pt modelId="{799C205E-1BA0-4728-A5A7-6490E537393A}" type="pres">
      <dgm:prSet presAssocID="{E56AB9D5-EF76-473C-BCDD-784CF525FC5A}" presName="sp" presStyleCnt="0"/>
      <dgm:spPr/>
    </dgm:pt>
    <dgm:pt modelId="{B18EF723-74AC-4751-B8F5-92C499AD3B55}" type="pres">
      <dgm:prSet presAssocID="{814C2C06-9932-4E21-A8A6-EBDF537EE4A4}" presName="composite" presStyleCnt="0"/>
      <dgm:spPr/>
    </dgm:pt>
    <dgm:pt modelId="{F9C9C060-0D3E-4964-B627-0186D9D0DE0C}" type="pres">
      <dgm:prSet presAssocID="{814C2C06-9932-4E21-A8A6-EBDF537EE4A4}" presName="parentText" presStyleLbl="alignNode1" presStyleIdx="1" presStyleCnt="3">
        <dgm:presLayoutVars>
          <dgm:chMax val="1"/>
          <dgm:bulletEnabled val="1"/>
        </dgm:presLayoutVars>
      </dgm:prSet>
      <dgm:spPr/>
    </dgm:pt>
    <dgm:pt modelId="{E5F4F5BF-463D-4E57-BE84-0190562F6082}" type="pres">
      <dgm:prSet presAssocID="{814C2C06-9932-4E21-A8A6-EBDF537EE4A4}" presName="descendantText" presStyleLbl="alignAcc1" presStyleIdx="1" presStyleCnt="3">
        <dgm:presLayoutVars>
          <dgm:bulletEnabled val="1"/>
        </dgm:presLayoutVars>
      </dgm:prSet>
      <dgm:spPr/>
    </dgm:pt>
    <dgm:pt modelId="{0B56F701-9BB2-40DA-865A-8AA84E930535}" type="pres">
      <dgm:prSet presAssocID="{92F19B3B-5DED-4B66-901A-4F319985781E}" presName="sp" presStyleCnt="0"/>
      <dgm:spPr/>
    </dgm:pt>
    <dgm:pt modelId="{A00BED08-D748-4D64-AC76-3136C14A8F7B}" type="pres">
      <dgm:prSet presAssocID="{0FBB7109-8A1C-4990-A458-6CDCF3CAD6F2}" presName="composite" presStyleCnt="0"/>
      <dgm:spPr/>
    </dgm:pt>
    <dgm:pt modelId="{397A358E-0345-4ADB-B30D-07D61D5D69AB}" type="pres">
      <dgm:prSet presAssocID="{0FBB7109-8A1C-4990-A458-6CDCF3CAD6F2}" presName="parentText" presStyleLbl="alignNode1" presStyleIdx="2" presStyleCnt="3">
        <dgm:presLayoutVars>
          <dgm:chMax val="1"/>
          <dgm:bulletEnabled val="1"/>
        </dgm:presLayoutVars>
      </dgm:prSet>
      <dgm:spPr/>
    </dgm:pt>
    <dgm:pt modelId="{6EEC23EF-C87F-40F1-8A5A-BD088578C609}" type="pres">
      <dgm:prSet presAssocID="{0FBB7109-8A1C-4990-A458-6CDCF3CAD6F2}" presName="descendantText" presStyleLbl="alignAcc1" presStyleIdx="2" presStyleCnt="3">
        <dgm:presLayoutVars>
          <dgm:bulletEnabled val="1"/>
        </dgm:presLayoutVars>
      </dgm:prSet>
      <dgm:spPr/>
    </dgm:pt>
  </dgm:ptLst>
  <dgm:cxnLst>
    <dgm:cxn modelId="{5A686F0D-27CA-4CD8-88D7-1DB5CB31A4FC}" srcId="{947162E7-12B6-4257-AF49-38BA7587801A}" destId="{3966E270-5DEF-4006-A355-6BF5C74191FA}" srcOrd="0" destOrd="0" parTransId="{9D829E39-80A5-4275-A7B6-0CD76197A5F7}" sibTransId="{B17D4FAB-A6F6-4EE5-A548-E8144CC8FC47}"/>
    <dgm:cxn modelId="{B012BC12-9D0D-4E10-8974-287DB45CF483}" type="presOf" srcId="{86754E7A-893B-4A26-8FF0-648029F5734D}" destId="{AF01B958-EC79-47AE-B667-204F9D850312}" srcOrd="0" destOrd="0" presId="urn:microsoft.com/office/officeart/2005/8/layout/chevron2"/>
    <dgm:cxn modelId="{F244F12F-F566-48D2-910D-DAC484D0A61B}" type="presOf" srcId="{0FBB7109-8A1C-4990-A458-6CDCF3CAD6F2}" destId="{397A358E-0345-4ADB-B30D-07D61D5D69AB}" srcOrd="0" destOrd="0" presId="urn:microsoft.com/office/officeart/2005/8/layout/chevron2"/>
    <dgm:cxn modelId="{84258033-E6CE-4A5A-9916-6EE1B2D108E3}" type="presOf" srcId="{0B8F66AB-314A-4231-8756-DD619C810ED4}" destId="{5C7AFDC0-46C0-4835-9706-ADEC5FEC2D9A}" srcOrd="0" destOrd="3" presId="urn:microsoft.com/office/officeart/2005/8/layout/chevron2"/>
    <dgm:cxn modelId="{BED06266-4CA2-4951-A9C8-C33F16C1FBF8}" srcId="{86754E7A-893B-4A26-8FF0-648029F5734D}" destId="{FDDCF217-D04D-49D5-8007-230BCC4B3248}" srcOrd="1" destOrd="0" parTransId="{7F441479-61F1-4F0C-9D49-81B01DC6E87C}" sibTransId="{BB3C67C0-854F-4AB9-BE1C-52F0A5F9E5E5}"/>
    <dgm:cxn modelId="{D6FA7646-0066-40D2-B7B3-BD1345F23CAE}" type="presOf" srcId="{6E9D0654-BECF-4E05-8170-315109765C61}" destId="{6EEC23EF-C87F-40F1-8A5A-BD088578C609}" srcOrd="0" destOrd="0" presId="urn:microsoft.com/office/officeart/2005/8/layout/chevron2"/>
    <dgm:cxn modelId="{8E47FA49-256A-4AC4-8883-75728F46E9F2}" type="presOf" srcId="{9E9E9142-3891-44A3-828E-230ED8704893}" destId="{939D8CA6-0EC4-4B52-8514-167EE2BC9F55}" srcOrd="0" destOrd="0" presId="urn:microsoft.com/office/officeart/2005/8/layout/chevron2"/>
    <dgm:cxn modelId="{6146BF4A-9B68-4119-9F2A-2094781B223C}" srcId="{D5BA17AE-2E47-4DC4-BD6D-A172B22927BD}" destId="{FD8F5906-0F34-41CA-B671-AC7986B0EBCC}" srcOrd="0" destOrd="0" parTransId="{34D5B91D-F9C1-43F1-B8E1-C7601C1FACD3}" sibTransId="{C11F4015-6B88-4826-9DFE-AFEF96E19777}"/>
    <dgm:cxn modelId="{BD06ED6C-515A-42C6-8DFC-F7BEAE1DCAE0}" type="presOf" srcId="{814C2C06-9932-4E21-A8A6-EBDF537EE4A4}" destId="{F9C9C060-0D3E-4964-B627-0186D9D0DE0C}" srcOrd="0" destOrd="0" presId="urn:microsoft.com/office/officeart/2005/8/layout/chevron2"/>
    <dgm:cxn modelId="{218CED4D-ACAE-4378-9D75-BA545DDC4C7D}" srcId="{C7E52074-CD23-4E01-B323-C900E1A6C860}" destId="{53BC5EA9-A901-4A73-895B-62A24C4635EF}" srcOrd="0" destOrd="0" parTransId="{17A38395-8EDD-4837-93E0-216100B3A32D}" sibTransId="{C398B687-0F2F-4452-B383-28CABC2E5BA0}"/>
    <dgm:cxn modelId="{8D30A572-EC09-4B1A-A00E-161DCF724DFE}" srcId="{0FBB7109-8A1C-4990-A458-6CDCF3CAD6F2}" destId="{B75F5714-21EB-4D30-B312-A6112819034E}" srcOrd="3" destOrd="0" parTransId="{43ACCAE4-6B26-4DD1-A4F1-F3C0C8086BAB}" sibTransId="{5B4B6AD1-83E7-42A8-9E0E-DED72CC8B6CC}"/>
    <dgm:cxn modelId="{6D7D0674-ACB1-4ADC-8415-3C066B932028}" type="presOf" srcId="{FDDCF217-D04D-49D5-8007-230BCC4B3248}" destId="{5C7AFDC0-46C0-4835-9706-ADEC5FEC2D9A}" srcOrd="0" destOrd="1" presId="urn:microsoft.com/office/officeart/2005/8/layout/chevron2"/>
    <dgm:cxn modelId="{C4B06D54-C5D6-4962-A685-E2C430E7EA4E}" type="presOf" srcId="{3966E270-5DEF-4006-A355-6BF5C74191FA}" destId="{6EEC23EF-C87F-40F1-8A5A-BD088578C609}" srcOrd="0" destOrd="3" presId="urn:microsoft.com/office/officeart/2005/8/layout/chevron2"/>
    <dgm:cxn modelId="{9680D457-E4F4-41B6-81C1-ECD7826A34EB}" srcId="{86754E7A-893B-4A26-8FF0-648029F5734D}" destId="{0B8F66AB-314A-4231-8756-DD619C810ED4}" srcOrd="3" destOrd="0" parTransId="{B9BADCB7-5C8C-4D54-8CD2-F4E2B04938E9}" sibTransId="{9D42091F-5777-4BFF-A728-F186C890388A}"/>
    <dgm:cxn modelId="{5A5F937C-35A0-457E-9989-73405A5EB8EF}" type="presOf" srcId="{FD8F5906-0F34-41CA-B671-AC7986B0EBCC}" destId="{E5F4F5BF-463D-4E57-BE84-0190562F6082}" srcOrd="0" destOrd="3" presId="urn:microsoft.com/office/officeart/2005/8/layout/chevron2"/>
    <dgm:cxn modelId="{495ED581-DF43-4FCB-BA9F-C1704D185BBB}" type="presOf" srcId="{D5BA17AE-2E47-4DC4-BD6D-A172B22927BD}" destId="{E5F4F5BF-463D-4E57-BE84-0190562F6082}" srcOrd="0" destOrd="2" presId="urn:microsoft.com/office/officeart/2005/8/layout/chevron2"/>
    <dgm:cxn modelId="{2ED4B185-F3C8-4E44-BEC6-D914B8FB2FFE}" srcId="{0FBB7109-8A1C-4990-A458-6CDCF3CAD6F2}" destId="{6E9D0654-BECF-4E05-8170-315109765C61}" srcOrd="0" destOrd="0" parTransId="{738F85C5-E554-4A12-83C8-7B7ACAE42309}" sibTransId="{87CD781F-6383-4B7F-8415-6D7B58F36492}"/>
    <dgm:cxn modelId="{818D8E8A-C0FE-4B33-8FB8-5D74DDE831C9}" type="presOf" srcId="{947162E7-12B6-4257-AF49-38BA7587801A}" destId="{6EEC23EF-C87F-40F1-8A5A-BD088578C609}" srcOrd="0" destOrd="2" presId="urn:microsoft.com/office/officeart/2005/8/layout/chevron2"/>
    <dgm:cxn modelId="{0EC85C8F-9936-4EBA-99EE-DB64A76838CA}" srcId="{9E9E9142-3891-44A3-828E-230ED8704893}" destId="{814C2C06-9932-4E21-A8A6-EBDF537EE4A4}" srcOrd="1" destOrd="0" parTransId="{387D5C91-9ED8-452C-B820-0453772CAB49}" sibTransId="{92F19B3B-5DED-4B66-901A-4F319985781E}"/>
    <dgm:cxn modelId="{77491795-3570-4C51-950F-E16969C15B13}" srcId="{814C2C06-9932-4E21-A8A6-EBDF537EE4A4}" destId="{C7E52074-CD23-4E01-B323-C900E1A6C860}" srcOrd="0" destOrd="0" parTransId="{8B1096B6-BC62-481B-B490-1C1A3ED6E20B}" sibTransId="{17773F54-7A50-4F4F-91E5-3748DE8BC77C}"/>
    <dgm:cxn modelId="{DE7B5B99-7477-494A-BEA9-FFCE04275DE7}" type="presOf" srcId="{43BE80CF-BA9E-40A1-B80C-7C93D3D13C23}" destId="{5C7AFDC0-46C0-4835-9706-ADEC5FEC2D9A}" srcOrd="0" destOrd="4" presId="urn:microsoft.com/office/officeart/2005/8/layout/chevron2"/>
    <dgm:cxn modelId="{74CA4EA2-698D-49D7-8B7A-57D5EEA1C0C1}" type="presOf" srcId="{C7E52074-CD23-4E01-B323-C900E1A6C860}" destId="{E5F4F5BF-463D-4E57-BE84-0190562F6082}" srcOrd="0" destOrd="0" presId="urn:microsoft.com/office/officeart/2005/8/layout/chevron2"/>
    <dgm:cxn modelId="{729403A4-C9CA-4B04-9F75-B16D06448B6F}" srcId="{9E9E9142-3891-44A3-828E-230ED8704893}" destId="{0FBB7109-8A1C-4990-A458-6CDCF3CAD6F2}" srcOrd="2" destOrd="0" parTransId="{B51D1674-DA6D-4865-9C1B-A13E15C0A80C}" sibTransId="{516778D5-1492-4B38-B85C-56F364767F97}"/>
    <dgm:cxn modelId="{905D8FAE-E047-49D5-846A-33701840EDFE}" srcId="{86754E7A-893B-4A26-8FF0-648029F5734D}" destId="{B86EFA45-9D97-4C26-B5E5-2BBBE4AA0DCA}" srcOrd="0" destOrd="0" parTransId="{BE609FB5-DF41-4EA0-A3CE-88149F562073}" sibTransId="{C75705AE-2D09-45F0-87D0-A0C3642134FF}"/>
    <dgm:cxn modelId="{9094FBAF-C6CB-4E38-82E8-3255F68D07DC}" srcId="{9E9E9142-3891-44A3-828E-230ED8704893}" destId="{86754E7A-893B-4A26-8FF0-648029F5734D}" srcOrd="0" destOrd="0" parTransId="{B5C6C6AE-9B67-486F-ABD3-E69D4BF163F7}" sibTransId="{E56AB9D5-EF76-473C-BCDD-784CF525FC5A}"/>
    <dgm:cxn modelId="{92BA56B3-4B46-49EC-9F90-66E06D08CEB2}" srcId="{0FBB7109-8A1C-4990-A458-6CDCF3CAD6F2}" destId="{CF7C6690-BFBB-4A00-A902-FFDA181871A1}" srcOrd="1" destOrd="0" parTransId="{8C6D1250-9B7F-4646-8A4B-173A85123653}" sibTransId="{1FCE8031-1030-4B21-A00F-1AE2265EFF04}"/>
    <dgm:cxn modelId="{194740C2-050D-4DCF-84C9-70B556A7DAEB}" srcId="{86754E7A-893B-4A26-8FF0-648029F5734D}" destId="{6E0BC029-6938-41A6-A117-25908F7DEA56}" srcOrd="2" destOrd="0" parTransId="{6BBBDBD1-8E2C-4919-A496-CE009B7B451C}" sibTransId="{94BCA866-A96D-462A-B620-7286A6564BA6}"/>
    <dgm:cxn modelId="{2D6852C8-D529-48A9-9A36-11978EFC6AFA}" type="presOf" srcId="{B86EFA45-9D97-4C26-B5E5-2BBBE4AA0DCA}" destId="{5C7AFDC0-46C0-4835-9706-ADEC5FEC2D9A}" srcOrd="0" destOrd="0" presId="urn:microsoft.com/office/officeart/2005/8/layout/chevron2"/>
    <dgm:cxn modelId="{B89548D7-B642-463F-A2A8-8C52FF8BAEE0}" type="presOf" srcId="{6E0BC029-6938-41A6-A117-25908F7DEA56}" destId="{5C7AFDC0-46C0-4835-9706-ADEC5FEC2D9A}" srcOrd="0" destOrd="2" presId="urn:microsoft.com/office/officeart/2005/8/layout/chevron2"/>
    <dgm:cxn modelId="{A3DB0BDD-22B5-4244-BA91-1D93FCADE52F}" srcId="{0FBB7109-8A1C-4990-A458-6CDCF3CAD6F2}" destId="{947162E7-12B6-4257-AF49-38BA7587801A}" srcOrd="2" destOrd="0" parTransId="{D713544C-5AE8-4876-97AA-B0ABCFD51F04}" sibTransId="{6A1FE6E0-4C84-4392-8FEB-FA18A66B98A3}"/>
    <dgm:cxn modelId="{3A1197DD-C2C4-45EC-B220-4DA97EA7017D}" srcId="{814C2C06-9932-4E21-A8A6-EBDF537EE4A4}" destId="{D5BA17AE-2E47-4DC4-BD6D-A172B22927BD}" srcOrd="1" destOrd="0" parTransId="{BFE90498-C5CC-4EF3-899B-FF335E0F4794}" sibTransId="{6590C7A7-881A-460B-954B-906D3AC00B8B}"/>
    <dgm:cxn modelId="{7D06C1E0-BEFC-4E75-8325-70AE332A3B38}" type="presOf" srcId="{CF7C6690-BFBB-4A00-A902-FFDA181871A1}" destId="{6EEC23EF-C87F-40F1-8A5A-BD088578C609}" srcOrd="0" destOrd="1" presId="urn:microsoft.com/office/officeart/2005/8/layout/chevron2"/>
    <dgm:cxn modelId="{D866E1E4-4BBE-4B3F-BA1D-7BBF89569A1E}" type="presOf" srcId="{53BC5EA9-A901-4A73-895B-62A24C4635EF}" destId="{E5F4F5BF-463D-4E57-BE84-0190562F6082}" srcOrd="0" destOrd="1" presId="urn:microsoft.com/office/officeart/2005/8/layout/chevron2"/>
    <dgm:cxn modelId="{04D5F3E4-9916-4114-B18E-4DAFA916F99B}" srcId="{86754E7A-893B-4A26-8FF0-648029F5734D}" destId="{43BE80CF-BA9E-40A1-B80C-7C93D3D13C23}" srcOrd="4" destOrd="0" parTransId="{0BDA4C6C-6CCC-4E9A-903E-0ACDE4E6265A}" sibTransId="{AA881332-0FF6-4CF5-803A-D75182BFD4C4}"/>
    <dgm:cxn modelId="{7D6093ED-EF1B-4A97-A4F5-32AB462D4A4A}" type="presOf" srcId="{DC06532A-F03C-48D9-97EE-077B723CA0AA}" destId="{5C7AFDC0-46C0-4835-9706-ADEC5FEC2D9A}" srcOrd="0" destOrd="5" presId="urn:microsoft.com/office/officeart/2005/8/layout/chevron2"/>
    <dgm:cxn modelId="{6D8859FD-C18A-467F-ADE7-9C05FB4646AA}" type="presOf" srcId="{B75F5714-21EB-4D30-B312-A6112819034E}" destId="{6EEC23EF-C87F-40F1-8A5A-BD088578C609}" srcOrd="0" destOrd="4" presId="urn:microsoft.com/office/officeart/2005/8/layout/chevron2"/>
    <dgm:cxn modelId="{6289EFFE-39B7-46DB-9D15-F90544FD42BA}" srcId="{86754E7A-893B-4A26-8FF0-648029F5734D}" destId="{DC06532A-F03C-48D9-97EE-077B723CA0AA}" srcOrd="5" destOrd="0" parTransId="{8BF4F370-C88E-4B94-A645-2D5B8AE3E095}" sibTransId="{300478DA-9CFA-415B-ACE8-30A3EDB68C61}"/>
    <dgm:cxn modelId="{56D48909-7A97-4151-81F1-89AD692203C0}" type="presParOf" srcId="{939D8CA6-0EC4-4B52-8514-167EE2BC9F55}" destId="{A76078B2-6BBC-4EDD-B34B-999A81F78549}" srcOrd="0" destOrd="0" presId="urn:microsoft.com/office/officeart/2005/8/layout/chevron2"/>
    <dgm:cxn modelId="{F1375FF3-FA9D-4DB1-8BA6-8F4565C644E6}" type="presParOf" srcId="{A76078B2-6BBC-4EDD-B34B-999A81F78549}" destId="{AF01B958-EC79-47AE-B667-204F9D850312}" srcOrd="0" destOrd="0" presId="urn:microsoft.com/office/officeart/2005/8/layout/chevron2"/>
    <dgm:cxn modelId="{EA574FDD-0D7B-41BA-B642-D83CC7D01B1C}" type="presParOf" srcId="{A76078B2-6BBC-4EDD-B34B-999A81F78549}" destId="{5C7AFDC0-46C0-4835-9706-ADEC5FEC2D9A}" srcOrd="1" destOrd="0" presId="urn:microsoft.com/office/officeart/2005/8/layout/chevron2"/>
    <dgm:cxn modelId="{9BF4CBCF-C359-4009-86F1-9D93ECF59784}" type="presParOf" srcId="{939D8CA6-0EC4-4B52-8514-167EE2BC9F55}" destId="{799C205E-1BA0-4728-A5A7-6490E537393A}" srcOrd="1" destOrd="0" presId="urn:microsoft.com/office/officeart/2005/8/layout/chevron2"/>
    <dgm:cxn modelId="{470293A3-5E30-4537-A315-E3FBDFDD54D9}" type="presParOf" srcId="{939D8CA6-0EC4-4B52-8514-167EE2BC9F55}" destId="{B18EF723-74AC-4751-B8F5-92C499AD3B55}" srcOrd="2" destOrd="0" presId="urn:microsoft.com/office/officeart/2005/8/layout/chevron2"/>
    <dgm:cxn modelId="{39FA48CA-A46B-42E5-9ABB-47A480081F31}" type="presParOf" srcId="{B18EF723-74AC-4751-B8F5-92C499AD3B55}" destId="{F9C9C060-0D3E-4964-B627-0186D9D0DE0C}" srcOrd="0" destOrd="0" presId="urn:microsoft.com/office/officeart/2005/8/layout/chevron2"/>
    <dgm:cxn modelId="{588D9A48-97D2-4BA3-95B4-F7F1686FA134}" type="presParOf" srcId="{B18EF723-74AC-4751-B8F5-92C499AD3B55}" destId="{E5F4F5BF-463D-4E57-BE84-0190562F6082}" srcOrd="1" destOrd="0" presId="urn:microsoft.com/office/officeart/2005/8/layout/chevron2"/>
    <dgm:cxn modelId="{2A02D56B-5E6E-4AA9-ABC7-7A733371306F}" type="presParOf" srcId="{939D8CA6-0EC4-4B52-8514-167EE2BC9F55}" destId="{0B56F701-9BB2-40DA-865A-8AA84E930535}" srcOrd="3" destOrd="0" presId="urn:microsoft.com/office/officeart/2005/8/layout/chevron2"/>
    <dgm:cxn modelId="{86099C52-9464-4EDB-8219-3A0DC8F32AAE}" type="presParOf" srcId="{939D8CA6-0EC4-4B52-8514-167EE2BC9F55}" destId="{A00BED08-D748-4D64-AC76-3136C14A8F7B}" srcOrd="4" destOrd="0" presId="urn:microsoft.com/office/officeart/2005/8/layout/chevron2"/>
    <dgm:cxn modelId="{76B794EB-7E99-4800-A5D8-D381B1474708}" type="presParOf" srcId="{A00BED08-D748-4D64-AC76-3136C14A8F7B}" destId="{397A358E-0345-4ADB-B30D-07D61D5D69AB}" srcOrd="0" destOrd="0" presId="urn:microsoft.com/office/officeart/2005/8/layout/chevron2"/>
    <dgm:cxn modelId="{A1580C00-330D-4726-A170-235007B32A32}" type="presParOf" srcId="{A00BED08-D748-4D64-AC76-3136C14A8F7B}" destId="{6EEC23EF-C87F-40F1-8A5A-BD088578C60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9E9142-3891-44A3-828E-230ED8704893}"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nl-NL"/>
        </a:p>
      </dgm:t>
    </dgm:pt>
    <dgm:pt modelId="{86754E7A-893B-4A26-8FF0-648029F5734D}">
      <dgm:prSet phldrT="[Tekst]" custT="1"/>
      <dgm:spPr/>
      <dgm:t>
        <a:bodyPr/>
        <a:lstStyle/>
        <a:p>
          <a:r>
            <a:rPr lang="nl-NL" sz="2000" dirty="0"/>
            <a:t>Stap 1 (H6)</a:t>
          </a:r>
        </a:p>
        <a:p>
          <a:r>
            <a:rPr lang="nl-NL" sz="1400" dirty="0"/>
            <a:t>Gebouwbegrenzing en indeling</a:t>
          </a:r>
        </a:p>
      </dgm:t>
    </dgm:pt>
    <dgm:pt modelId="{B5C6C6AE-9B67-486F-ABD3-E69D4BF163F7}" type="parTrans" cxnId="{9094FBAF-C6CB-4E38-82E8-3255F68D07DC}">
      <dgm:prSet/>
      <dgm:spPr/>
      <dgm:t>
        <a:bodyPr/>
        <a:lstStyle/>
        <a:p>
          <a:endParaRPr lang="nl-NL"/>
        </a:p>
      </dgm:t>
    </dgm:pt>
    <dgm:pt modelId="{E56AB9D5-EF76-473C-BCDD-784CF525FC5A}" type="sibTrans" cxnId="{9094FBAF-C6CB-4E38-82E8-3255F68D07DC}">
      <dgm:prSet/>
      <dgm:spPr/>
      <dgm:t>
        <a:bodyPr/>
        <a:lstStyle/>
        <a:p>
          <a:endParaRPr lang="nl-NL"/>
        </a:p>
      </dgm:t>
    </dgm:pt>
    <dgm:pt modelId="{B86EFA45-9D97-4C26-B5E5-2BBBE4AA0DCA}">
      <dgm:prSet phldrT="[Tekst]" custT="1"/>
      <dgm:spPr/>
      <dgm:t>
        <a:bodyPr/>
        <a:lstStyle/>
        <a:p>
          <a:r>
            <a:rPr lang="nl-NL" sz="1400" dirty="0"/>
            <a:t>Bepaal de grenzen van de woning/woongebouw 				(6.1)</a:t>
          </a:r>
        </a:p>
      </dgm:t>
    </dgm:pt>
    <dgm:pt modelId="{BE609FB5-DF41-4EA0-A3CE-88149F562073}" type="parTrans" cxnId="{905D8FAE-E047-49D5-846A-33701840EDFE}">
      <dgm:prSet/>
      <dgm:spPr/>
      <dgm:t>
        <a:bodyPr/>
        <a:lstStyle/>
        <a:p>
          <a:endParaRPr lang="nl-NL"/>
        </a:p>
      </dgm:t>
    </dgm:pt>
    <dgm:pt modelId="{C75705AE-2D09-45F0-87D0-A0C3642134FF}" type="sibTrans" cxnId="{905D8FAE-E047-49D5-846A-33701840EDFE}">
      <dgm:prSet/>
      <dgm:spPr/>
      <dgm:t>
        <a:bodyPr/>
        <a:lstStyle/>
        <a:p>
          <a:endParaRPr lang="nl-NL"/>
        </a:p>
      </dgm:t>
    </dgm:pt>
    <dgm:pt modelId="{814C2C06-9932-4E21-A8A6-EBDF537EE4A4}">
      <dgm:prSet phldrT="[Tekst]" custT="1"/>
      <dgm:spPr/>
      <dgm:t>
        <a:bodyPr/>
        <a:lstStyle/>
        <a:p>
          <a:r>
            <a:rPr lang="nl-NL" sz="2000" dirty="0"/>
            <a:t>Stap 2 (H7)</a:t>
          </a:r>
        </a:p>
        <a:p>
          <a:r>
            <a:rPr lang="nl-NL" sz="1400" dirty="0"/>
            <a:t>Algemene gegevens</a:t>
          </a:r>
        </a:p>
      </dgm:t>
    </dgm:pt>
    <dgm:pt modelId="{387D5C91-9ED8-452C-B820-0453772CAB49}" type="parTrans" cxnId="{0EC85C8F-9936-4EBA-99EE-DB64A76838CA}">
      <dgm:prSet/>
      <dgm:spPr/>
      <dgm:t>
        <a:bodyPr/>
        <a:lstStyle/>
        <a:p>
          <a:endParaRPr lang="nl-NL"/>
        </a:p>
      </dgm:t>
    </dgm:pt>
    <dgm:pt modelId="{92F19B3B-5DED-4B66-901A-4F319985781E}" type="sibTrans" cxnId="{0EC85C8F-9936-4EBA-99EE-DB64A76838CA}">
      <dgm:prSet/>
      <dgm:spPr/>
      <dgm:t>
        <a:bodyPr/>
        <a:lstStyle/>
        <a:p>
          <a:endParaRPr lang="nl-NL"/>
        </a:p>
      </dgm:t>
    </dgm:pt>
    <dgm:pt modelId="{C7E52074-CD23-4E01-B323-C900E1A6C860}">
      <dgm:prSet phldrT="[Tekst]" custT="1"/>
      <dgm:spPr/>
      <dgm:t>
        <a:bodyPr/>
        <a:lstStyle/>
        <a:p>
          <a:r>
            <a:rPr lang="nl-NL" sz="1400" kern="1200" dirty="0">
              <a:solidFill>
                <a:prstClr val="black">
                  <a:hueOff val="0"/>
                  <a:satOff val="0"/>
                  <a:lumOff val="0"/>
                  <a:alphaOff val="0"/>
                </a:prstClr>
              </a:solidFill>
              <a:latin typeface="Calibri" panose="020F0502020204030204"/>
              <a:ea typeface="+mn-ea"/>
              <a:cs typeface="+mn-cs"/>
            </a:rPr>
            <a:t>Bepaal de algemene gegevens van de woning/woongebouw 		(7.1)</a:t>
          </a:r>
        </a:p>
      </dgm:t>
    </dgm:pt>
    <dgm:pt modelId="{8B1096B6-BC62-481B-B490-1C1A3ED6E20B}" type="parTrans" cxnId="{77491795-3570-4C51-950F-E16969C15B13}">
      <dgm:prSet/>
      <dgm:spPr/>
      <dgm:t>
        <a:bodyPr/>
        <a:lstStyle/>
        <a:p>
          <a:endParaRPr lang="nl-NL"/>
        </a:p>
      </dgm:t>
    </dgm:pt>
    <dgm:pt modelId="{17773F54-7A50-4F4F-91E5-3748DE8BC77C}" type="sibTrans" cxnId="{77491795-3570-4C51-950F-E16969C15B13}">
      <dgm:prSet/>
      <dgm:spPr/>
      <dgm:t>
        <a:bodyPr/>
        <a:lstStyle/>
        <a:p>
          <a:endParaRPr lang="nl-NL"/>
        </a:p>
      </dgm:t>
    </dgm:pt>
    <dgm:pt modelId="{0FBB7109-8A1C-4990-A458-6CDCF3CAD6F2}">
      <dgm:prSet phldrT="[Tekst]" custT="1"/>
      <dgm:spPr/>
      <dgm:t>
        <a:bodyPr/>
        <a:lstStyle/>
        <a:p>
          <a:r>
            <a:rPr lang="nl-NL" sz="2000" dirty="0"/>
            <a:t>Stap 3 (H8)</a:t>
          </a:r>
        </a:p>
        <a:p>
          <a:r>
            <a:rPr lang="nl-NL" sz="1400" dirty="0"/>
            <a:t>Bouwkundige gegevens</a:t>
          </a:r>
        </a:p>
      </dgm:t>
    </dgm:pt>
    <dgm:pt modelId="{B51D1674-DA6D-4865-9C1B-A13E15C0A80C}" type="parTrans" cxnId="{729403A4-C9CA-4B04-9F75-B16D06448B6F}">
      <dgm:prSet/>
      <dgm:spPr/>
      <dgm:t>
        <a:bodyPr/>
        <a:lstStyle/>
        <a:p>
          <a:endParaRPr lang="nl-NL"/>
        </a:p>
      </dgm:t>
    </dgm:pt>
    <dgm:pt modelId="{516778D5-1492-4B38-B85C-56F364767F97}" type="sibTrans" cxnId="{729403A4-C9CA-4B04-9F75-B16D06448B6F}">
      <dgm:prSet/>
      <dgm:spPr/>
      <dgm:t>
        <a:bodyPr/>
        <a:lstStyle/>
        <a:p>
          <a:endParaRPr lang="nl-NL"/>
        </a:p>
      </dgm:t>
    </dgm:pt>
    <dgm:pt modelId="{6E9D0654-BECF-4E05-8170-315109765C61}">
      <dgm:prSet phldrT="[Tekst]" custT="1"/>
      <dgm:spPr/>
      <dgm:t>
        <a:bodyPr/>
        <a:lstStyle/>
        <a:p>
          <a:r>
            <a:rPr lang="nl-NL" sz="1400" dirty="0"/>
            <a:t>Bepaal de thermische schil van de bouwdelen 				(8.1)</a:t>
          </a:r>
        </a:p>
      </dgm:t>
    </dgm:pt>
    <dgm:pt modelId="{738F85C5-E554-4A12-83C8-7B7ACAE42309}" type="parTrans" cxnId="{2ED4B185-F3C8-4E44-BEC6-D914B8FB2FFE}">
      <dgm:prSet/>
      <dgm:spPr/>
      <dgm:t>
        <a:bodyPr/>
        <a:lstStyle/>
        <a:p>
          <a:endParaRPr lang="nl-NL"/>
        </a:p>
      </dgm:t>
    </dgm:pt>
    <dgm:pt modelId="{87CD781F-6383-4B7F-8415-6D7B58F36492}" type="sibTrans" cxnId="{2ED4B185-F3C8-4E44-BEC6-D914B8FB2FFE}">
      <dgm:prSet/>
      <dgm:spPr/>
      <dgm:t>
        <a:bodyPr/>
        <a:lstStyle/>
        <a:p>
          <a:endParaRPr lang="nl-NL"/>
        </a:p>
      </dgm:t>
    </dgm:pt>
    <dgm:pt modelId="{0B8F66AB-314A-4231-8756-DD619C810ED4}">
      <dgm:prSet phldrT="[Tekst]" custT="1"/>
      <dgm:spPr/>
      <dgm:t>
        <a:bodyPr/>
        <a:lstStyle/>
        <a:p>
          <a:r>
            <a:rPr lang="nl-NL" sz="1400" dirty="0"/>
            <a:t>Bepaal de </a:t>
          </a:r>
          <a:r>
            <a:rPr lang="nl-NL" sz="1400" dirty="0" err="1"/>
            <a:t>klimatiseringszone</a:t>
          </a:r>
          <a:r>
            <a:rPr lang="nl-NL" sz="1400" dirty="0"/>
            <a:t>						(6.4)</a:t>
          </a:r>
        </a:p>
      </dgm:t>
    </dgm:pt>
    <dgm:pt modelId="{B9BADCB7-5C8C-4D54-8CD2-F4E2B04938E9}" type="parTrans" cxnId="{9680D457-E4F4-41B6-81C1-ECD7826A34EB}">
      <dgm:prSet/>
      <dgm:spPr/>
      <dgm:t>
        <a:bodyPr/>
        <a:lstStyle/>
        <a:p>
          <a:endParaRPr lang="nl-NL"/>
        </a:p>
      </dgm:t>
    </dgm:pt>
    <dgm:pt modelId="{9D42091F-5777-4BFF-A728-F186C890388A}" type="sibTrans" cxnId="{9680D457-E4F4-41B6-81C1-ECD7826A34EB}">
      <dgm:prSet/>
      <dgm:spPr/>
      <dgm:t>
        <a:bodyPr/>
        <a:lstStyle/>
        <a:p>
          <a:endParaRPr lang="nl-NL"/>
        </a:p>
      </dgm:t>
    </dgm:pt>
    <dgm:pt modelId="{43BE80CF-BA9E-40A1-B80C-7C93D3D13C23}">
      <dgm:prSet phldrT="[Tekst]" custT="1"/>
      <dgm:spPr/>
      <dgm:t>
        <a:bodyPr/>
        <a:lstStyle/>
        <a:p>
          <a:r>
            <a:rPr lang="nl-NL" sz="1400" dirty="0"/>
            <a:t>Bepaal de rekenzone							(6.5)</a:t>
          </a:r>
        </a:p>
      </dgm:t>
    </dgm:pt>
    <dgm:pt modelId="{0BDA4C6C-6CCC-4E9A-903E-0ACDE4E6265A}" type="parTrans" cxnId="{04D5F3E4-9916-4114-B18E-4DAFA916F99B}">
      <dgm:prSet/>
      <dgm:spPr/>
      <dgm:t>
        <a:bodyPr/>
        <a:lstStyle/>
        <a:p>
          <a:endParaRPr lang="nl-NL"/>
        </a:p>
      </dgm:t>
    </dgm:pt>
    <dgm:pt modelId="{AA881332-0FF6-4CF5-803A-D75182BFD4C4}" type="sibTrans" cxnId="{04D5F3E4-9916-4114-B18E-4DAFA916F99B}">
      <dgm:prSet/>
      <dgm:spPr/>
      <dgm:t>
        <a:bodyPr/>
        <a:lstStyle/>
        <a:p>
          <a:endParaRPr lang="nl-NL"/>
        </a:p>
      </dgm:t>
    </dgm:pt>
    <dgm:pt modelId="{6E0BC029-6938-41A6-A117-25908F7DEA56}">
      <dgm:prSet phldrT="[Tekst]" custT="1"/>
      <dgm:spPr/>
      <dgm:t>
        <a:bodyPr/>
        <a:lstStyle/>
        <a:p>
          <a:r>
            <a:rPr lang="nl-NL" sz="1400" dirty="0"/>
            <a:t>Bepaal de thermische zone						(6.3)</a:t>
          </a:r>
        </a:p>
      </dgm:t>
    </dgm:pt>
    <dgm:pt modelId="{6BBBDBD1-8E2C-4919-A496-CE009B7B451C}" type="parTrans" cxnId="{194740C2-050D-4DCF-84C9-70B556A7DAEB}">
      <dgm:prSet/>
      <dgm:spPr/>
      <dgm:t>
        <a:bodyPr/>
        <a:lstStyle/>
        <a:p>
          <a:endParaRPr lang="nl-NL"/>
        </a:p>
      </dgm:t>
    </dgm:pt>
    <dgm:pt modelId="{94BCA866-A96D-462A-B620-7286A6564BA6}" type="sibTrans" cxnId="{194740C2-050D-4DCF-84C9-70B556A7DAEB}">
      <dgm:prSet/>
      <dgm:spPr/>
      <dgm:t>
        <a:bodyPr/>
        <a:lstStyle/>
        <a:p>
          <a:endParaRPr lang="nl-NL"/>
        </a:p>
      </dgm:t>
    </dgm:pt>
    <dgm:pt modelId="{FDDCF217-D04D-49D5-8007-230BCC4B3248}">
      <dgm:prSet phldrT="[Tekst]" custT="1"/>
      <dgm:spPr/>
      <dgm:t>
        <a:bodyPr/>
        <a:lstStyle/>
        <a:p>
          <a:r>
            <a:rPr lang="nl-NL" sz="1400" dirty="0"/>
            <a:t>Benoem de gebruiksfunctie						(6.2)</a:t>
          </a:r>
        </a:p>
      </dgm:t>
    </dgm:pt>
    <dgm:pt modelId="{7F441479-61F1-4F0C-9D49-81B01DC6E87C}" type="parTrans" cxnId="{BED06266-4CA2-4951-A9C8-C33F16C1FBF8}">
      <dgm:prSet/>
      <dgm:spPr/>
      <dgm:t>
        <a:bodyPr/>
        <a:lstStyle/>
        <a:p>
          <a:endParaRPr lang="nl-NL"/>
        </a:p>
      </dgm:t>
    </dgm:pt>
    <dgm:pt modelId="{BB3C67C0-854F-4AB9-BE1C-52F0A5F9E5E5}" type="sibTrans" cxnId="{BED06266-4CA2-4951-A9C8-C33F16C1FBF8}">
      <dgm:prSet/>
      <dgm:spPr/>
      <dgm:t>
        <a:bodyPr/>
        <a:lstStyle/>
        <a:p>
          <a:endParaRPr lang="nl-NL"/>
        </a:p>
      </dgm:t>
    </dgm:pt>
    <dgm:pt modelId="{DC06532A-F03C-48D9-97EE-077B723CA0AA}">
      <dgm:prSet phldrT="[Tekst]" custT="1"/>
      <dgm:spPr/>
      <dgm:t>
        <a:bodyPr/>
        <a:lstStyle/>
        <a:p>
          <a:r>
            <a:rPr lang="nl-NL" sz="1400" dirty="0"/>
            <a:t>Bepaal het risico op oververhitting					(6.6</a:t>
          </a:r>
          <a:r>
            <a:rPr lang="nl-NL" sz="1200" dirty="0"/>
            <a:t>)</a:t>
          </a:r>
        </a:p>
      </dgm:t>
    </dgm:pt>
    <dgm:pt modelId="{8BF4F370-C88E-4B94-A645-2D5B8AE3E095}" type="parTrans" cxnId="{6289EFFE-39B7-46DB-9D15-F90544FD42BA}">
      <dgm:prSet/>
      <dgm:spPr/>
      <dgm:t>
        <a:bodyPr/>
        <a:lstStyle/>
        <a:p>
          <a:endParaRPr lang="nl-NL"/>
        </a:p>
      </dgm:t>
    </dgm:pt>
    <dgm:pt modelId="{300478DA-9CFA-415B-ACE8-30A3EDB68C61}" type="sibTrans" cxnId="{6289EFFE-39B7-46DB-9D15-F90544FD42BA}">
      <dgm:prSet/>
      <dgm:spPr/>
      <dgm:t>
        <a:bodyPr/>
        <a:lstStyle/>
        <a:p>
          <a:endParaRPr lang="nl-NL"/>
        </a:p>
      </dgm:t>
    </dgm:pt>
    <dgm:pt modelId="{D5BA17AE-2E47-4DC4-BD6D-A172B22927BD}">
      <dgm:prSet custT="1"/>
      <dgm:spPr/>
      <dgm:t>
        <a:bodyPr/>
        <a:lstStyle/>
        <a:p>
          <a:r>
            <a:rPr lang="nl-NL" sz="1400" kern="1200" dirty="0">
              <a:solidFill>
                <a:prstClr val="black">
                  <a:hueOff val="0"/>
                  <a:satOff val="0"/>
                  <a:lumOff val="0"/>
                  <a:alphaOff val="0"/>
                </a:prstClr>
              </a:solidFill>
              <a:latin typeface="Calibri" panose="020F0502020204030204"/>
              <a:ea typeface="+mn-ea"/>
              <a:cs typeface="+mn-cs"/>
            </a:rPr>
            <a:t>Bepaal de algemene gegevens van de rekenzone 				(7.2)</a:t>
          </a:r>
        </a:p>
      </dgm:t>
    </dgm:pt>
    <dgm:pt modelId="{BFE90498-C5CC-4EF3-899B-FF335E0F4794}" type="parTrans" cxnId="{3A1197DD-C2C4-45EC-B220-4DA97EA7017D}">
      <dgm:prSet/>
      <dgm:spPr/>
      <dgm:t>
        <a:bodyPr/>
        <a:lstStyle/>
        <a:p>
          <a:endParaRPr lang="nl-NL"/>
        </a:p>
      </dgm:t>
    </dgm:pt>
    <dgm:pt modelId="{6590C7A7-881A-460B-954B-906D3AC00B8B}" type="sibTrans" cxnId="{3A1197DD-C2C4-45EC-B220-4DA97EA7017D}">
      <dgm:prSet/>
      <dgm:spPr/>
      <dgm:t>
        <a:bodyPr/>
        <a:lstStyle/>
        <a:p>
          <a:endParaRPr lang="nl-NL"/>
        </a:p>
      </dgm:t>
    </dgm:pt>
    <dgm:pt modelId="{53BC5EA9-A901-4A73-895B-62A24C4635EF}">
      <dgm:prSet phldrT="[Tekst]" custT="1"/>
      <dgm:spPr/>
      <dgm:t>
        <a:bodyPr/>
        <a:lstStyle/>
        <a:p>
          <a:r>
            <a:rPr lang="nl-NL" sz="1400" kern="1200" dirty="0">
              <a:solidFill>
                <a:prstClr val="black">
                  <a:hueOff val="0"/>
                  <a:satOff val="0"/>
                  <a:lumOff val="0"/>
                  <a:alphaOff val="0"/>
                </a:prstClr>
              </a:solidFill>
              <a:latin typeface="Calibri" panose="020F0502020204030204"/>
              <a:ea typeface="+mn-ea"/>
              <a:cs typeface="+mn-cs"/>
            </a:rPr>
            <a:t>Gebouwtype en woningpositie, daktype, bouwjaar, renovatiejaar, infiltratie en gebouwhoogte</a:t>
          </a:r>
        </a:p>
      </dgm:t>
    </dgm:pt>
    <dgm:pt modelId="{17A38395-8EDD-4837-93E0-216100B3A32D}" type="parTrans" cxnId="{218CED4D-ACAE-4378-9D75-BA545DDC4C7D}">
      <dgm:prSet/>
      <dgm:spPr/>
      <dgm:t>
        <a:bodyPr/>
        <a:lstStyle/>
        <a:p>
          <a:endParaRPr lang="nl-NL"/>
        </a:p>
      </dgm:t>
    </dgm:pt>
    <dgm:pt modelId="{C398B687-0F2F-4452-B383-28CABC2E5BA0}" type="sibTrans" cxnId="{218CED4D-ACAE-4378-9D75-BA545DDC4C7D}">
      <dgm:prSet/>
      <dgm:spPr/>
      <dgm:t>
        <a:bodyPr/>
        <a:lstStyle/>
        <a:p>
          <a:endParaRPr lang="nl-NL"/>
        </a:p>
      </dgm:t>
    </dgm:pt>
    <dgm:pt modelId="{FD8F5906-0F34-41CA-B671-AC7986B0EBCC}">
      <dgm:prSet custT="1"/>
      <dgm:spPr/>
      <dgm:t>
        <a:bodyPr/>
        <a:lstStyle/>
        <a:p>
          <a:r>
            <a:rPr lang="nl-NL" sz="1400" kern="1200" dirty="0">
              <a:solidFill>
                <a:prstClr val="black">
                  <a:hueOff val="0"/>
                  <a:satOff val="0"/>
                  <a:lumOff val="0"/>
                  <a:alphaOff val="0"/>
                </a:prstClr>
              </a:solidFill>
              <a:latin typeface="Calibri" panose="020F0502020204030204"/>
              <a:ea typeface="+mn-ea"/>
              <a:cs typeface="+mn-cs"/>
            </a:rPr>
            <a:t>Gebruiksoppervlakte, aantal bouwlagen, specifieke interne warmtecapaciteit en leidingdoorvoeren</a:t>
          </a:r>
        </a:p>
      </dgm:t>
    </dgm:pt>
    <dgm:pt modelId="{34D5B91D-F9C1-43F1-B8E1-C7601C1FACD3}" type="parTrans" cxnId="{6146BF4A-9B68-4119-9F2A-2094781B223C}">
      <dgm:prSet/>
      <dgm:spPr/>
      <dgm:t>
        <a:bodyPr/>
        <a:lstStyle/>
        <a:p>
          <a:endParaRPr lang="nl-NL"/>
        </a:p>
      </dgm:t>
    </dgm:pt>
    <dgm:pt modelId="{C11F4015-6B88-4826-9DFE-AFEF96E19777}" type="sibTrans" cxnId="{6146BF4A-9B68-4119-9F2A-2094781B223C}">
      <dgm:prSet/>
      <dgm:spPr/>
      <dgm:t>
        <a:bodyPr/>
        <a:lstStyle/>
        <a:p>
          <a:endParaRPr lang="nl-NL"/>
        </a:p>
      </dgm:t>
    </dgm:pt>
    <dgm:pt modelId="{CF7C6690-BFBB-4A00-A902-FFDA181871A1}">
      <dgm:prSet custT="1"/>
      <dgm:spPr/>
      <dgm:t>
        <a:bodyPr/>
        <a:lstStyle/>
        <a:p>
          <a:r>
            <a:rPr lang="nl-NL" sz="1400" dirty="0"/>
            <a:t>Bepaal de oppervlakte van de constructies 				(8.2)</a:t>
          </a:r>
        </a:p>
      </dgm:t>
    </dgm:pt>
    <dgm:pt modelId="{8C6D1250-9B7F-4646-8A4B-173A85123653}" type="parTrans" cxnId="{92BA56B3-4B46-49EC-9F90-66E06D08CEB2}">
      <dgm:prSet/>
      <dgm:spPr/>
      <dgm:t>
        <a:bodyPr/>
        <a:lstStyle/>
        <a:p>
          <a:endParaRPr lang="nl-NL"/>
        </a:p>
      </dgm:t>
    </dgm:pt>
    <dgm:pt modelId="{1FCE8031-1030-4B21-A00F-1AE2265EFF04}" type="sibTrans" cxnId="{92BA56B3-4B46-49EC-9F90-66E06D08CEB2}">
      <dgm:prSet/>
      <dgm:spPr/>
      <dgm:t>
        <a:bodyPr/>
        <a:lstStyle/>
        <a:p>
          <a:endParaRPr lang="nl-NL"/>
        </a:p>
      </dgm:t>
    </dgm:pt>
    <dgm:pt modelId="{947162E7-12B6-4257-AF49-38BA7587801A}">
      <dgm:prSet custT="1"/>
      <dgm:spPr/>
      <dgm:t>
        <a:bodyPr/>
        <a:lstStyle/>
        <a:p>
          <a:r>
            <a:rPr lang="nl-NL" sz="1400" dirty="0"/>
            <a:t>Bepaal de overige kenmerken van de thermische schil zoals</a:t>
          </a:r>
        </a:p>
      </dgm:t>
    </dgm:pt>
    <dgm:pt modelId="{D713544C-5AE8-4876-97AA-B0ABCFD51F04}" type="parTrans" cxnId="{A3DB0BDD-22B5-4244-BA91-1D93FCADE52F}">
      <dgm:prSet/>
      <dgm:spPr/>
      <dgm:t>
        <a:bodyPr/>
        <a:lstStyle/>
        <a:p>
          <a:endParaRPr lang="nl-NL"/>
        </a:p>
      </dgm:t>
    </dgm:pt>
    <dgm:pt modelId="{6A1FE6E0-4C84-4392-8FEB-FA18A66B98A3}" type="sibTrans" cxnId="{A3DB0BDD-22B5-4244-BA91-1D93FCADE52F}">
      <dgm:prSet/>
      <dgm:spPr/>
      <dgm:t>
        <a:bodyPr/>
        <a:lstStyle/>
        <a:p>
          <a:endParaRPr lang="nl-NL"/>
        </a:p>
      </dgm:t>
    </dgm:pt>
    <dgm:pt modelId="{3966E270-5DEF-4006-A355-6BF5C74191FA}">
      <dgm:prSet custT="1"/>
      <dgm:spPr/>
      <dgm:t>
        <a:bodyPr/>
        <a:lstStyle/>
        <a:p>
          <a:r>
            <a:rPr lang="nl-NL" sz="1400" dirty="0"/>
            <a:t>perimeter, begrenzingen, oriëntatie, hellingshoek, zonwering, overstekken en belemmeringen</a:t>
          </a:r>
        </a:p>
      </dgm:t>
    </dgm:pt>
    <dgm:pt modelId="{9D829E39-80A5-4275-A7B6-0CD76197A5F7}" type="parTrans" cxnId="{5A686F0D-27CA-4CD8-88D7-1DB5CB31A4FC}">
      <dgm:prSet/>
      <dgm:spPr/>
      <dgm:t>
        <a:bodyPr/>
        <a:lstStyle/>
        <a:p>
          <a:endParaRPr lang="nl-NL"/>
        </a:p>
      </dgm:t>
    </dgm:pt>
    <dgm:pt modelId="{B17D4FAB-A6F6-4EE5-A548-E8144CC8FC47}" type="sibTrans" cxnId="{5A686F0D-27CA-4CD8-88D7-1DB5CB31A4FC}">
      <dgm:prSet/>
      <dgm:spPr/>
      <dgm:t>
        <a:bodyPr/>
        <a:lstStyle/>
        <a:p>
          <a:endParaRPr lang="nl-NL"/>
        </a:p>
      </dgm:t>
    </dgm:pt>
    <dgm:pt modelId="{B75F5714-21EB-4D30-B312-A6112819034E}">
      <dgm:prSet custT="1"/>
      <dgm:spPr/>
      <dgm:t>
        <a:bodyPr/>
        <a:lstStyle/>
        <a:p>
          <a:r>
            <a:rPr lang="nl-NL" sz="1400" dirty="0"/>
            <a:t>Bepaal de thermische eigenschappen van de constructies 			(8.7)</a:t>
          </a:r>
        </a:p>
      </dgm:t>
    </dgm:pt>
    <dgm:pt modelId="{43ACCAE4-6B26-4DD1-A4F1-F3C0C8086BAB}" type="parTrans" cxnId="{8D30A572-EC09-4B1A-A00E-161DCF724DFE}">
      <dgm:prSet/>
      <dgm:spPr/>
      <dgm:t>
        <a:bodyPr/>
        <a:lstStyle/>
        <a:p>
          <a:endParaRPr lang="nl-NL"/>
        </a:p>
      </dgm:t>
    </dgm:pt>
    <dgm:pt modelId="{5B4B6AD1-83E7-42A8-9E0E-DED72CC8B6CC}" type="sibTrans" cxnId="{8D30A572-EC09-4B1A-A00E-161DCF724DFE}">
      <dgm:prSet/>
      <dgm:spPr/>
      <dgm:t>
        <a:bodyPr/>
        <a:lstStyle/>
        <a:p>
          <a:endParaRPr lang="nl-NL"/>
        </a:p>
      </dgm:t>
    </dgm:pt>
    <dgm:pt modelId="{939D8CA6-0EC4-4B52-8514-167EE2BC9F55}" type="pres">
      <dgm:prSet presAssocID="{9E9E9142-3891-44A3-828E-230ED8704893}" presName="linearFlow" presStyleCnt="0">
        <dgm:presLayoutVars>
          <dgm:dir/>
          <dgm:animLvl val="lvl"/>
          <dgm:resizeHandles val="exact"/>
        </dgm:presLayoutVars>
      </dgm:prSet>
      <dgm:spPr/>
    </dgm:pt>
    <dgm:pt modelId="{A76078B2-6BBC-4EDD-B34B-999A81F78549}" type="pres">
      <dgm:prSet presAssocID="{86754E7A-893B-4A26-8FF0-648029F5734D}" presName="composite" presStyleCnt="0"/>
      <dgm:spPr/>
    </dgm:pt>
    <dgm:pt modelId="{AF01B958-EC79-47AE-B667-204F9D850312}" type="pres">
      <dgm:prSet presAssocID="{86754E7A-893B-4A26-8FF0-648029F5734D}" presName="parentText" presStyleLbl="alignNode1" presStyleIdx="0" presStyleCnt="3">
        <dgm:presLayoutVars>
          <dgm:chMax val="1"/>
          <dgm:bulletEnabled val="1"/>
        </dgm:presLayoutVars>
      </dgm:prSet>
      <dgm:spPr/>
    </dgm:pt>
    <dgm:pt modelId="{5C7AFDC0-46C0-4835-9706-ADEC5FEC2D9A}" type="pres">
      <dgm:prSet presAssocID="{86754E7A-893B-4A26-8FF0-648029F5734D}" presName="descendantText" presStyleLbl="alignAcc1" presStyleIdx="0" presStyleCnt="3">
        <dgm:presLayoutVars>
          <dgm:bulletEnabled val="1"/>
        </dgm:presLayoutVars>
      </dgm:prSet>
      <dgm:spPr/>
    </dgm:pt>
    <dgm:pt modelId="{799C205E-1BA0-4728-A5A7-6490E537393A}" type="pres">
      <dgm:prSet presAssocID="{E56AB9D5-EF76-473C-BCDD-784CF525FC5A}" presName="sp" presStyleCnt="0"/>
      <dgm:spPr/>
    </dgm:pt>
    <dgm:pt modelId="{B18EF723-74AC-4751-B8F5-92C499AD3B55}" type="pres">
      <dgm:prSet presAssocID="{814C2C06-9932-4E21-A8A6-EBDF537EE4A4}" presName="composite" presStyleCnt="0"/>
      <dgm:spPr/>
    </dgm:pt>
    <dgm:pt modelId="{F9C9C060-0D3E-4964-B627-0186D9D0DE0C}" type="pres">
      <dgm:prSet presAssocID="{814C2C06-9932-4E21-A8A6-EBDF537EE4A4}" presName="parentText" presStyleLbl="alignNode1" presStyleIdx="1" presStyleCnt="3">
        <dgm:presLayoutVars>
          <dgm:chMax val="1"/>
          <dgm:bulletEnabled val="1"/>
        </dgm:presLayoutVars>
      </dgm:prSet>
      <dgm:spPr/>
    </dgm:pt>
    <dgm:pt modelId="{E5F4F5BF-463D-4E57-BE84-0190562F6082}" type="pres">
      <dgm:prSet presAssocID="{814C2C06-9932-4E21-A8A6-EBDF537EE4A4}" presName="descendantText" presStyleLbl="alignAcc1" presStyleIdx="1" presStyleCnt="3">
        <dgm:presLayoutVars>
          <dgm:bulletEnabled val="1"/>
        </dgm:presLayoutVars>
      </dgm:prSet>
      <dgm:spPr/>
    </dgm:pt>
    <dgm:pt modelId="{0B56F701-9BB2-40DA-865A-8AA84E930535}" type="pres">
      <dgm:prSet presAssocID="{92F19B3B-5DED-4B66-901A-4F319985781E}" presName="sp" presStyleCnt="0"/>
      <dgm:spPr/>
    </dgm:pt>
    <dgm:pt modelId="{A00BED08-D748-4D64-AC76-3136C14A8F7B}" type="pres">
      <dgm:prSet presAssocID="{0FBB7109-8A1C-4990-A458-6CDCF3CAD6F2}" presName="composite" presStyleCnt="0"/>
      <dgm:spPr/>
    </dgm:pt>
    <dgm:pt modelId="{397A358E-0345-4ADB-B30D-07D61D5D69AB}" type="pres">
      <dgm:prSet presAssocID="{0FBB7109-8A1C-4990-A458-6CDCF3CAD6F2}" presName="parentText" presStyleLbl="alignNode1" presStyleIdx="2" presStyleCnt="3">
        <dgm:presLayoutVars>
          <dgm:chMax val="1"/>
          <dgm:bulletEnabled val="1"/>
        </dgm:presLayoutVars>
      </dgm:prSet>
      <dgm:spPr/>
    </dgm:pt>
    <dgm:pt modelId="{6EEC23EF-C87F-40F1-8A5A-BD088578C609}" type="pres">
      <dgm:prSet presAssocID="{0FBB7109-8A1C-4990-A458-6CDCF3CAD6F2}" presName="descendantText" presStyleLbl="alignAcc1" presStyleIdx="2" presStyleCnt="3">
        <dgm:presLayoutVars>
          <dgm:bulletEnabled val="1"/>
        </dgm:presLayoutVars>
      </dgm:prSet>
      <dgm:spPr/>
    </dgm:pt>
  </dgm:ptLst>
  <dgm:cxnLst>
    <dgm:cxn modelId="{5A686F0D-27CA-4CD8-88D7-1DB5CB31A4FC}" srcId="{947162E7-12B6-4257-AF49-38BA7587801A}" destId="{3966E270-5DEF-4006-A355-6BF5C74191FA}" srcOrd="0" destOrd="0" parTransId="{9D829E39-80A5-4275-A7B6-0CD76197A5F7}" sibTransId="{B17D4FAB-A6F6-4EE5-A548-E8144CC8FC47}"/>
    <dgm:cxn modelId="{B012BC12-9D0D-4E10-8974-287DB45CF483}" type="presOf" srcId="{86754E7A-893B-4A26-8FF0-648029F5734D}" destId="{AF01B958-EC79-47AE-B667-204F9D850312}" srcOrd="0" destOrd="0" presId="urn:microsoft.com/office/officeart/2005/8/layout/chevron2"/>
    <dgm:cxn modelId="{F244F12F-F566-48D2-910D-DAC484D0A61B}" type="presOf" srcId="{0FBB7109-8A1C-4990-A458-6CDCF3CAD6F2}" destId="{397A358E-0345-4ADB-B30D-07D61D5D69AB}" srcOrd="0" destOrd="0" presId="urn:microsoft.com/office/officeart/2005/8/layout/chevron2"/>
    <dgm:cxn modelId="{84258033-E6CE-4A5A-9916-6EE1B2D108E3}" type="presOf" srcId="{0B8F66AB-314A-4231-8756-DD619C810ED4}" destId="{5C7AFDC0-46C0-4835-9706-ADEC5FEC2D9A}" srcOrd="0" destOrd="3" presId="urn:microsoft.com/office/officeart/2005/8/layout/chevron2"/>
    <dgm:cxn modelId="{BED06266-4CA2-4951-A9C8-C33F16C1FBF8}" srcId="{86754E7A-893B-4A26-8FF0-648029F5734D}" destId="{FDDCF217-D04D-49D5-8007-230BCC4B3248}" srcOrd="1" destOrd="0" parTransId="{7F441479-61F1-4F0C-9D49-81B01DC6E87C}" sibTransId="{BB3C67C0-854F-4AB9-BE1C-52F0A5F9E5E5}"/>
    <dgm:cxn modelId="{D6FA7646-0066-40D2-B7B3-BD1345F23CAE}" type="presOf" srcId="{6E9D0654-BECF-4E05-8170-315109765C61}" destId="{6EEC23EF-C87F-40F1-8A5A-BD088578C609}" srcOrd="0" destOrd="0" presId="urn:microsoft.com/office/officeart/2005/8/layout/chevron2"/>
    <dgm:cxn modelId="{8E47FA49-256A-4AC4-8883-75728F46E9F2}" type="presOf" srcId="{9E9E9142-3891-44A3-828E-230ED8704893}" destId="{939D8CA6-0EC4-4B52-8514-167EE2BC9F55}" srcOrd="0" destOrd="0" presId="urn:microsoft.com/office/officeart/2005/8/layout/chevron2"/>
    <dgm:cxn modelId="{6146BF4A-9B68-4119-9F2A-2094781B223C}" srcId="{D5BA17AE-2E47-4DC4-BD6D-A172B22927BD}" destId="{FD8F5906-0F34-41CA-B671-AC7986B0EBCC}" srcOrd="0" destOrd="0" parTransId="{34D5B91D-F9C1-43F1-B8E1-C7601C1FACD3}" sibTransId="{C11F4015-6B88-4826-9DFE-AFEF96E19777}"/>
    <dgm:cxn modelId="{BD06ED6C-515A-42C6-8DFC-F7BEAE1DCAE0}" type="presOf" srcId="{814C2C06-9932-4E21-A8A6-EBDF537EE4A4}" destId="{F9C9C060-0D3E-4964-B627-0186D9D0DE0C}" srcOrd="0" destOrd="0" presId="urn:microsoft.com/office/officeart/2005/8/layout/chevron2"/>
    <dgm:cxn modelId="{218CED4D-ACAE-4378-9D75-BA545DDC4C7D}" srcId="{C7E52074-CD23-4E01-B323-C900E1A6C860}" destId="{53BC5EA9-A901-4A73-895B-62A24C4635EF}" srcOrd="0" destOrd="0" parTransId="{17A38395-8EDD-4837-93E0-216100B3A32D}" sibTransId="{C398B687-0F2F-4452-B383-28CABC2E5BA0}"/>
    <dgm:cxn modelId="{8D30A572-EC09-4B1A-A00E-161DCF724DFE}" srcId="{0FBB7109-8A1C-4990-A458-6CDCF3CAD6F2}" destId="{B75F5714-21EB-4D30-B312-A6112819034E}" srcOrd="3" destOrd="0" parTransId="{43ACCAE4-6B26-4DD1-A4F1-F3C0C8086BAB}" sibTransId="{5B4B6AD1-83E7-42A8-9E0E-DED72CC8B6CC}"/>
    <dgm:cxn modelId="{6D7D0674-ACB1-4ADC-8415-3C066B932028}" type="presOf" srcId="{FDDCF217-D04D-49D5-8007-230BCC4B3248}" destId="{5C7AFDC0-46C0-4835-9706-ADEC5FEC2D9A}" srcOrd="0" destOrd="1" presId="urn:microsoft.com/office/officeart/2005/8/layout/chevron2"/>
    <dgm:cxn modelId="{C4B06D54-C5D6-4962-A685-E2C430E7EA4E}" type="presOf" srcId="{3966E270-5DEF-4006-A355-6BF5C74191FA}" destId="{6EEC23EF-C87F-40F1-8A5A-BD088578C609}" srcOrd="0" destOrd="3" presId="urn:microsoft.com/office/officeart/2005/8/layout/chevron2"/>
    <dgm:cxn modelId="{9680D457-E4F4-41B6-81C1-ECD7826A34EB}" srcId="{86754E7A-893B-4A26-8FF0-648029F5734D}" destId="{0B8F66AB-314A-4231-8756-DD619C810ED4}" srcOrd="3" destOrd="0" parTransId="{B9BADCB7-5C8C-4D54-8CD2-F4E2B04938E9}" sibTransId="{9D42091F-5777-4BFF-A728-F186C890388A}"/>
    <dgm:cxn modelId="{5A5F937C-35A0-457E-9989-73405A5EB8EF}" type="presOf" srcId="{FD8F5906-0F34-41CA-B671-AC7986B0EBCC}" destId="{E5F4F5BF-463D-4E57-BE84-0190562F6082}" srcOrd="0" destOrd="3" presId="urn:microsoft.com/office/officeart/2005/8/layout/chevron2"/>
    <dgm:cxn modelId="{495ED581-DF43-4FCB-BA9F-C1704D185BBB}" type="presOf" srcId="{D5BA17AE-2E47-4DC4-BD6D-A172B22927BD}" destId="{E5F4F5BF-463D-4E57-BE84-0190562F6082}" srcOrd="0" destOrd="2" presId="urn:microsoft.com/office/officeart/2005/8/layout/chevron2"/>
    <dgm:cxn modelId="{2ED4B185-F3C8-4E44-BEC6-D914B8FB2FFE}" srcId="{0FBB7109-8A1C-4990-A458-6CDCF3CAD6F2}" destId="{6E9D0654-BECF-4E05-8170-315109765C61}" srcOrd="0" destOrd="0" parTransId="{738F85C5-E554-4A12-83C8-7B7ACAE42309}" sibTransId="{87CD781F-6383-4B7F-8415-6D7B58F36492}"/>
    <dgm:cxn modelId="{818D8E8A-C0FE-4B33-8FB8-5D74DDE831C9}" type="presOf" srcId="{947162E7-12B6-4257-AF49-38BA7587801A}" destId="{6EEC23EF-C87F-40F1-8A5A-BD088578C609}" srcOrd="0" destOrd="2" presId="urn:microsoft.com/office/officeart/2005/8/layout/chevron2"/>
    <dgm:cxn modelId="{0EC85C8F-9936-4EBA-99EE-DB64A76838CA}" srcId="{9E9E9142-3891-44A3-828E-230ED8704893}" destId="{814C2C06-9932-4E21-A8A6-EBDF537EE4A4}" srcOrd="1" destOrd="0" parTransId="{387D5C91-9ED8-452C-B820-0453772CAB49}" sibTransId="{92F19B3B-5DED-4B66-901A-4F319985781E}"/>
    <dgm:cxn modelId="{77491795-3570-4C51-950F-E16969C15B13}" srcId="{814C2C06-9932-4E21-A8A6-EBDF537EE4A4}" destId="{C7E52074-CD23-4E01-B323-C900E1A6C860}" srcOrd="0" destOrd="0" parTransId="{8B1096B6-BC62-481B-B490-1C1A3ED6E20B}" sibTransId="{17773F54-7A50-4F4F-91E5-3748DE8BC77C}"/>
    <dgm:cxn modelId="{DE7B5B99-7477-494A-BEA9-FFCE04275DE7}" type="presOf" srcId="{43BE80CF-BA9E-40A1-B80C-7C93D3D13C23}" destId="{5C7AFDC0-46C0-4835-9706-ADEC5FEC2D9A}" srcOrd="0" destOrd="4" presId="urn:microsoft.com/office/officeart/2005/8/layout/chevron2"/>
    <dgm:cxn modelId="{74CA4EA2-698D-49D7-8B7A-57D5EEA1C0C1}" type="presOf" srcId="{C7E52074-CD23-4E01-B323-C900E1A6C860}" destId="{E5F4F5BF-463D-4E57-BE84-0190562F6082}" srcOrd="0" destOrd="0" presId="urn:microsoft.com/office/officeart/2005/8/layout/chevron2"/>
    <dgm:cxn modelId="{729403A4-C9CA-4B04-9F75-B16D06448B6F}" srcId="{9E9E9142-3891-44A3-828E-230ED8704893}" destId="{0FBB7109-8A1C-4990-A458-6CDCF3CAD6F2}" srcOrd="2" destOrd="0" parTransId="{B51D1674-DA6D-4865-9C1B-A13E15C0A80C}" sibTransId="{516778D5-1492-4B38-B85C-56F364767F97}"/>
    <dgm:cxn modelId="{905D8FAE-E047-49D5-846A-33701840EDFE}" srcId="{86754E7A-893B-4A26-8FF0-648029F5734D}" destId="{B86EFA45-9D97-4C26-B5E5-2BBBE4AA0DCA}" srcOrd="0" destOrd="0" parTransId="{BE609FB5-DF41-4EA0-A3CE-88149F562073}" sibTransId="{C75705AE-2D09-45F0-87D0-A0C3642134FF}"/>
    <dgm:cxn modelId="{9094FBAF-C6CB-4E38-82E8-3255F68D07DC}" srcId="{9E9E9142-3891-44A3-828E-230ED8704893}" destId="{86754E7A-893B-4A26-8FF0-648029F5734D}" srcOrd="0" destOrd="0" parTransId="{B5C6C6AE-9B67-486F-ABD3-E69D4BF163F7}" sibTransId="{E56AB9D5-EF76-473C-BCDD-784CF525FC5A}"/>
    <dgm:cxn modelId="{92BA56B3-4B46-49EC-9F90-66E06D08CEB2}" srcId="{0FBB7109-8A1C-4990-A458-6CDCF3CAD6F2}" destId="{CF7C6690-BFBB-4A00-A902-FFDA181871A1}" srcOrd="1" destOrd="0" parTransId="{8C6D1250-9B7F-4646-8A4B-173A85123653}" sibTransId="{1FCE8031-1030-4B21-A00F-1AE2265EFF04}"/>
    <dgm:cxn modelId="{194740C2-050D-4DCF-84C9-70B556A7DAEB}" srcId="{86754E7A-893B-4A26-8FF0-648029F5734D}" destId="{6E0BC029-6938-41A6-A117-25908F7DEA56}" srcOrd="2" destOrd="0" parTransId="{6BBBDBD1-8E2C-4919-A496-CE009B7B451C}" sibTransId="{94BCA866-A96D-462A-B620-7286A6564BA6}"/>
    <dgm:cxn modelId="{2D6852C8-D529-48A9-9A36-11978EFC6AFA}" type="presOf" srcId="{B86EFA45-9D97-4C26-B5E5-2BBBE4AA0DCA}" destId="{5C7AFDC0-46C0-4835-9706-ADEC5FEC2D9A}" srcOrd="0" destOrd="0" presId="urn:microsoft.com/office/officeart/2005/8/layout/chevron2"/>
    <dgm:cxn modelId="{B89548D7-B642-463F-A2A8-8C52FF8BAEE0}" type="presOf" srcId="{6E0BC029-6938-41A6-A117-25908F7DEA56}" destId="{5C7AFDC0-46C0-4835-9706-ADEC5FEC2D9A}" srcOrd="0" destOrd="2" presId="urn:microsoft.com/office/officeart/2005/8/layout/chevron2"/>
    <dgm:cxn modelId="{A3DB0BDD-22B5-4244-BA91-1D93FCADE52F}" srcId="{0FBB7109-8A1C-4990-A458-6CDCF3CAD6F2}" destId="{947162E7-12B6-4257-AF49-38BA7587801A}" srcOrd="2" destOrd="0" parTransId="{D713544C-5AE8-4876-97AA-B0ABCFD51F04}" sibTransId="{6A1FE6E0-4C84-4392-8FEB-FA18A66B98A3}"/>
    <dgm:cxn modelId="{3A1197DD-C2C4-45EC-B220-4DA97EA7017D}" srcId="{814C2C06-9932-4E21-A8A6-EBDF537EE4A4}" destId="{D5BA17AE-2E47-4DC4-BD6D-A172B22927BD}" srcOrd="1" destOrd="0" parTransId="{BFE90498-C5CC-4EF3-899B-FF335E0F4794}" sibTransId="{6590C7A7-881A-460B-954B-906D3AC00B8B}"/>
    <dgm:cxn modelId="{7D06C1E0-BEFC-4E75-8325-70AE332A3B38}" type="presOf" srcId="{CF7C6690-BFBB-4A00-A902-FFDA181871A1}" destId="{6EEC23EF-C87F-40F1-8A5A-BD088578C609}" srcOrd="0" destOrd="1" presId="urn:microsoft.com/office/officeart/2005/8/layout/chevron2"/>
    <dgm:cxn modelId="{D866E1E4-4BBE-4B3F-BA1D-7BBF89569A1E}" type="presOf" srcId="{53BC5EA9-A901-4A73-895B-62A24C4635EF}" destId="{E5F4F5BF-463D-4E57-BE84-0190562F6082}" srcOrd="0" destOrd="1" presId="urn:microsoft.com/office/officeart/2005/8/layout/chevron2"/>
    <dgm:cxn modelId="{04D5F3E4-9916-4114-B18E-4DAFA916F99B}" srcId="{86754E7A-893B-4A26-8FF0-648029F5734D}" destId="{43BE80CF-BA9E-40A1-B80C-7C93D3D13C23}" srcOrd="4" destOrd="0" parTransId="{0BDA4C6C-6CCC-4E9A-903E-0ACDE4E6265A}" sibTransId="{AA881332-0FF6-4CF5-803A-D75182BFD4C4}"/>
    <dgm:cxn modelId="{7D6093ED-EF1B-4A97-A4F5-32AB462D4A4A}" type="presOf" srcId="{DC06532A-F03C-48D9-97EE-077B723CA0AA}" destId="{5C7AFDC0-46C0-4835-9706-ADEC5FEC2D9A}" srcOrd="0" destOrd="5" presId="urn:microsoft.com/office/officeart/2005/8/layout/chevron2"/>
    <dgm:cxn modelId="{6D8859FD-C18A-467F-ADE7-9C05FB4646AA}" type="presOf" srcId="{B75F5714-21EB-4D30-B312-A6112819034E}" destId="{6EEC23EF-C87F-40F1-8A5A-BD088578C609}" srcOrd="0" destOrd="4" presId="urn:microsoft.com/office/officeart/2005/8/layout/chevron2"/>
    <dgm:cxn modelId="{6289EFFE-39B7-46DB-9D15-F90544FD42BA}" srcId="{86754E7A-893B-4A26-8FF0-648029F5734D}" destId="{DC06532A-F03C-48D9-97EE-077B723CA0AA}" srcOrd="5" destOrd="0" parTransId="{8BF4F370-C88E-4B94-A645-2D5B8AE3E095}" sibTransId="{300478DA-9CFA-415B-ACE8-30A3EDB68C61}"/>
    <dgm:cxn modelId="{56D48909-7A97-4151-81F1-89AD692203C0}" type="presParOf" srcId="{939D8CA6-0EC4-4B52-8514-167EE2BC9F55}" destId="{A76078B2-6BBC-4EDD-B34B-999A81F78549}" srcOrd="0" destOrd="0" presId="urn:microsoft.com/office/officeart/2005/8/layout/chevron2"/>
    <dgm:cxn modelId="{F1375FF3-FA9D-4DB1-8BA6-8F4565C644E6}" type="presParOf" srcId="{A76078B2-6BBC-4EDD-B34B-999A81F78549}" destId="{AF01B958-EC79-47AE-B667-204F9D850312}" srcOrd="0" destOrd="0" presId="urn:microsoft.com/office/officeart/2005/8/layout/chevron2"/>
    <dgm:cxn modelId="{EA574FDD-0D7B-41BA-B642-D83CC7D01B1C}" type="presParOf" srcId="{A76078B2-6BBC-4EDD-B34B-999A81F78549}" destId="{5C7AFDC0-46C0-4835-9706-ADEC5FEC2D9A}" srcOrd="1" destOrd="0" presId="urn:microsoft.com/office/officeart/2005/8/layout/chevron2"/>
    <dgm:cxn modelId="{9BF4CBCF-C359-4009-86F1-9D93ECF59784}" type="presParOf" srcId="{939D8CA6-0EC4-4B52-8514-167EE2BC9F55}" destId="{799C205E-1BA0-4728-A5A7-6490E537393A}" srcOrd="1" destOrd="0" presId="urn:microsoft.com/office/officeart/2005/8/layout/chevron2"/>
    <dgm:cxn modelId="{470293A3-5E30-4537-A315-E3FBDFDD54D9}" type="presParOf" srcId="{939D8CA6-0EC4-4B52-8514-167EE2BC9F55}" destId="{B18EF723-74AC-4751-B8F5-92C499AD3B55}" srcOrd="2" destOrd="0" presId="urn:microsoft.com/office/officeart/2005/8/layout/chevron2"/>
    <dgm:cxn modelId="{39FA48CA-A46B-42E5-9ABB-47A480081F31}" type="presParOf" srcId="{B18EF723-74AC-4751-B8F5-92C499AD3B55}" destId="{F9C9C060-0D3E-4964-B627-0186D9D0DE0C}" srcOrd="0" destOrd="0" presId="urn:microsoft.com/office/officeart/2005/8/layout/chevron2"/>
    <dgm:cxn modelId="{588D9A48-97D2-4BA3-95B4-F7F1686FA134}" type="presParOf" srcId="{B18EF723-74AC-4751-B8F5-92C499AD3B55}" destId="{E5F4F5BF-463D-4E57-BE84-0190562F6082}" srcOrd="1" destOrd="0" presId="urn:microsoft.com/office/officeart/2005/8/layout/chevron2"/>
    <dgm:cxn modelId="{2A02D56B-5E6E-4AA9-ABC7-7A733371306F}" type="presParOf" srcId="{939D8CA6-0EC4-4B52-8514-167EE2BC9F55}" destId="{0B56F701-9BB2-40DA-865A-8AA84E930535}" srcOrd="3" destOrd="0" presId="urn:microsoft.com/office/officeart/2005/8/layout/chevron2"/>
    <dgm:cxn modelId="{86099C52-9464-4EDB-8219-3A0DC8F32AAE}" type="presParOf" srcId="{939D8CA6-0EC4-4B52-8514-167EE2BC9F55}" destId="{A00BED08-D748-4D64-AC76-3136C14A8F7B}" srcOrd="4" destOrd="0" presId="urn:microsoft.com/office/officeart/2005/8/layout/chevron2"/>
    <dgm:cxn modelId="{76B794EB-7E99-4800-A5D8-D381B1474708}" type="presParOf" srcId="{A00BED08-D748-4D64-AC76-3136C14A8F7B}" destId="{397A358E-0345-4ADB-B30D-07D61D5D69AB}" srcOrd="0" destOrd="0" presId="urn:microsoft.com/office/officeart/2005/8/layout/chevron2"/>
    <dgm:cxn modelId="{A1580C00-330D-4726-A170-235007B32A32}" type="presParOf" srcId="{A00BED08-D748-4D64-AC76-3136C14A8F7B}" destId="{6EEC23EF-C87F-40F1-8A5A-BD088578C60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0C4BFF-25F8-4C77-AEE4-95FFC9148A7D}"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nl-NL"/>
        </a:p>
      </dgm:t>
    </dgm:pt>
    <dgm:pt modelId="{B685159A-3683-41F5-847B-133AB3599F92}">
      <dgm:prSet phldrT="[Tekst]"/>
      <dgm:spPr/>
      <dgm:t>
        <a:bodyPr/>
        <a:lstStyle/>
        <a:p>
          <a:pPr algn="l">
            <a:buFont typeface="Arial" panose="020B0604020202020204" pitchFamily="34" charset="0"/>
            <a:buNone/>
          </a:pPr>
          <a:r>
            <a:rPr lang="nl-NL" dirty="0"/>
            <a:t>* Woonkamer</a:t>
          </a:r>
        </a:p>
        <a:p>
          <a:pPr algn="l">
            <a:buFont typeface="Arial" panose="020B0604020202020204" pitchFamily="34" charset="0"/>
            <a:buNone/>
          </a:pPr>
          <a:r>
            <a:rPr lang="nl-NL" dirty="0"/>
            <a:t>* Slaapkamers</a:t>
          </a:r>
        </a:p>
        <a:p>
          <a:pPr algn="l">
            <a:buFont typeface="Arial" panose="020B0604020202020204" pitchFamily="34" charset="0"/>
            <a:buNone/>
          </a:pPr>
          <a:r>
            <a:rPr lang="nl-NL" dirty="0"/>
            <a:t>* Keukens </a:t>
          </a:r>
        </a:p>
        <a:p>
          <a:pPr algn="l">
            <a:buFont typeface="Arial" panose="020B0604020202020204" pitchFamily="34" charset="0"/>
            <a:buNone/>
          </a:pPr>
          <a:r>
            <a:rPr lang="nl-NL" dirty="0"/>
            <a:t>* Overige ruimten</a:t>
          </a:r>
        </a:p>
      </dgm:t>
    </dgm:pt>
    <dgm:pt modelId="{8E8AE914-245C-4844-8BC1-C256B05E407B}" type="parTrans" cxnId="{2BBD0949-4967-44A0-A5A5-041A0EF1F35D}">
      <dgm:prSet/>
      <dgm:spPr/>
      <dgm:t>
        <a:bodyPr/>
        <a:lstStyle/>
        <a:p>
          <a:endParaRPr lang="nl-NL"/>
        </a:p>
      </dgm:t>
    </dgm:pt>
    <dgm:pt modelId="{34B40CD1-6EEA-4088-8855-651581D1BC8B}" type="sibTrans" cxnId="{2BBD0949-4967-44A0-A5A5-041A0EF1F35D}">
      <dgm:prSet/>
      <dgm:spPr/>
      <dgm:t>
        <a:bodyPr/>
        <a:lstStyle/>
        <a:p>
          <a:endParaRPr lang="nl-NL"/>
        </a:p>
      </dgm:t>
    </dgm:pt>
    <dgm:pt modelId="{1DCE59E3-F691-4EE3-808F-E69CEFCD0079}">
      <dgm:prSet phldrT="[Tekst]"/>
      <dgm:spPr/>
      <dgm:t>
        <a:bodyPr/>
        <a:lstStyle/>
        <a:p>
          <a:pPr algn="l"/>
          <a:r>
            <a:rPr lang="nl-NL" dirty="0"/>
            <a:t>Rest van de woning</a:t>
          </a:r>
        </a:p>
        <a:p>
          <a:pPr algn="l"/>
          <a:r>
            <a:rPr lang="nl-NL" dirty="0"/>
            <a:t>* verwarming</a:t>
          </a:r>
        </a:p>
      </dgm:t>
    </dgm:pt>
    <dgm:pt modelId="{1079FB81-9729-4971-B0D9-517BFF0629AF}" type="parTrans" cxnId="{CECFE437-EDCC-409F-8972-CD800447B38A}">
      <dgm:prSet/>
      <dgm:spPr/>
      <dgm:t>
        <a:bodyPr/>
        <a:lstStyle/>
        <a:p>
          <a:endParaRPr lang="nl-NL"/>
        </a:p>
      </dgm:t>
    </dgm:pt>
    <dgm:pt modelId="{36F8A031-F24F-4798-A36E-AAEAA2A7C5E4}" type="sibTrans" cxnId="{CECFE437-EDCC-409F-8972-CD800447B38A}">
      <dgm:prSet/>
      <dgm:spPr/>
      <dgm:t>
        <a:bodyPr/>
        <a:lstStyle/>
        <a:p>
          <a:endParaRPr lang="nl-NL"/>
        </a:p>
      </dgm:t>
    </dgm:pt>
    <dgm:pt modelId="{DA33B7CB-EF79-4659-9B44-B9F7B68EEB5E}">
      <dgm:prSet phldrT="[Tekst]"/>
      <dgm:spPr/>
      <dgm:t>
        <a:bodyPr/>
        <a:lstStyle/>
        <a:p>
          <a:pPr algn="l"/>
          <a:r>
            <a:rPr lang="nl-NL" dirty="0"/>
            <a:t>Rest van de woning</a:t>
          </a:r>
        </a:p>
        <a:p>
          <a:pPr algn="l"/>
          <a:r>
            <a:rPr lang="nl-NL" dirty="0"/>
            <a:t>* Verwarming</a:t>
          </a:r>
        </a:p>
        <a:p>
          <a:pPr algn="l"/>
          <a:r>
            <a:rPr lang="nl-NL" dirty="0"/>
            <a:t>* 450 kJ/m²*K </a:t>
          </a:r>
        </a:p>
      </dgm:t>
    </dgm:pt>
    <dgm:pt modelId="{FC8AEAE6-B631-42AC-A157-5C001FA8C28D}" type="parTrans" cxnId="{34CA3FB4-A20D-4B2F-B62A-1A4C0F6541EE}">
      <dgm:prSet/>
      <dgm:spPr/>
      <dgm:t>
        <a:bodyPr/>
        <a:lstStyle/>
        <a:p>
          <a:endParaRPr lang="nl-NL"/>
        </a:p>
      </dgm:t>
    </dgm:pt>
    <dgm:pt modelId="{9850C87C-7AF8-498F-9D40-D480145730A0}" type="sibTrans" cxnId="{34CA3FB4-A20D-4B2F-B62A-1A4C0F6541EE}">
      <dgm:prSet/>
      <dgm:spPr/>
      <dgm:t>
        <a:bodyPr/>
        <a:lstStyle/>
        <a:p>
          <a:endParaRPr lang="nl-NL"/>
        </a:p>
      </dgm:t>
    </dgm:pt>
    <dgm:pt modelId="{331BBB2D-15EE-42CB-A890-6ABAFCBC3193}">
      <dgm:prSet phldrT="[Tekst]"/>
      <dgm:spPr/>
      <dgm:t>
        <a:bodyPr/>
        <a:lstStyle/>
        <a:p>
          <a:pPr algn="l"/>
          <a:r>
            <a:rPr lang="nl-NL" dirty="0"/>
            <a:t>Hoofdslaapkamer (opbouw)</a:t>
          </a:r>
        </a:p>
        <a:p>
          <a:pPr algn="l"/>
          <a:r>
            <a:rPr lang="nl-NL" dirty="0"/>
            <a:t>* Verwarming</a:t>
          </a:r>
        </a:p>
        <a:p>
          <a:pPr algn="l"/>
          <a:r>
            <a:rPr lang="nl-NL" dirty="0"/>
            <a:t>* 80  kJ/m²*K </a:t>
          </a:r>
        </a:p>
      </dgm:t>
    </dgm:pt>
    <dgm:pt modelId="{E4FB9040-E602-4085-BBEF-D97E563BC662}" type="parTrans" cxnId="{1C4A2D04-63FA-41A9-A57E-23DDDA66F180}">
      <dgm:prSet/>
      <dgm:spPr/>
      <dgm:t>
        <a:bodyPr/>
        <a:lstStyle/>
        <a:p>
          <a:endParaRPr lang="nl-NL"/>
        </a:p>
      </dgm:t>
    </dgm:pt>
    <dgm:pt modelId="{DD06CEA5-9372-4EFA-9024-3263002A20C1}" type="sibTrans" cxnId="{1C4A2D04-63FA-41A9-A57E-23DDDA66F180}">
      <dgm:prSet/>
      <dgm:spPr/>
      <dgm:t>
        <a:bodyPr/>
        <a:lstStyle/>
        <a:p>
          <a:endParaRPr lang="nl-NL"/>
        </a:p>
      </dgm:t>
    </dgm:pt>
    <dgm:pt modelId="{08DC82BF-ED29-4AAD-B434-EB17DC08D925}">
      <dgm:prSet phldrT="[Tekst]"/>
      <dgm:spPr/>
      <dgm:t>
        <a:bodyPr/>
        <a:lstStyle/>
        <a:p>
          <a:pPr algn="l"/>
          <a:r>
            <a:rPr lang="nl-NL" dirty="0"/>
            <a:t>Woonkamer</a:t>
          </a:r>
        </a:p>
        <a:p>
          <a:pPr algn="l"/>
          <a:r>
            <a:rPr lang="nl-NL" dirty="0"/>
            <a:t>* Verwarming + koeling</a:t>
          </a:r>
        </a:p>
      </dgm:t>
    </dgm:pt>
    <dgm:pt modelId="{74868F35-A758-4751-A522-0FD2D6EB314D}" type="parTrans" cxnId="{0839E608-0239-4B24-8BF2-36FA3D71A724}">
      <dgm:prSet/>
      <dgm:spPr/>
      <dgm:t>
        <a:bodyPr/>
        <a:lstStyle/>
        <a:p>
          <a:endParaRPr lang="nl-NL"/>
        </a:p>
      </dgm:t>
    </dgm:pt>
    <dgm:pt modelId="{E7ACBD5B-30E8-43D6-8CC1-DD9A05B8E1AE}" type="sibTrans" cxnId="{0839E608-0239-4B24-8BF2-36FA3D71A724}">
      <dgm:prSet/>
      <dgm:spPr/>
      <dgm:t>
        <a:bodyPr/>
        <a:lstStyle/>
        <a:p>
          <a:endParaRPr lang="nl-NL"/>
        </a:p>
      </dgm:t>
    </dgm:pt>
    <dgm:pt modelId="{CF59E789-5420-4D7B-98D7-6041E9B144E8}">
      <dgm:prSet phldrT="[Tekst]"/>
      <dgm:spPr/>
      <dgm:t>
        <a:bodyPr/>
        <a:lstStyle/>
        <a:p>
          <a:pPr algn="l"/>
          <a:r>
            <a:rPr lang="nl-NL" dirty="0"/>
            <a:t>Woonkamer</a:t>
          </a:r>
        </a:p>
        <a:p>
          <a:pPr algn="l"/>
          <a:r>
            <a:rPr lang="nl-NL" dirty="0"/>
            <a:t>* Verwarming + koeling</a:t>
          </a:r>
        </a:p>
        <a:p>
          <a:pPr algn="l"/>
          <a:r>
            <a:rPr lang="nl-NL" dirty="0"/>
            <a:t>* 450 kJ/m²*K  </a:t>
          </a:r>
        </a:p>
      </dgm:t>
    </dgm:pt>
    <dgm:pt modelId="{AA6D59FE-4CF6-4856-8658-55C96AB4170E}" type="parTrans" cxnId="{9F1CDAE2-9DCD-4C82-9030-7DB842BC6B43}">
      <dgm:prSet/>
      <dgm:spPr/>
      <dgm:t>
        <a:bodyPr/>
        <a:lstStyle/>
        <a:p>
          <a:endParaRPr lang="nl-NL"/>
        </a:p>
      </dgm:t>
    </dgm:pt>
    <dgm:pt modelId="{443ADB26-8976-4E5B-B262-7727EC27E00D}" type="sibTrans" cxnId="{9F1CDAE2-9DCD-4C82-9030-7DB842BC6B43}">
      <dgm:prSet/>
      <dgm:spPr/>
      <dgm:t>
        <a:bodyPr/>
        <a:lstStyle/>
        <a:p>
          <a:endParaRPr lang="nl-NL"/>
        </a:p>
      </dgm:t>
    </dgm:pt>
    <dgm:pt modelId="{3EAF4C09-179B-445E-BFBA-D38944F25907}">
      <dgm:prSet phldrT="[Tekst]"/>
      <dgm:spPr/>
      <dgm:t>
        <a:bodyPr/>
        <a:lstStyle/>
        <a:p>
          <a:r>
            <a:rPr lang="nl-NL" dirty="0"/>
            <a:t>Rekenzone</a:t>
          </a:r>
        </a:p>
      </dgm:t>
    </dgm:pt>
    <dgm:pt modelId="{11330A04-64BC-441F-A775-DB59B521B334}" type="parTrans" cxnId="{8E5413F4-E85F-4533-97E8-B8A21B189B2B}">
      <dgm:prSet/>
      <dgm:spPr/>
      <dgm:t>
        <a:bodyPr/>
        <a:lstStyle/>
        <a:p>
          <a:endParaRPr lang="nl-NL"/>
        </a:p>
      </dgm:t>
    </dgm:pt>
    <dgm:pt modelId="{26669ECD-5734-412A-A1B5-9F70FAC7C675}" type="sibTrans" cxnId="{8E5413F4-E85F-4533-97E8-B8A21B189B2B}">
      <dgm:prSet/>
      <dgm:spPr/>
      <dgm:t>
        <a:bodyPr/>
        <a:lstStyle/>
        <a:p>
          <a:endParaRPr lang="nl-NL"/>
        </a:p>
      </dgm:t>
    </dgm:pt>
    <dgm:pt modelId="{7AB5135F-830B-4BDE-993F-24B5D021C8F6}">
      <dgm:prSet phldrT="[Tekst]"/>
      <dgm:spPr/>
      <dgm:t>
        <a:bodyPr/>
        <a:lstStyle/>
        <a:p>
          <a:r>
            <a:rPr lang="nl-NL" dirty="0"/>
            <a:t>Thermische zone</a:t>
          </a:r>
        </a:p>
      </dgm:t>
    </dgm:pt>
    <dgm:pt modelId="{9CE8DC62-3045-414C-B9B2-98D2FEB2DA77}" type="parTrans" cxnId="{6AD7A351-E417-4AD4-AD18-726B07444BEC}">
      <dgm:prSet/>
      <dgm:spPr/>
      <dgm:t>
        <a:bodyPr/>
        <a:lstStyle/>
        <a:p>
          <a:endParaRPr lang="nl-NL"/>
        </a:p>
      </dgm:t>
    </dgm:pt>
    <dgm:pt modelId="{2B7563B7-234E-4F73-B724-C4963EFCA460}" type="sibTrans" cxnId="{6AD7A351-E417-4AD4-AD18-726B07444BEC}">
      <dgm:prSet/>
      <dgm:spPr/>
      <dgm:t>
        <a:bodyPr/>
        <a:lstStyle/>
        <a:p>
          <a:endParaRPr lang="nl-NL"/>
        </a:p>
      </dgm:t>
    </dgm:pt>
    <dgm:pt modelId="{019A5CC9-383B-41CD-B07A-943B14D01B15}">
      <dgm:prSet phldrT="[Tekst]"/>
      <dgm:spPr/>
      <dgm:t>
        <a:bodyPr/>
        <a:lstStyle/>
        <a:p>
          <a:r>
            <a:rPr lang="nl-NL" dirty="0" err="1"/>
            <a:t>Klimatiserings</a:t>
          </a:r>
          <a:r>
            <a:rPr lang="nl-NL" dirty="0"/>
            <a:t>-</a:t>
          </a:r>
        </a:p>
        <a:p>
          <a:r>
            <a:rPr lang="nl-NL" dirty="0"/>
            <a:t>zone</a:t>
          </a:r>
        </a:p>
      </dgm:t>
    </dgm:pt>
    <dgm:pt modelId="{C0E4604F-29F8-440B-94FE-131198174A29}" type="parTrans" cxnId="{74118E2E-E5BB-48A7-807F-69B44D06BF54}">
      <dgm:prSet/>
      <dgm:spPr/>
      <dgm:t>
        <a:bodyPr/>
        <a:lstStyle/>
        <a:p>
          <a:endParaRPr lang="nl-NL"/>
        </a:p>
      </dgm:t>
    </dgm:pt>
    <dgm:pt modelId="{F1D1997D-E711-46C5-A7F0-973FE3D28D5C}" type="sibTrans" cxnId="{74118E2E-E5BB-48A7-807F-69B44D06BF54}">
      <dgm:prSet/>
      <dgm:spPr/>
      <dgm:t>
        <a:bodyPr/>
        <a:lstStyle/>
        <a:p>
          <a:endParaRPr lang="nl-NL"/>
        </a:p>
      </dgm:t>
    </dgm:pt>
    <dgm:pt modelId="{B94760C6-A9D0-47E6-AC88-3A69A4D57BB4}">
      <dgm:prSet/>
      <dgm:spPr/>
      <dgm:t>
        <a:bodyPr/>
        <a:lstStyle/>
        <a:p>
          <a:r>
            <a:rPr lang="nl-NL" dirty="0"/>
            <a:t>Woning</a:t>
          </a:r>
        </a:p>
      </dgm:t>
    </dgm:pt>
    <dgm:pt modelId="{E61EACA5-9242-4B55-8759-05A5F5BF5783}" type="parTrans" cxnId="{E8074BFA-AA0E-465A-AA75-9D6044FC06BD}">
      <dgm:prSet/>
      <dgm:spPr/>
      <dgm:t>
        <a:bodyPr/>
        <a:lstStyle/>
        <a:p>
          <a:endParaRPr lang="nl-NL"/>
        </a:p>
      </dgm:t>
    </dgm:pt>
    <dgm:pt modelId="{2A546260-E4D6-4CF7-9573-87DAE6C5B36E}" type="sibTrans" cxnId="{E8074BFA-AA0E-465A-AA75-9D6044FC06BD}">
      <dgm:prSet/>
      <dgm:spPr/>
      <dgm:t>
        <a:bodyPr/>
        <a:lstStyle/>
        <a:p>
          <a:endParaRPr lang="nl-NL"/>
        </a:p>
      </dgm:t>
    </dgm:pt>
    <dgm:pt modelId="{AD72CB83-878C-478D-BF2D-B81A3E2713D6}">
      <dgm:prSet/>
      <dgm:spPr/>
      <dgm:t>
        <a:bodyPr/>
        <a:lstStyle/>
        <a:p>
          <a:pPr algn="l">
            <a:buFont typeface="Arial" panose="020B0604020202020204" pitchFamily="34" charset="0"/>
            <a:buChar char="•"/>
          </a:pPr>
          <a:r>
            <a:rPr lang="nl-NL" dirty="0"/>
            <a:t>Niet </a:t>
          </a:r>
          <a:r>
            <a:rPr lang="nl-NL" dirty="0" err="1"/>
            <a:t>labelplichte</a:t>
          </a:r>
          <a:r>
            <a:rPr lang="nl-NL" dirty="0"/>
            <a:t> ruimten:</a:t>
          </a:r>
          <a:br>
            <a:rPr lang="nl-NL" dirty="0"/>
          </a:br>
          <a:r>
            <a:rPr lang="nl-NL" dirty="0"/>
            <a:t>* Losstaande berging</a:t>
          </a:r>
          <a:br>
            <a:rPr lang="nl-NL" dirty="0"/>
          </a:br>
          <a:r>
            <a:rPr lang="nl-NL" dirty="0"/>
            <a:t>* Onverwarmde vliering</a:t>
          </a:r>
        </a:p>
      </dgm:t>
    </dgm:pt>
    <dgm:pt modelId="{A24501E7-2D45-4112-8E5E-E47B09FE6A2F}" type="parTrans" cxnId="{D9123C37-0F90-4228-BB07-6B1686736006}">
      <dgm:prSet/>
      <dgm:spPr/>
      <dgm:t>
        <a:bodyPr/>
        <a:lstStyle/>
        <a:p>
          <a:endParaRPr lang="nl-NL"/>
        </a:p>
      </dgm:t>
    </dgm:pt>
    <dgm:pt modelId="{53F0BAD3-C7A7-4C7D-B132-2A47DBC3D83A}" type="sibTrans" cxnId="{D9123C37-0F90-4228-BB07-6B1686736006}">
      <dgm:prSet/>
      <dgm:spPr/>
      <dgm:t>
        <a:bodyPr/>
        <a:lstStyle/>
        <a:p>
          <a:endParaRPr lang="nl-NL"/>
        </a:p>
      </dgm:t>
    </dgm:pt>
    <dgm:pt modelId="{D0AADC0B-F11F-4AE7-9401-CA8332501A65}" type="pres">
      <dgm:prSet presAssocID="{010C4BFF-25F8-4C77-AEE4-95FFC9148A7D}" presName="mainComposite" presStyleCnt="0">
        <dgm:presLayoutVars>
          <dgm:chPref val="1"/>
          <dgm:dir/>
          <dgm:animOne val="branch"/>
          <dgm:animLvl val="lvl"/>
          <dgm:resizeHandles val="exact"/>
        </dgm:presLayoutVars>
      </dgm:prSet>
      <dgm:spPr/>
    </dgm:pt>
    <dgm:pt modelId="{5EB485F2-FABE-4B84-ACE4-1F47939E31EE}" type="pres">
      <dgm:prSet presAssocID="{010C4BFF-25F8-4C77-AEE4-95FFC9148A7D}" presName="hierFlow" presStyleCnt="0"/>
      <dgm:spPr/>
    </dgm:pt>
    <dgm:pt modelId="{C05E0A1A-4C56-43CA-821A-01F86635EF6E}" type="pres">
      <dgm:prSet presAssocID="{010C4BFF-25F8-4C77-AEE4-95FFC9148A7D}" presName="firstBuf" presStyleCnt="0"/>
      <dgm:spPr/>
    </dgm:pt>
    <dgm:pt modelId="{B110811D-4E8B-405D-9EEF-3A100860EE99}" type="pres">
      <dgm:prSet presAssocID="{010C4BFF-25F8-4C77-AEE4-95FFC9148A7D}" presName="hierChild1" presStyleCnt="0">
        <dgm:presLayoutVars>
          <dgm:chPref val="1"/>
          <dgm:animOne val="branch"/>
          <dgm:animLvl val="lvl"/>
        </dgm:presLayoutVars>
      </dgm:prSet>
      <dgm:spPr/>
    </dgm:pt>
    <dgm:pt modelId="{B0A5027F-E7E9-44B7-9CC6-C28B7C455DD3}" type="pres">
      <dgm:prSet presAssocID="{B94760C6-A9D0-47E6-AC88-3A69A4D57BB4}" presName="Name14" presStyleCnt="0"/>
      <dgm:spPr/>
    </dgm:pt>
    <dgm:pt modelId="{9566308F-3620-4ED2-B0CC-392A9DF4D2F3}" type="pres">
      <dgm:prSet presAssocID="{B94760C6-A9D0-47E6-AC88-3A69A4D57BB4}" presName="level1Shape" presStyleLbl="node0" presStyleIdx="0" presStyleCnt="1">
        <dgm:presLayoutVars>
          <dgm:chPref val="3"/>
        </dgm:presLayoutVars>
      </dgm:prSet>
      <dgm:spPr/>
    </dgm:pt>
    <dgm:pt modelId="{D7DB9EF2-D0EA-49FA-AC8F-5347EACC178A}" type="pres">
      <dgm:prSet presAssocID="{B94760C6-A9D0-47E6-AC88-3A69A4D57BB4}" presName="hierChild2" presStyleCnt="0"/>
      <dgm:spPr/>
    </dgm:pt>
    <dgm:pt modelId="{3B8E7670-CF66-495A-883A-F0EE1832F0D4}" type="pres">
      <dgm:prSet presAssocID="{A24501E7-2D45-4112-8E5E-E47B09FE6A2F}" presName="Name19" presStyleLbl="parChTrans1D2" presStyleIdx="0" presStyleCnt="2"/>
      <dgm:spPr/>
    </dgm:pt>
    <dgm:pt modelId="{9175CB22-D24A-4A9F-9A80-8758AA16C7C4}" type="pres">
      <dgm:prSet presAssocID="{AD72CB83-878C-478D-BF2D-B81A3E2713D6}" presName="Name21" presStyleCnt="0"/>
      <dgm:spPr/>
    </dgm:pt>
    <dgm:pt modelId="{61F88BD8-8664-4841-8F0B-164F8F59AD92}" type="pres">
      <dgm:prSet presAssocID="{AD72CB83-878C-478D-BF2D-B81A3E2713D6}" presName="level2Shape" presStyleLbl="node2" presStyleIdx="0" presStyleCnt="2" custLinFactNeighborX="-50135" custLinFactNeighborY="235"/>
      <dgm:spPr/>
    </dgm:pt>
    <dgm:pt modelId="{EF30FA7C-22A7-4EFE-A1F1-B3FD94E1BC82}" type="pres">
      <dgm:prSet presAssocID="{AD72CB83-878C-478D-BF2D-B81A3E2713D6}" presName="hierChild3" presStyleCnt="0"/>
      <dgm:spPr/>
    </dgm:pt>
    <dgm:pt modelId="{E17B23D2-5122-4562-9987-6BF5E2A02259}" type="pres">
      <dgm:prSet presAssocID="{8E8AE914-245C-4844-8BC1-C256B05E407B}" presName="Name19" presStyleLbl="parChTrans1D2" presStyleIdx="1" presStyleCnt="2"/>
      <dgm:spPr/>
    </dgm:pt>
    <dgm:pt modelId="{B030B3F1-1307-4497-AFF9-2CF1EC47FEEC}" type="pres">
      <dgm:prSet presAssocID="{B685159A-3683-41F5-847B-133AB3599F92}" presName="Name21" presStyleCnt="0"/>
      <dgm:spPr/>
    </dgm:pt>
    <dgm:pt modelId="{E8D30224-9305-4B01-819F-DBC9EB1C1673}" type="pres">
      <dgm:prSet presAssocID="{B685159A-3683-41F5-847B-133AB3599F92}" presName="level2Shape" presStyleLbl="node2" presStyleIdx="1" presStyleCnt="2"/>
      <dgm:spPr/>
    </dgm:pt>
    <dgm:pt modelId="{FB13B2BE-1875-4910-8B3E-6502A7EBCF29}" type="pres">
      <dgm:prSet presAssocID="{B685159A-3683-41F5-847B-133AB3599F92}" presName="hierChild3" presStyleCnt="0"/>
      <dgm:spPr/>
    </dgm:pt>
    <dgm:pt modelId="{130EE034-C136-4025-B4BA-74A61A6BF1C3}" type="pres">
      <dgm:prSet presAssocID="{1079FB81-9729-4971-B0D9-517BFF0629AF}" presName="Name19" presStyleLbl="parChTrans1D3" presStyleIdx="0" presStyleCnt="2"/>
      <dgm:spPr/>
    </dgm:pt>
    <dgm:pt modelId="{14ABFBDD-0DC3-46EE-8329-E48B48552F45}" type="pres">
      <dgm:prSet presAssocID="{1DCE59E3-F691-4EE3-808F-E69CEFCD0079}" presName="Name21" presStyleCnt="0"/>
      <dgm:spPr/>
    </dgm:pt>
    <dgm:pt modelId="{67653852-D5F8-4108-A325-AA72B9303799}" type="pres">
      <dgm:prSet presAssocID="{1DCE59E3-F691-4EE3-808F-E69CEFCD0079}" presName="level2Shape" presStyleLbl="node3" presStyleIdx="0" presStyleCnt="2"/>
      <dgm:spPr/>
    </dgm:pt>
    <dgm:pt modelId="{461B9B0F-6CC9-48FB-8813-426EE33ACEDD}" type="pres">
      <dgm:prSet presAssocID="{1DCE59E3-F691-4EE3-808F-E69CEFCD0079}" presName="hierChild3" presStyleCnt="0"/>
      <dgm:spPr/>
    </dgm:pt>
    <dgm:pt modelId="{FBD0BB41-0715-4BE3-9BF3-ECC3671972FC}" type="pres">
      <dgm:prSet presAssocID="{FC8AEAE6-B631-42AC-A157-5C001FA8C28D}" presName="Name19" presStyleLbl="parChTrans1D4" presStyleIdx="0" presStyleCnt="3"/>
      <dgm:spPr/>
    </dgm:pt>
    <dgm:pt modelId="{2A6D20D5-6CB2-4BA0-A753-8486AE847D5E}" type="pres">
      <dgm:prSet presAssocID="{DA33B7CB-EF79-4659-9B44-B9F7B68EEB5E}" presName="Name21" presStyleCnt="0"/>
      <dgm:spPr/>
    </dgm:pt>
    <dgm:pt modelId="{5E38969F-9C93-467D-B78E-225CA02AFCC0}" type="pres">
      <dgm:prSet presAssocID="{DA33B7CB-EF79-4659-9B44-B9F7B68EEB5E}" presName="level2Shape" presStyleLbl="node4" presStyleIdx="0" presStyleCnt="3"/>
      <dgm:spPr/>
    </dgm:pt>
    <dgm:pt modelId="{2EDB2513-8B35-4CE0-8157-9AD85273D311}" type="pres">
      <dgm:prSet presAssocID="{DA33B7CB-EF79-4659-9B44-B9F7B68EEB5E}" presName="hierChild3" presStyleCnt="0"/>
      <dgm:spPr/>
    </dgm:pt>
    <dgm:pt modelId="{83844BFE-FBC6-4350-B5A0-95D35C68FDE5}" type="pres">
      <dgm:prSet presAssocID="{E4FB9040-E602-4085-BBEF-D97E563BC662}" presName="Name19" presStyleLbl="parChTrans1D4" presStyleIdx="1" presStyleCnt="3"/>
      <dgm:spPr/>
    </dgm:pt>
    <dgm:pt modelId="{7D8CDA38-E6CE-4D98-9E94-260D88B7CEA0}" type="pres">
      <dgm:prSet presAssocID="{331BBB2D-15EE-42CB-A890-6ABAFCBC3193}" presName="Name21" presStyleCnt="0"/>
      <dgm:spPr/>
    </dgm:pt>
    <dgm:pt modelId="{AF02A39A-A95F-49EA-9664-78A30200E836}" type="pres">
      <dgm:prSet presAssocID="{331BBB2D-15EE-42CB-A890-6ABAFCBC3193}" presName="level2Shape" presStyleLbl="node4" presStyleIdx="1" presStyleCnt="3"/>
      <dgm:spPr/>
    </dgm:pt>
    <dgm:pt modelId="{1F099D4D-ECAB-4601-AFC5-01BBB26DAD5E}" type="pres">
      <dgm:prSet presAssocID="{331BBB2D-15EE-42CB-A890-6ABAFCBC3193}" presName="hierChild3" presStyleCnt="0"/>
      <dgm:spPr/>
    </dgm:pt>
    <dgm:pt modelId="{76D08333-905D-4051-AB75-6EA5C0E09575}" type="pres">
      <dgm:prSet presAssocID="{74868F35-A758-4751-A522-0FD2D6EB314D}" presName="Name19" presStyleLbl="parChTrans1D3" presStyleIdx="1" presStyleCnt="2"/>
      <dgm:spPr/>
    </dgm:pt>
    <dgm:pt modelId="{7B372C0F-A462-4332-BB4E-E9F2A5904DBC}" type="pres">
      <dgm:prSet presAssocID="{08DC82BF-ED29-4AAD-B434-EB17DC08D925}" presName="Name21" presStyleCnt="0"/>
      <dgm:spPr/>
    </dgm:pt>
    <dgm:pt modelId="{D5C554D9-C7B1-4B1E-A6CD-BECC9D6CE665}" type="pres">
      <dgm:prSet presAssocID="{08DC82BF-ED29-4AAD-B434-EB17DC08D925}" presName="level2Shape" presStyleLbl="node3" presStyleIdx="1" presStyleCnt="2"/>
      <dgm:spPr/>
    </dgm:pt>
    <dgm:pt modelId="{E0D79989-6B48-45D0-A286-0DCC1681F962}" type="pres">
      <dgm:prSet presAssocID="{08DC82BF-ED29-4AAD-B434-EB17DC08D925}" presName="hierChild3" presStyleCnt="0"/>
      <dgm:spPr/>
    </dgm:pt>
    <dgm:pt modelId="{60AD0BEA-0EBD-405A-8D45-529809D926E9}" type="pres">
      <dgm:prSet presAssocID="{AA6D59FE-4CF6-4856-8658-55C96AB4170E}" presName="Name19" presStyleLbl="parChTrans1D4" presStyleIdx="2" presStyleCnt="3"/>
      <dgm:spPr/>
    </dgm:pt>
    <dgm:pt modelId="{B7C59BE4-2890-46B1-96E2-B57813BE803A}" type="pres">
      <dgm:prSet presAssocID="{CF59E789-5420-4D7B-98D7-6041E9B144E8}" presName="Name21" presStyleCnt="0"/>
      <dgm:spPr/>
    </dgm:pt>
    <dgm:pt modelId="{2B69E52D-7103-47AD-B6E9-CBDED8484FBC}" type="pres">
      <dgm:prSet presAssocID="{CF59E789-5420-4D7B-98D7-6041E9B144E8}" presName="level2Shape" presStyleLbl="node4" presStyleIdx="2" presStyleCnt="3"/>
      <dgm:spPr/>
    </dgm:pt>
    <dgm:pt modelId="{AD29B27C-693A-4EC7-ADBB-7824743DE0FE}" type="pres">
      <dgm:prSet presAssocID="{CF59E789-5420-4D7B-98D7-6041E9B144E8}" presName="hierChild3" presStyleCnt="0"/>
      <dgm:spPr/>
    </dgm:pt>
    <dgm:pt modelId="{863D5EDC-C282-4E43-8841-47C1B33A2B60}" type="pres">
      <dgm:prSet presAssocID="{010C4BFF-25F8-4C77-AEE4-95FFC9148A7D}" presName="bgShapesFlow" presStyleCnt="0"/>
      <dgm:spPr/>
    </dgm:pt>
    <dgm:pt modelId="{CEFAC97E-9E57-4BD6-B5C0-9933B2A4B3B5}" type="pres">
      <dgm:prSet presAssocID="{3EAF4C09-179B-445E-BFBA-D38944F25907}" presName="rectComp" presStyleCnt="0"/>
      <dgm:spPr/>
    </dgm:pt>
    <dgm:pt modelId="{47224F29-6A79-4115-BB2A-14171EC02646}" type="pres">
      <dgm:prSet presAssocID="{3EAF4C09-179B-445E-BFBA-D38944F25907}" presName="bgRect" presStyleLbl="bgShp" presStyleIdx="0" presStyleCnt="3" custLinFactY="150812" custLinFactNeighborY="200000"/>
      <dgm:spPr/>
    </dgm:pt>
    <dgm:pt modelId="{30299031-718B-4652-BBDA-03BF4B9DF06C}" type="pres">
      <dgm:prSet presAssocID="{3EAF4C09-179B-445E-BFBA-D38944F25907}" presName="bgRectTx" presStyleLbl="bgShp" presStyleIdx="0" presStyleCnt="3">
        <dgm:presLayoutVars>
          <dgm:bulletEnabled val="1"/>
        </dgm:presLayoutVars>
      </dgm:prSet>
      <dgm:spPr/>
    </dgm:pt>
    <dgm:pt modelId="{96D9457B-712B-4FCA-BFD1-1A2801AB3B67}" type="pres">
      <dgm:prSet presAssocID="{3EAF4C09-179B-445E-BFBA-D38944F25907}" presName="spComp" presStyleCnt="0"/>
      <dgm:spPr/>
    </dgm:pt>
    <dgm:pt modelId="{6386B416-01F1-4656-8510-26AF0D1FF0CE}" type="pres">
      <dgm:prSet presAssocID="{3EAF4C09-179B-445E-BFBA-D38944F25907}" presName="vSp" presStyleCnt="0"/>
      <dgm:spPr/>
    </dgm:pt>
    <dgm:pt modelId="{C4E2CC7B-9BF3-444D-AC18-0513147CFEF7}" type="pres">
      <dgm:prSet presAssocID="{7AB5135F-830B-4BDE-993F-24B5D021C8F6}" presName="rectComp" presStyleCnt="0"/>
      <dgm:spPr/>
    </dgm:pt>
    <dgm:pt modelId="{4B2DE163-EE89-4792-A873-B8A39E44D303}" type="pres">
      <dgm:prSet presAssocID="{7AB5135F-830B-4BDE-993F-24B5D021C8F6}" presName="bgRect" presStyleLbl="bgShp" presStyleIdx="1" presStyleCnt="3"/>
      <dgm:spPr/>
    </dgm:pt>
    <dgm:pt modelId="{B094F0A7-D9D6-423A-BB43-0CC65E7BC9C2}" type="pres">
      <dgm:prSet presAssocID="{7AB5135F-830B-4BDE-993F-24B5D021C8F6}" presName="bgRectTx" presStyleLbl="bgShp" presStyleIdx="1" presStyleCnt="3">
        <dgm:presLayoutVars>
          <dgm:bulletEnabled val="1"/>
        </dgm:presLayoutVars>
      </dgm:prSet>
      <dgm:spPr/>
    </dgm:pt>
    <dgm:pt modelId="{A9A01B90-BF8F-4FFC-94D0-B6F22D9F4A79}" type="pres">
      <dgm:prSet presAssocID="{7AB5135F-830B-4BDE-993F-24B5D021C8F6}" presName="spComp" presStyleCnt="0"/>
      <dgm:spPr/>
    </dgm:pt>
    <dgm:pt modelId="{0C2C5806-7DF4-4B70-B955-799C3A0262B2}" type="pres">
      <dgm:prSet presAssocID="{7AB5135F-830B-4BDE-993F-24B5D021C8F6}" presName="vSp" presStyleCnt="0"/>
      <dgm:spPr/>
    </dgm:pt>
    <dgm:pt modelId="{DBC96087-D6A2-482E-AE8A-4B17085B478B}" type="pres">
      <dgm:prSet presAssocID="{019A5CC9-383B-41CD-B07A-943B14D01B15}" presName="rectComp" presStyleCnt="0"/>
      <dgm:spPr/>
    </dgm:pt>
    <dgm:pt modelId="{202F3F18-AB0F-4EAB-8252-5BA676649E39}" type="pres">
      <dgm:prSet presAssocID="{019A5CC9-383B-41CD-B07A-943B14D01B15}" presName="bgRect" presStyleLbl="bgShp" presStyleIdx="2" presStyleCnt="3"/>
      <dgm:spPr/>
    </dgm:pt>
    <dgm:pt modelId="{4F6FF6CC-E233-4E5E-A169-AD578787B1B2}" type="pres">
      <dgm:prSet presAssocID="{019A5CC9-383B-41CD-B07A-943B14D01B15}" presName="bgRectTx" presStyleLbl="bgShp" presStyleIdx="2" presStyleCnt="3">
        <dgm:presLayoutVars>
          <dgm:bulletEnabled val="1"/>
        </dgm:presLayoutVars>
      </dgm:prSet>
      <dgm:spPr/>
    </dgm:pt>
  </dgm:ptLst>
  <dgm:cxnLst>
    <dgm:cxn modelId="{1C4A2D04-63FA-41A9-A57E-23DDDA66F180}" srcId="{1DCE59E3-F691-4EE3-808F-E69CEFCD0079}" destId="{331BBB2D-15EE-42CB-A890-6ABAFCBC3193}" srcOrd="1" destOrd="0" parTransId="{E4FB9040-E602-4085-BBEF-D97E563BC662}" sibTransId="{DD06CEA5-9372-4EFA-9024-3263002A20C1}"/>
    <dgm:cxn modelId="{0839E608-0239-4B24-8BF2-36FA3D71A724}" srcId="{B685159A-3683-41F5-847B-133AB3599F92}" destId="{08DC82BF-ED29-4AAD-B434-EB17DC08D925}" srcOrd="1" destOrd="0" parTransId="{74868F35-A758-4751-A522-0FD2D6EB314D}" sibTransId="{E7ACBD5B-30E8-43D6-8CC1-DD9A05B8E1AE}"/>
    <dgm:cxn modelId="{0C875916-E36E-4153-B685-10AF1D010778}" type="presOf" srcId="{1DCE59E3-F691-4EE3-808F-E69CEFCD0079}" destId="{67653852-D5F8-4108-A325-AA72B9303799}" srcOrd="0" destOrd="0" presId="urn:microsoft.com/office/officeart/2005/8/layout/hierarchy6"/>
    <dgm:cxn modelId="{42DA3023-6F78-4869-B57E-AC3795DBB9EA}" type="presOf" srcId="{AA6D59FE-4CF6-4856-8658-55C96AB4170E}" destId="{60AD0BEA-0EBD-405A-8D45-529809D926E9}" srcOrd="0" destOrd="0" presId="urn:microsoft.com/office/officeart/2005/8/layout/hierarchy6"/>
    <dgm:cxn modelId="{B28FF023-A6E5-42BB-9412-C44623FFA5D9}" type="presOf" srcId="{FC8AEAE6-B631-42AC-A157-5C001FA8C28D}" destId="{FBD0BB41-0715-4BE3-9BF3-ECC3671972FC}" srcOrd="0" destOrd="0" presId="urn:microsoft.com/office/officeart/2005/8/layout/hierarchy6"/>
    <dgm:cxn modelId="{74118E2E-E5BB-48A7-807F-69B44D06BF54}" srcId="{010C4BFF-25F8-4C77-AEE4-95FFC9148A7D}" destId="{019A5CC9-383B-41CD-B07A-943B14D01B15}" srcOrd="3" destOrd="0" parTransId="{C0E4604F-29F8-440B-94FE-131198174A29}" sibTransId="{F1D1997D-E711-46C5-A7F0-973FE3D28D5C}"/>
    <dgm:cxn modelId="{B7E4DA2F-3F14-452A-8748-A064E6845A6A}" type="presOf" srcId="{7AB5135F-830B-4BDE-993F-24B5D021C8F6}" destId="{4B2DE163-EE89-4792-A873-B8A39E44D303}" srcOrd="0" destOrd="0" presId="urn:microsoft.com/office/officeart/2005/8/layout/hierarchy6"/>
    <dgm:cxn modelId="{23BC7830-88F5-40DA-A59F-0F520545425A}" type="presOf" srcId="{8E8AE914-245C-4844-8BC1-C256B05E407B}" destId="{E17B23D2-5122-4562-9987-6BF5E2A02259}" srcOrd="0" destOrd="0" presId="urn:microsoft.com/office/officeart/2005/8/layout/hierarchy6"/>
    <dgm:cxn modelId="{D9123C37-0F90-4228-BB07-6B1686736006}" srcId="{B94760C6-A9D0-47E6-AC88-3A69A4D57BB4}" destId="{AD72CB83-878C-478D-BF2D-B81A3E2713D6}" srcOrd="0" destOrd="0" parTransId="{A24501E7-2D45-4112-8E5E-E47B09FE6A2F}" sibTransId="{53F0BAD3-C7A7-4C7D-B132-2A47DBC3D83A}"/>
    <dgm:cxn modelId="{CECFE437-EDCC-409F-8972-CD800447B38A}" srcId="{B685159A-3683-41F5-847B-133AB3599F92}" destId="{1DCE59E3-F691-4EE3-808F-E69CEFCD0079}" srcOrd="0" destOrd="0" parTransId="{1079FB81-9729-4971-B0D9-517BFF0629AF}" sibTransId="{36F8A031-F24F-4798-A36E-AAEAA2A7C5E4}"/>
    <dgm:cxn modelId="{71E9D53E-D1AE-4CA6-9325-B408B07C6270}" type="presOf" srcId="{AD72CB83-878C-478D-BF2D-B81A3E2713D6}" destId="{61F88BD8-8664-4841-8F0B-164F8F59AD92}" srcOrd="0" destOrd="0" presId="urn:microsoft.com/office/officeart/2005/8/layout/hierarchy6"/>
    <dgm:cxn modelId="{989DC05D-F53C-4397-B4F8-175589376C4E}" type="presOf" srcId="{A24501E7-2D45-4112-8E5E-E47B09FE6A2F}" destId="{3B8E7670-CF66-495A-883A-F0EE1832F0D4}" srcOrd="0" destOrd="0" presId="urn:microsoft.com/office/officeart/2005/8/layout/hierarchy6"/>
    <dgm:cxn modelId="{2BBD0949-4967-44A0-A5A5-041A0EF1F35D}" srcId="{B94760C6-A9D0-47E6-AC88-3A69A4D57BB4}" destId="{B685159A-3683-41F5-847B-133AB3599F92}" srcOrd="1" destOrd="0" parTransId="{8E8AE914-245C-4844-8BC1-C256B05E407B}" sibTransId="{34B40CD1-6EEA-4088-8855-651581D1BC8B}"/>
    <dgm:cxn modelId="{F9828C4E-F9FC-4E1C-95AE-5A5D0C4367F4}" type="presOf" srcId="{1079FB81-9729-4971-B0D9-517BFF0629AF}" destId="{130EE034-C136-4025-B4BA-74A61A6BF1C3}" srcOrd="0" destOrd="0" presId="urn:microsoft.com/office/officeart/2005/8/layout/hierarchy6"/>
    <dgm:cxn modelId="{6A597E70-DF25-45BC-88F8-82E095511C95}" type="presOf" srcId="{DA33B7CB-EF79-4659-9B44-B9F7B68EEB5E}" destId="{5E38969F-9C93-467D-B78E-225CA02AFCC0}" srcOrd="0" destOrd="0" presId="urn:microsoft.com/office/officeart/2005/8/layout/hierarchy6"/>
    <dgm:cxn modelId="{6AD7A351-E417-4AD4-AD18-726B07444BEC}" srcId="{010C4BFF-25F8-4C77-AEE4-95FFC9148A7D}" destId="{7AB5135F-830B-4BDE-993F-24B5D021C8F6}" srcOrd="2" destOrd="0" parTransId="{9CE8DC62-3045-414C-B9B2-98D2FEB2DA77}" sibTransId="{2B7563B7-234E-4F73-B724-C4963EFCA460}"/>
    <dgm:cxn modelId="{2BB64157-7A69-4693-8216-7EB884A68A65}" type="presOf" srcId="{B94760C6-A9D0-47E6-AC88-3A69A4D57BB4}" destId="{9566308F-3620-4ED2-B0CC-392A9DF4D2F3}" srcOrd="0" destOrd="0" presId="urn:microsoft.com/office/officeart/2005/8/layout/hierarchy6"/>
    <dgm:cxn modelId="{BB34547A-3AB9-451B-8110-EE52B7099DE3}" type="presOf" srcId="{CF59E789-5420-4D7B-98D7-6041E9B144E8}" destId="{2B69E52D-7103-47AD-B6E9-CBDED8484FBC}" srcOrd="0" destOrd="0" presId="urn:microsoft.com/office/officeart/2005/8/layout/hierarchy6"/>
    <dgm:cxn modelId="{F3EEA67A-786C-478D-8141-3C5C5C56B94B}" type="presOf" srcId="{7AB5135F-830B-4BDE-993F-24B5D021C8F6}" destId="{B094F0A7-D9D6-423A-BB43-0CC65E7BC9C2}" srcOrd="1" destOrd="0" presId="urn:microsoft.com/office/officeart/2005/8/layout/hierarchy6"/>
    <dgm:cxn modelId="{F56AC47D-4F34-4F0D-8719-923F69B97613}" type="presOf" srcId="{019A5CC9-383B-41CD-B07A-943B14D01B15}" destId="{202F3F18-AB0F-4EAB-8252-5BA676649E39}" srcOrd="0" destOrd="0" presId="urn:microsoft.com/office/officeart/2005/8/layout/hierarchy6"/>
    <dgm:cxn modelId="{678D7083-899A-495E-AC00-C24D791AC2AD}" type="presOf" srcId="{019A5CC9-383B-41CD-B07A-943B14D01B15}" destId="{4F6FF6CC-E233-4E5E-A169-AD578787B1B2}" srcOrd="1" destOrd="0" presId="urn:microsoft.com/office/officeart/2005/8/layout/hierarchy6"/>
    <dgm:cxn modelId="{328C3D8F-E6BE-4F44-94A4-B37626A37208}" type="presOf" srcId="{010C4BFF-25F8-4C77-AEE4-95FFC9148A7D}" destId="{D0AADC0B-F11F-4AE7-9401-CA8332501A65}" srcOrd="0" destOrd="0" presId="urn:microsoft.com/office/officeart/2005/8/layout/hierarchy6"/>
    <dgm:cxn modelId="{D625BD91-05BA-46C2-8C3D-289F96354285}" type="presOf" srcId="{E4FB9040-E602-4085-BBEF-D97E563BC662}" destId="{83844BFE-FBC6-4350-B5A0-95D35C68FDE5}" srcOrd="0" destOrd="0" presId="urn:microsoft.com/office/officeart/2005/8/layout/hierarchy6"/>
    <dgm:cxn modelId="{CD40309D-C7E0-42A4-A96D-11226157E2C8}" type="presOf" srcId="{331BBB2D-15EE-42CB-A890-6ABAFCBC3193}" destId="{AF02A39A-A95F-49EA-9664-78A30200E836}" srcOrd="0" destOrd="0" presId="urn:microsoft.com/office/officeart/2005/8/layout/hierarchy6"/>
    <dgm:cxn modelId="{D37236A2-67A1-4A1C-A048-5ABFCA75B8A6}" type="presOf" srcId="{08DC82BF-ED29-4AAD-B434-EB17DC08D925}" destId="{D5C554D9-C7B1-4B1E-A6CD-BECC9D6CE665}" srcOrd="0" destOrd="0" presId="urn:microsoft.com/office/officeart/2005/8/layout/hierarchy6"/>
    <dgm:cxn modelId="{763D50AE-9757-42AF-AA9D-22BA51AA8A3C}" type="presOf" srcId="{3EAF4C09-179B-445E-BFBA-D38944F25907}" destId="{47224F29-6A79-4115-BB2A-14171EC02646}" srcOrd="0" destOrd="0" presId="urn:microsoft.com/office/officeart/2005/8/layout/hierarchy6"/>
    <dgm:cxn modelId="{34CA3FB4-A20D-4B2F-B62A-1A4C0F6541EE}" srcId="{1DCE59E3-F691-4EE3-808F-E69CEFCD0079}" destId="{DA33B7CB-EF79-4659-9B44-B9F7B68EEB5E}" srcOrd="0" destOrd="0" parTransId="{FC8AEAE6-B631-42AC-A157-5C001FA8C28D}" sibTransId="{9850C87C-7AF8-498F-9D40-D480145730A0}"/>
    <dgm:cxn modelId="{BBC18CBC-9C35-4A65-8203-C8946F5BDE8F}" type="presOf" srcId="{3EAF4C09-179B-445E-BFBA-D38944F25907}" destId="{30299031-718B-4652-BBDA-03BF4B9DF06C}" srcOrd="1" destOrd="0" presId="urn:microsoft.com/office/officeart/2005/8/layout/hierarchy6"/>
    <dgm:cxn modelId="{9E7F44CD-35E8-48A1-9BA2-1DD1361564C2}" type="presOf" srcId="{B685159A-3683-41F5-847B-133AB3599F92}" destId="{E8D30224-9305-4B01-819F-DBC9EB1C1673}" srcOrd="0" destOrd="0" presId="urn:microsoft.com/office/officeart/2005/8/layout/hierarchy6"/>
    <dgm:cxn modelId="{9F1CDAE2-9DCD-4C82-9030-7DB842BC6B43}" srcId="{08DC82BF-ED29-4AAD-B434-EB17DC08D925}" destId="{CF59E789-5420-4D7B-98D7-6041E9B144E8}" srcOrd="0" destOrd="0" parTransId="{AA6D59FE-4CF6-4856-8658-55C96AB4170E}" sibTransId="{443ADB26-8976-4E5B-B262-7727EC27E00D}"/>
    <dgm:cxn modelId="{AEA1C3F2-4DB3-46E0-8605-C32CA7B7A8F5}" type="presOf" srcId="{74868F35-A758-4751-A522-0FD2D6EB314D}" destId="{76D08333-905D-4051-AB75-6EA5C0E09575}" srcOrd="0" destOrd="0" presId="urn:microsoft.com/office/officeart/2005/8/layout/hierarchy6"/>
    <dgm:cxn modelId="{8E5413F4-E85F-4533-97E8-B8A21B189B2B}" srcId="{010C4BFF-25F8-4C77-AEE4-95FFC9148A7D}" destId="{3EAF4C09-179B-445E-BFBA-D38944F25907}" srcOrd="1" destOrd="0" parTransId="{11330A04-64BC-441F-A775-DB59B521B334}" sibTransId="{26669ECD-5734-412A-A1B5-9F70FAC7C675}"/>
    <dgm:cxn modelId="{E8074BFA-AA0E-465A-AA75-9D6044FC06BD}" srcId="{010C4BFF-25F8-4C77-AEE4-95FFC9148A7D}" destId="{B94760C6-A9D0-47E6-AC88-3A69A4D57BB4}" srcOrd="0" destOrd="0" parTransId="{E61EACA5-9242-4B55-8759-05A5F5BF5783}" sibTransId="{2A546260-E4D6-4CF7-9573-87DAE6C5B36E}"/>
    <dgm:cxn modelId="{0C38EA6E-F57A-459D-B267-B8B195DEF437}" type="presParOf" srcId="{D0AADC0B-F11F-4AE7-9401-CA8332501A65}" destId="{5EB485F2-FABE-4B84-ACE4-1F47939E31EE}" srcOrd="0" destOrd="0" presId="urn:microsoft.com/office/officeart/2005/8/layout/hierarchy6"/>
    <dgm:cxn modelId="{A9D617EF-243A-4DFC-9013-B32EBFA61AA5}" type="presParOf" srcId="{5EB485F2-FABE-4B84-ACE4-1F47939E31EE}" destId="{C05E0A1A-4C56-43CA-821A-01F86635EF6E}" srcOrd="0" destOrd="0" presId="urn:microsoft.com/office/officeart/2005/8/layout/hierarchy6"/>
    <dgm:cxn modelId="{2FC936DB-9C12-4E55-A1CB-B688B2B16919}" type="presParOf" srcId="{5EB485F2-FABE-4B84-ACE4-1F47939E31EE}" destId="{B110811D-4E8B-405D-9EEF-3A100860EE99}" srcOrd="1" destOrd="0" presId="urn:microsoft.com/office/officeart/2005/8/layout/hierarchy6"/>
    <dgm:cxn modelId="{2C3D0BD9-73FC-49E0-AD3B-8737CF58373D}" type="presParOf" srcId="{B110811D-4E8B-405D-9EEF-3A100860EE99}" destId="{B0A5027F-E7E9-44B7-9CC6-C28B7C455DD3}" srcOrd="0" destOrd="0" presId="urn:microsoft.com/office/officeart/2005/8/layout/hierarchy6"/>
    <dgm:cxn modelId="{84247849-761B-4A72-A1E6-11F6349C6E71}" type="presParOf" srcId="{B0A5027F-E7E9-44B7-9CC6-C28B7C455DD3}" destId="{9566308F-3620-4ED2-B0CC-392A9DF4D2F3}" srcOrd="0" destOrd="0" presId="urn:microsoft.com/office/officeart/2005/8/layout/hierarchy6"/>
    <dgm:cxn modelId="{163B99A7-CD14-4B8F-BA35-4DCA66E93C4F}" type="presParOf" srcId="{B0A5027F-E7E9-44B7-9CC6-C28B7C455DD3}" destId="{D7DB9EF2-D0EA-49FA-AC8F-5347EACC178A}" srcOrd="1" destOrd="0" presId="urn:microsoft.com/office/officeart/2005/8/layout/hierarchy6"/>
    <dgm:cxn modelId="{ACFC763B-C6C4-46A9-A7A5-B5A3B042B9F4}" type="presParOf" srcId="{D7DB9EF2-D0EA-49FA-AC8F-5347EACC178A}" destId="{3B8E7670-CF66-495A-883A-F0EE1832F0D4}" srcOrd="0" destOrd="0" presId="urn:microsoft.com/office/officeart/2005/8/layout/hierarchy6"/>
    <dgm:cxn modelId="{7415C226-CBFB-45E9-8F39-3D123B93C7F7}" type="presParOf" srcId="{D7DB9EF2-D0EA-49FA-AC8F-5347EACC178A}" destId="{9175CB22-D24A-4A9F-9A80-8758AA16C7C4}" srcOrd="1" destOrd="0" presId="urn:microsoft.com/office/officeart/2005/8/layout/hierarchy6"/>
    <dgm:cxn modelId="{7874D7DA-9976-4E1B-B925-16619F6FF21B}" type="presParOf" srcId="{9175CB22-D24A-4A9F-9A80-8758AA16C7C4}" destId="{61F88BD8-8664-4841-8F0B-164F8F59AD92}" srcOrd="0" destOrd="0" presId="urn:microsoft.com/office/officeart/2005/8/layout/hierarchy6"/>
    <dgm:cxn modelId="{39AFB6E4-52E5-4753-95AE-446D2DF78E51}" type="presParOf" srcId="{9175CB22-D24A-4A9F-9A80-8758AA16C7C4}" destId="{EF30FA7C-22A7-4EFE-A1F1-B3FD94E1BC82}" srcOrd="1" destOrd="0" presId="urn:microsoft.com/office/officeart/2005/8/layout/hierarchy6"/>
    <dgm:cxn modelId="{8F397DC4-1B7A-4902-90BB-DF810BC33265}" type="presParOf" srcId="{D7DB9EF2-D0EA-49FA-AC8F-5347EACC178A}" destId="{E17B23D2-5122-4562-9987-6BF5E2A02259}" srcOrd="2" destOrd="0" presId="urn:microsoft.com/office/officeart/2005/8/layout/hierarchy6"/>
    <dgm:cxn modelId="{7A9191B8-EB11-4A82-B63D-12C5298542B4}" type="presParOf" srcId="{D7DB9EF2-D0EA-49FA-AC8F-5347EACC178A}" destId="{B030B3F1-1307-4497-AFF9-2CF1EC47FEEC}" srcOrd="3" destOrd="0" presId="urn:microsoft.com/office/officeart/2005/8/layout/hierarchy6"/>
    <dgm:cxn modelId="{A73F4A3A-208E-48DA-A536-4F341F37A258}" type="presParOf" srcId="{B030B3F1-1307-4497-AFF9-2CF1EC47FEEC}" destId="{E8D30224-9305-4B01-819F-DBC9EB1C1673}" srcOrd="0" destOrd="0" presId="urn:microsoft.com/office/officeart/2005/8/layout/hierarchy6"/>
    <dgm:cxn modelId="{5723D44A-62AA-4A15-95EE-3A077619C0F2}" type="presParOf" srcId="{B030B3F1-1307-4497-AFF9-2CF1EC47FEEC}" destId="{FB13B2BE-1875-4910-8B3E-6502A7EBCF29}" srcOrd="1" destOrd="0" presId="urn:microsoft.com/office/officeart/2005/8/layout/hierarchy6"/>
    <dgm:cxn modelId="{114191BA-87C3-4F2A-AD8B-8E7EC7607337}" type="presParOf" srcId="{FB13B2BE-1875-4910-8B3E-6502A7EBCF29}" destId="{130EE034-C136-4025-B4BA-74A61A6BF1C3}" srcOrd="0" destOrd="0" presId="urn:microsoft.com/office/officeart/2005/8/layout/hierarchy6"/>
    <dgm:cxn modelId="{F7461321-229D-4D4F-8B57-21E49798FE09}" type="presParOf" srcId="{FB13B2BE-1875-4910-8B3E-6502A7EBCF29}" destId="{14ABFBDD-0DC3-46EE-8329-E48B48552F45}" srcOrd="1" destOrd="0" presId="urn:microsoft.com/office/officeart/2005/8/layout/hierarchy6"/>
    <dgm:cxn modelId="{EDE3F72F-8C6B-4369-AE71-30EAB1EDC067}" type="presParOf" srcId="{14ABFBDD-0DC3-46EE-8329-E48B48552F45}" destId="{67653852-D5F8-4108-A325-AA72B9303799}" srcOrd="0" destOrd="0" presId="urn:microsoft.com/office/officeart/2005/8/layout/hierarchy6"/>
    <dgm:cxn modelId="{032A3053-80AF-47D9-876B-357DEB79BB11}" type="presParOf" srcId="{14ABFBDD-0DC3-46EE-8329-E48B48552F45}" destId="{461B9B0F-6CC9-48FB-8813-426EE33ACEDD}" srcOrd="1" destOrd="0" presId="urn:microsoft.com/office/officeart/2005/8/layout/hierarchy6"/>
    <dgm:cxn modelId="{3D9D9E80-FB5F-42EA-9028-7F350B5582D1}" type="presParOf" srcId="{461B9B0F-6CC9-48FB-8813-426EE33ACEDD}" destId="{FBD0BB41-0715-4BE3-9BF3-ECC3671972FC}" srcOrd="0" destOrd="0" presId="urn:microsoft.com/office/officeart/2005/8/layout/hierarchy6"/>
    <dgm:cxn modelId="{D77E797C-E99E-4EE4-9639-0286C6D65A52}" type="presParOf" srcId="{461B9B0F-6CC9-48FB-8813-426EE33ACEDD}" destId="{2A6D20D5-6CB2-4BA0-A753-8486AE847D5E}" srcOrd="1" destOrd="0" presId="urn:microsoft.com/office/officeart/2005/8/layout/hierarchy6"/>
    <dgm:cxn modelId="{E2900CF1-BA7C-409F-8062-D4300773E65B}" type="presParOf" srcId="{2A6D20D5-6CB2-4BA0-A753-8486AE847D5E}" destId="{5E38969F-9C93-467D-B78E-225CA02AFCC0}" srcOrd="0" destOrd="0" presId="urn:microsoft.com/office/officeart/2005/8/layout/hierarchy6"/>
    <dgm:cxn modelId="{7277F465-50D2-4305-A44E-FB8F4B8FBA0B}" type="presParOf" srcId="{2A6D20D5-6CB2-4BA0-A753-8486AE847D5E}" destId="{2EDB2513-8B35-4CE0-8157-9AD85273D311}" srcOrd="1" destOrd="0" presId="urn:microsoft.com/office/officeart/2005/8/layout/hierarchy6"/>
    <dgm:cxn modelId="{55912112-B36C-43CF-916A-35F56CD6CBE2}" type="presParOf" srcId="{461B9B0F-6CC9-48FB-8813-426EE33ACEDD}" destId="{83844BFE-FBC6-4350-B5A0-95D35C68FDE5}" srcOrd="2" destOrd="0" presId="urn:microsoft.com/office/officeart/2005/8/layout/hierarchy6"/>
    <dgm:cxn modelId="{D2F8BB1E-D466-4D9B-AC1E-1EFFFA6C3250}" type="presParOf" srcId="{461B9B0F-6CC9-48FB-8813-426EE33ACEDD}" destId="{7D8CDA38-E6CE-4D98-9E94-260D88B7CEA0}" srcOrd="3" destOrd="0" presId="urn:microsoft.com/office/officeart/2005/8/layout/hierarchy6"/>
    <dgm:cxn modelId="{090AE2E9-8A62-4B75-B205-6CACEE9A9EC7}" type="presParOf" srcId="{7D8CDA38-E6CE-4D98-9E94-260D88B7CEA0}" destId="{AF02A39A-A95F-49EA-9664-78A30200E836}" srcOrd="0" destOrd="0" presId="urn:microsoft.com/office/officeart/2005/8/layout/hierarchy6"/>
    <dgm:cxn modelId="{7D62CCA2-B754-4BD2-87B2-ED05FE655EDF}" type="presParOf" srcId="{7D8CDA38-E6CE-4D98-9E94-260D88B7CEA0}" destId="{1F099D4D-ECAB-4601-AFC5-01BBB26DAD5E}" srcOrd="1" destOrd="0" presId="urn:microsoft.com/office/officeart/2005/8/layout/hierarchy6"/>
    <dgm:cxn modelId="{6552E30C-07FC-4E0A-97C4-DF8C880A5D61}" type="presParOf" srcId="{FB13B2BE-1875-4910-8B3E-6502A7EBCF29}" destId="{76D08333-905D-4051-AB75-6EA5C0E09575}" srcOrd="2" destOrd="0" presId="urn:microsoft.com/office/officeart/2005/8/layout/hierarchy6"/>
    <dgm:cxn modelId="{10D86105-B700-4721-A37D-E6E8399E73D1}" type="presParOf" srcId="{FB13B2BE-1875-4910-8B3E-6502A7EBCF29}" destId="{7B372C0F-A462-4332-BB4E-E9F2A5904DBC}" srcOrd="3" destOrd="0" presId="urn:microsoft.com/office/officeart/2005/8/layout/hierarchy6"/>
    <dgm:cxn modelId="{F647061C-6785-46D6-9322-4EF4188F8459}" type="presParOf" srcId="{7B372C0F-A462-4332-BB4E-E9F2A5904DBC}" destId="{D5C554D9-C7B1-4B1E-A6CD-BECC9D6CE665}" srcOrd="0" destOrd="0" presId="urn:microsoft.com/office/officeart/2005/8/layout/hierarchy6"/>
    <dgm:cxn modelId="{3BD30D8F-87E8-483E-BC79-12A9672C4D94}" type="presParOf" srcId="{7B372C0F-A462-4332-BB4E-E9F2A5904DBC}" destId="{E0D79989-6B48-45D0-A286-0DCC1681F962}" srcOrd="1" destOrd="0" presId="urn:microsoft.com/office/officeart/2005/8/layout/hierarchy6"/>
    <dgm:cxn modelId="{D3C3E595-4BBB-4508-BB2E-F3D13F7056FF}" type="presParOf" srcId="{E0D79989-6B48-45D0-A286-0DCC1681F962}" destId="{60AD0BEA-0EBD-405A-8D45-529809D926E9}" srcOrd="0" destOrd="0" presId="urn:microsoft.com/office/officeart/2005/8/layout/hierarchy6"/>
    <dgm:cxn modelId="{8BBE6929-1B03-4568-A0C0-B97503D48263}" type="presParOf" srcId="{E0D79989-6B48-45D0-A286-0DCC1681F962}" destId="{B7C59BE4-2890-46B1-96E2-B57813BE803A}" srcOrd="1" destOrd="0" presId="urn:microsoft.com/office/officeart/2005/8/layout/hierarchy6"/>
    <dgm:cxn modelId="{41B84D65-FA27-447D-8E3D-A0F40F512671}" type="presParOf" srcId="{B7C59BE4-2890-46B1-96E2-B57813BE803A}" destId="{2B69E52D-7103-47AD-B6E9-CBDED8484FBC}" srcOrd="0" destOrd="0" presId="urn:microsoft.com/office/officeart/2005/8/layout/hierarchy6"/>
    <dgm:cxn modelId="{1446AA86-F7A1-496B-B703-007CE1B960FC}" type="presParOf" srcId="{B7C59BE4-2890-46B1-96E2-B57813BE803A}" destId="{AD29B27C-693A-4EC7-ADBB-7824743DE0FE}" srcOrd="1" destOrd="0" presId="urn:microsoft.com/office/officeart/2005/8/layout/hierarchy6"/>
    <dgm:cxn modelId="{E3F9FA93-5751-4208-9056-5D3F816B02E3}" type="presParOf" srcId="{D0AADC0B-F11F-4AE7-9401-CA8332501A65}" destId="{863D5EDC-C282-4E43-8841-47C1B33A2B60}" srcOrd="1" destOrd="0" presId="urn:microsoft.com/office/officeart/2005/8/layout/hierarchy6"/>
    <dgm:cxn modelId="{7BB2E797-36CD-4A50-ADDB-F4B59769DCCC}" type="presParOf" srcId="{863D5EDC-C282-4E43-8841-47C1B33A2B60}" destId="{CEFAC97E-9E57-4BD6-B5C0-9933B2A4B3B5}" srcOrd="0" destOrd="0" presId="urn:microsoft.com/office/officeart/2005/8/layout/hierarchy6"/>
    <dgm:cxn modelId="{C5817C99-7000-4053-B57A-4EAE87D025EB}" type="presParOf" srcId="{CEFAC97E-9E57-4BD6-B5C0-9933B2A4B3B5}" destId="{47224F29-6A79-4115-BB2A-14171EC02646}" srcOrd="0" destOrd="0" presId="urn:microsoft.com/office/officeart/2005/8/layout/hierarchy6"/>
    <dgm:cxn modelId="{0B05F952-218A-4208-AA9D-47185E79FCB7}" type="presParOf" srcId="{CEFAC97E-9E57-4BD6-B5C0-9933B2A4B3B5}" destId="{30299031-718B-4652-BBDA-03BF4B9DF06C}" srcOrd="1" destOrd="0" presId="urn:microsoft.com/office/officeart/2005/8/layout/hierarchy6"/>
    <dgm:cxn modelId="{5B69F2AA-56A0-4D13-A692-1E0ED130E4F5}" type="presParOf" srcId="{863D5EDC-C282-4E43-8841-47C1B33A2B60}" destId="{96D9457B-712B-4FCA-BFD1-1A2801AB3B67}" srcOrd="1" destOrd="0" presId="urn:microsoft.com/office/officeart/2005/8/layout/hierarchy6"/>
    <dgm:cxn modelId="{8C4CFAB3-1373-4C54-9610-624437942ABA}" type="presParOf" srcId="{96D9457B-712B-4FCA-BFD1-1A2801AB3B67}" destId="{6386B416-01F1-4656-8510-26AF0D1FF0CE}" srcOrd="0" destOrd="0" presId="urn:microsoft.com/office/officeart/2005/8/layout/hierarchy6"/>
    <dgm:cxn modelId="{9DF249B8-3C88-4BB5-80D2-6D626FBDA2AF}" type="presParOf" srcId="{863D5EDC-C282-4E43-8841-47C1B33A2B60}" destId="{C4E2CC7B-9BF3-444D-AC18-0513147CFEF7}" srcOrd="2" destOrd="0" presId="urn:microsoft.com/office/officeart/2005/8/layout/hierarchy6"/>
    <dgm:cxn modelId="{FD1F067B-3CF2-462D-A86D-6C79C738DFDC}" type="presParOf" srcId="{C4E2CC7B-9BF3-444D-AC18-0513147CFEF7}" destId="{4B2DE163-EE89-4792-A873-B8A39E44D303}" srcOrd="0" destOrd="0" presId="urn:microsoft.com/office/officeart/2005/8/layout/hierarchy6"/>
    <dgm:cxn modelId="{2F564AEC-9C6D-4887-8665-A421A275EC16}" type="presParOf" srcId="{C4E2CC7B-9BF3-444D-AC18-0513147CFEF7}" destId="{B094F0A7-D9D6-423A-BB43-0CC65E7BC9C2}" srcOrd="1" destOrd="0" presId="urn:microsoft.com/office/officeart/2005/8/layout/hierarchy6"/>
    <dgm:cxn modelId="{2C9DC2A7-5B7F-42E0-9257-016A393B07FD}" type="presParOf" srcId="{863D5EDC-C282-4E43-8841-47C1B33A2B60}" destId="{A9A01B90-BF8F-4FFC-94D0-B6F22D9F4A79}" srcOrd="3" destOrd="0" presId="urn:microsoft.com/office/officeart/2005/8/layout/hierarchy6"/>
    <dgm:cxn modelId="{FAE77446-ACEF-46E1-A552-602366C9B821}" type="presParOf" srcId="{A9A01B90-BF8F-4FFC-94D0-B6F22D9F4A79}" destId="{0C2C5806-7DF4-4B70-B955-799C3A0262B2}" srcOrd="0" destOrd="0" presId="urn:microsoft.com/office/officeart/2005/8/layout/hierarchy6"/>
    <dgm:cxn modelId="{3D143416-B915-4CC0-83EB-3F523501FE8F}" type="presParOf" srcId="{863D5EDC-C282-4E43-8841-47C1B33A2B60}" destId="{DBC96087-D6A2-482E-AE8A-4B17085B478B}" srcOrd="4" destOrd="0" presId="urn:microsoft.com/office/officeart/2005/8/layout/hierarchy6"/>
    <dgm:cxn modelId="{84BF1B85-83FB-41DF-8597-3FE2FC7175A7}" type="presParOf" srcId="{DBC96087-D6A2-482E-AE8A-4B17085B478B}" destId="{202F3F18-AB0F-4EAB-8252-5BA676649E39}" srcOrd="0" destOrd="0" presId="urn:microsoft.com/office/officeart/2005/8/layout/hierarchy6"/>
    <dgm:cxn modelId="{8FD94A89-AEDA-4033-8A15-0929FABCCA26}" type="presParOf" srcId="{DBC96087-D6A2-482E-AE8A-4B17085B478B}" destId="{4F6FF6CC-E233-4E5E-A169-AD578787B1B2}"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10C4BFF-25F8-4C77-AEE4-95FFC9148A7D}"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nl-NL"/>
        </a:p>
      </dgm:t>
    </dgm:pt>
    <dgm:pt modelId="{B685159A-3683-41F5-847B-133AB3599F92}">
      <dgm:prSet phldrT="[Tekst]"/>
      <dgm:spPr/>
      <dgm:t>
        <a:bodyPr/>
        <a:lstStyle/>
        <a:p>
          <a:pPr algn="l">
            <a:buFont typeface="Arial" panose="020B0604020202020204" pitchFamily="34" charset="0"/>
            <a:buNone/>
          </a:pPr>
          <a:r>
            <a:rPr lang="nl-NL" dirty="0"/>
            <a:t>* Woonkamer</a:t>
          </a:r>
        </a:p>
        <a:p>
          <a:pPr algn="l">
            <a:buFont typeface="Arial" panose="020B0604020202020204" pitchFamily="34" charset="0"/>
            <a:buNone/>
          </a:pPr>
          <a:r>
            <a:rPr lang="nl-NL" dirty="0"/>
            <a:t>* Slaapkamers</a:t>
          </a:r>
        </a:p>
        <a:p>
          <a:pPr algn="l">
            <a:buFont typeface="Arial" panose="020B0604020202020204" pitchFamily="34" charset="0"/>
            <a:buNone/>
          </a:pPr>
          <a:r>
            <a:rPr lang="nl-NL" dirty="0"/>
            <a:t>* Keukens </a:t>
          </a:r>
        </a:p>
        <a:p>
          <a:pPr algn="l">
            <a:buFont typeface="Arial" panose="020B0604020202020204" pitchFamily="34" charset="0"/>
            <a:buNone/>
          </a:pPr>
          <a:r>
            <a:rPr lang="nl-NL" dirty="0"/>
            <a:t>* Overige ruimten</a:t>
          </a:r>
        </a:p>
      </dgm:t>
    </dgm:pt>
    <dgm:pt modelId="{8E8AE914-245C-4844-8BC1-C256B05E407B}" type="parTrans" cxnId="{2BBD0949-4967-44A0-A5A5-041A0EF1F35D}">
      <dgm:prSet/>
      <dgm:spPr/>
      <dgm:t>
        <a:bodyPr/>
        <a:lstStyle/>
        <a:p>
          <a:endParaRPr lang="nl-NL"/>
        </a:p>
      </dgm:t>
    </dgm:pt>
    <dgm:pt modelId="{34B40CD1-6EEA-4088-8855-651581D1BC8B}" type="sibTrans" cxnId="{2BBD0949-4967-44A0-A5A5-041A0EF1F35D}">
      <dgm:prSet/>
      <dgm:spPr/>
      <dgm:t>
        <a:bodyPr/>
        <a:lstStyle/>
        <a:p>
          <a:endParaRPr lang="nl-NL"/>
        </a:p>
      </dgm:t>
    </dgm:pt>
    <dgm:pt modelId="{1DCE59E3-F691-4EE3-808F-E69CEFCD0079}">
      <dgm:prSet phldrT="[Tekst]"/>
      <dgm:spPr/>
      <dgm:t>
        <a:bodyPr/>
        <a:lstStyle/>
        <a:p>
          <a:pPr algn="l"/>
          <a:r>
            <a:rPr lang="nl-NL" dirty="0"/>
            <a:t>Rest van de woning</a:t>
          </a:r>
        </a:p>
        <a:p>
          <a:pPr algn="l"/>
          <a:r>
            <a:rPr lang="nl-NL" dirty="0"/>
            <a:t>* verwarming</a:t>
          </a:r>
        </a:p>
      </dgm:t>
    </dgm:pt>
    <dgm:pt modelId="{1079FB81-9729-4971-B0D9-517BFF0629AF}" type="parTrans" cxnId="{CECFE437-EDCC-409F-8972-CD800447B38A}">
      <dgm:prSet/>
      <dgm:spPr/>
      <dgm:t>
        <a:bodyPr/>
        <a:lstStyle/>
        <a:p>
          <a:endParaRPr lang="nl-NL"/>
        </a:p>
      </dgm:t>
    </dgm:pt>
    <dgm:pt modelId="{36F8A031-F24F-4798-A36E-AAEAA2A7C5E4}" type="sibTrans" cxnId="{CECFE437-EDCC-409F-8972-CD800447B38A}">
      <dgm:prSet/>
      <dgm:spPr/>
      <dgm:t>
        <a:bodyPr/>
        <a:lstStyle/>
        <a:p>
          <a:endParaRPr lang="nl-NL"/>
        </a:p>
      </dgm:t>
    </dgm:pt>
    <dgm:pt modelId="{DA33B7CB-EF79-4659-9B44-B9F7B68EEB5E}">
      <dgm:prSet phldrT="[Tekst]"/>
      <dgm:spPr/>
      <dgm:t>
        <a:bodyPr/>
        <a:lstStyle/>
        <a:p>
          <a:pPr algn="l"/>
          <a:r>
            <a:rPr lang="nl-NL" dirty="0"/>
            <a:t>Rest van de woning</a:t>
          </a:r>
        </a:p>
        <a:p>
          <a:pPr algn="l"/>
          <a:r>
            <a:rPr lang="nl-NL" dirty="0"/>
            <a:t>* Verwarming</a:t>
          </a:r>
        </a:p>
        <a:p>
          <a:pPr algn="l"/>
          <a:r>
            <a:rPr lang="nl-NL" dirty="0"/>
            <a:t>* 450 kJ/m²*K </a:t>
          </a:r>
        </a:p>
      </dgm:t>
    </dgm:pt>
    <dgm:pt modelId="{FC8AEAE6-B631-42AC-A157-5C001FA8C28D}" type="parTrans" cxnId="{34CA3FB4-A20D-4B2F-B62A-1A4C0F6541EE}">
      <dgm:prSet/>
      <dgm:spPr/>
      <dgm:t>
        <a:bodyPr/>
        <a:lstStyle/>
        <a:p>
          <a:endParaRPr lang="nl-NL"/>
        </a:p>
      </dgm:t>
    </dgm:pt>
    <dgm:pt modelId="{9850C87C-7AF8-498F-9D40-D480145730A0}" type="sibTrans" cxnId="{34CA3FB4-A20D-4B2F-B62A-1A4C0F6541EE}">
      <dgm:prSet/>
      <dgm:spPr/>
      <dgm:t>
        <a:bodyPr/>
        <a:lstStyle/>
        <a:p>
          <a:endParaRPr lang="nl-NL"/>
        </a:p>
      </dgm:t>
    </dgm:pt>
    <dgm:pt modelId="{331BBB2D-15EE-42CB-A890-6ABAFCBC3193}">
      <dgm:prSet phldrT="[Tekst]"/>
      <dgm:spPr/>
      <dgm:t>
        <a:bodyPr/>
        <a:lstStyle/>
        <a:p>
          <a:pPr algn="l"/>
          <a:r>
            <a:rPr lang="nl-NL" dirty="0"/>
            <a:t>Hoofdslaapkamer (opbouw)</a:t>
          </a:r>
        </a:p>
        <a:p>
          <a:pPr algn="l"/>
          <a:r>
            <a:rPr lang="nl-NL" dirty="0"/>
            <a:t>* Verwarming</a:t>
          </a:r>
        </a:p>
        <a:p>
          <a:pPr algn="l"/>
          <a:r>
            <a:rPr lang="nl-NL" dirty="0"/>
            <a:t>* 80  kJ/m²*K </a:t>
          </a:r>
        </a:p>
      </dgm:t>
    </dgm:pt>
    <dgm:pt modelId="{E4FB9040-E602-4085-BBEF-D97E563BC662}" type="parTrans" cxnId="{1C4A2D04-63FA-41A9-A57E-23DDDA66F180}">
      <dgm:prSet/>
      <dgm:spPr/>
      <dgm:t>
        <a:bodyPr/>
        <a:lstStyle/>
        <a:p>
          <a:endParaRPr lang="nl-NL"/>
        </a:p>
      </dgm:t>
    </dgm:pt>
    <dgm:pt modelId="{DD06CEA5-9372-4EFA-9024-3263002A20C1}" type="sibTrans" cxnId="{1C4A2D04-63FA-41A9-A57E-23DDDA66F180}">
      <dgm:prSet/>
      <dgm:spPr/>
      <dgm:t>
        <a:bodyPr/>
        <a:lstStyle/>
        <a:p>
          <a:endParaRPr lang="nl-NL"/>
        </a:p>
      </dgm:t>
    </dgm:pt>
    <dgm:pt modelId="{08DC82BF-ED29-4AAD-B434-EB17DC08D925}">
      <dgm:prSet phldrT="[Tekst]"/>
      <dgm:spPr/>
      <dgm:t>
        <a:bodyPr/>
        <a:lstStyle/>
        <a:p>
          <a:pPr algn="l"/>
          <a:r>
            <a:rPr lang="nl-NL" dirty="0"/>
            <a:t>Woonkamer</a:t>
          </a:r>
        </a:p>
        <a:p>
          <a:pPr algn="l"/>
          <a:r>
            <a:rPr lang="nl-NL" dirty="0"/>
            <a:t>* Verwarming + koeling</a:t>
          </a:r>
        </a:p>
      </dgm:t>
    </dgm:pt>
    <dgm:pt modelId="{74868F35-A758-4751-A522-0FD2D6EB314D}" type="parTrans" cxnId="{0839E608-0239-4B24-8BF2-36FA3D71A724}">
      <dgm:prSet/>
      <dgm:spPr/>
      <dgm:t>
        <a:bodyPr/>
        <a:lstStyle/>
        <a:p>
          <a:endParaRPr lang="nl-NL"/>
        </a:p>
      </dgm:t>
    </dgm:pt>
    <dgm:pt modelId="{E7ACBD5B-30E8-43D6-8CC1-DD9A05B8E1AE}" type="sibTrans" cxnId="{0839E608-0239-4B24-8BF2-36FA3D71A724}">
      <dgm:prSet/>
      <dgm:spPr/>
      <dgm:t>
        <a:bodyPr/>
        <a:lstStyle/>
        <a:p>
          <a:endParaRPr lang="nl-NL"/>
        </a:p>
      </dgm:t>
    </dgm:pt>
    <dgm:pt modelId="{CF59E789-5420-4D7B-98D7-6041E9B144E8}">
      <dgm:prSet phldrT="[Tekst]"/>
      <dgm:spPr/>
      <dgm:t>
        <a:bodyPr/>
        <a:lstStyle/>
        <a:p>
          <a:pPr algn="l"/>
          <a:r>
            <a:rPr lang="nl-NL" dirty="0"/>
            <a:t>Woonkamer</a:t>
          </a:r>
        </a:p>
        <a:p>
          <a:pPr algn="l"/>
          <a:r>
            <a:rPr lang="nl-NL" dirty="0"/>
            <a:t>* Verwarming + koeling</a:t>
          </a:r>
        </a:p>
        <a:p>
          <a:pPr algn="l"/>
          <a:r>
            <a:rPr lang="nl-NL" dirty="0"/>
            <a:t>* 450 kJ/m²*K  </a:t>
          </a:r>
        </a:p>
      </dgm:t>
    </dgm:pt>
    <dgm:pt modelId="{AA6D59FE-4CF6-4856-8658-55C96AB4170E}" type="parTrans" cxnId="{9F1CDAE2-9DCD-4C82-9030-7DB842BC6B43}">
      <dgm:prSet/>
      <dgm:spPr/>
      <dgm:t>
        <a:bodyPr/>
        <a:lstStyle/>
        <a:p>
          <a:endParaRPr lang="nl-NL"/>
        </a:p>
      </dgm:t>
    </dgm:pt>
    <dgm:pt modelId="{443ADB26-8976-4E5B-B262-7727EC27E00D}" type="sibTrans" cxnId="{9F1CDAE2-9DCD-4C82-9030-7DB842BC6B43}">
      <dgm:prSet/>
      <dgm:spPr/>
      <dgm:t>
        <a:bodyPr/>
        <a:lstStyle/>
        <a:p>
          <a:endParaRPr lang="nl-NL"/>
        </a:p>
      </dgm:t>
    </dgm:pt>
    <dgm:pt modelId="{3EAF4C09-179B-445E-BFBA-D38944F25907}">
      <dgm:prSet phldrT="[Tekst]"/>
      <dgm:spPr/>
      <dgm:t>
        <a:bodyPr/>
        <a:lstStyle/>
        <a:p>
          <a:r>
            <a:rPr lang="nl-NL" dirty="0"/>
            <a:t>Rekenzone</a:t>
          </a:r>
        </a:p>
      </dgm:t>
    </dgm:pt>
    <dgm:pt modelId="{11330A04-64BC-441F-A775-DB59B521B334}" type="parTrans" cxnId="{8E5413F4-E85F-4533-97E8-B8A21B189B2B}">
      <dgm:prSet/>
      <dgm:spPr/>
      <dgm:t>
        <a:bodyPr/>
        <a:lstStyle/>
        <a:p>
          <a:endParaRPr lang="nl-NL"/>
        </a:p>
      </dgm:t>
    </dgm:pt>
    <dgm:pt modelId="{26669ECD-5734-412A-A1B5-9F70FAC7C675}" type="sibTrans" cxnId="{8E5413F4-E85F-4533-97E8-B8A21B189B2B}">
      <dgm:prSet/>
      <dgm:spPr/>
      <dgm:t>
        <a:bodyPr/>
        <a:lstStyle/>
        <a:p>
          <a:endParaRPr lang="nl-NL"/>
        </a:p>
      </dgm:t>
    </dgm:pt>
    <dgm:pt modelId="{7AB5135F-830B-4BDE-993F-24B5D021C8F6}">
      <dgm:prSet phldrT="[Tekst]"/>
      <dgm:spPr/>
      <dgm:t>
        <a:bodyPr/>
        <a:lstStyle/>
        <a:p>
          <a:r>
            <a:rPr lang="nl-NL" dirty="0"/>
            <a:t>Thermische zone</a:t>
          </a:r>
        </a:p>
      </dgm:t>
    </dgm:pt>
    <dgm:pt modelId="{9CE8DC62-3045-414C-B9B2-98D2FEB2DA77}" type="parTrans" cxnId="{6AD7A351-E417-4AD4-AD18-726B07444BEC}">
      <dgm:prSet/>
      <dgm:spPr/>
      <dgm:t>
        <a:bodyPr/>
        <a:lstStyle/>
        <a:p>
          <a:endParaRPr lang="nl-NL"/>
        </a:p>
      </dgm:t>
    </dgm:pt>
    <dgm:pt modelId="{2B7563B7-234E-4F73-B724-C4963EFCA460}" type="sibTrans" cxnId="{6AD7A351-E417-4AD4-AD18-726B07444BEC}">
      <dgm:prSet/>
      <dgm:spPr/>
      <dgm:t>
        <a:bodyPr/>
        <a:lstStyle/>
        <a:p>
          <a:endParaRPr lang="nl-NL"/>
        </a:p>
      </dgm:t>
    </dgm:pt>
    <dgm:pt modelId="{019A5CC9-383B-41CD-B07A-943B14D01B15}">
      <dgm:prSet phldrT="[Tekst]"/>
      <dgm:spPr/>
      <dgm:t>
        <a:bodyPr/>
        <a:lstStyle/>
        <a:p>
          <a:r>
            <a:rPr lang="nl-NL" dirty="0" err="1"/>
            <a:t>Klimatiserings</a:t>
          </a:r>
          <a:r>
            <a:rPr lang="nl-NL" dirty="0"/>
            <a:t>-</a:t>
          </a:r>
        </a:p>
        <a:p>
          <a:r>
            <a:rPr lang="nl-NL" dirty="0"/>
            <a:t>zone</a:t>
          </a:r>
        </a:p>
      </dgm:t>
    </dgm:pt>
    <dgm:pt modelId="{C0E4604F-29F8-440B-94FE-131198174A29}" type="parTrans" cxnId="{74118E2E-E5BB-48A7-807F-69B44D06BF54}">
      <dgm:prSet/>
      <dgm:spPr/>
      <dgm:t>
        <a:bodyPr/>
        <a:lstStyle/>
        <a:p>
          <a:endParaRPr lang="nl-NL"/>
        </a:p>
      </dgm:t>
    </dgm:pt>
    <dgm:pt modelId="{F1D1997D-E711-46C5-A7F0-973FE3D28D5C}" type="sibTrans" cxnId="{74118E2E-E5BB-48A7-807F-69B44D06BF54}">
      <dgm:prSet/>
      <dgm:spPr/>
      <dgm:t>
        <a:bodyPr/>
        <a:lstStyle/>
        <a:p>
          <a:endParaRPr lang="nl-NL"/>
        </a:p>
      </dgm:t>
    </dgm:pt>
    <dgm:pt modelId="{B94760C6-A9D0-47E6-AC88-3A69A4D57BB4}">
      <dgm:prSet/>
      <dgm:spPr/>
      <dgm:t>
        <a:bodyPr/>
        <a:lstStyle/>
        <a:p>
          <a:r>
            <a:rPr lang="nl-NL" dirty="0"/>
            <a:t>Woning</a:t>
          </a:r>
        </a:p>
      </dgm:t>
    </dgm:pt>
    <dgm:pt modelId="{E61EACA5-9242-4B55-8759-05A5F5BF5783}" type="parTrans" cxnId="{E8074BFA-AA0E-465A-AA75-9D6044FC06BD}">
      <dgm:prSet/>
      <dgm:spPr/>
      <dgm:t>
        <a:bodyPr/>
        <a:lstStyle/>
        <a:p>
          <a:endParaRPr lang="nl-NL"/>
        </a:p>
      </dgm:t>
    </dgm:pt>
    <dgm:pt modelId="{2A546260-E4D6-4CF7-9573-87DAE6C5B36E}" type="sibTrans" cxnId="{E8074BFA-AA0E-465A-AA75-9D6044FC06BD}">
      <dgm:prSet/>
      <dgm:spPr/>
      <dgm:t>
        <a:bodyPr/>
        <a:lstStyle/>
        <a:p>
          <a:endParaRPr lang="nl-NL"/>
        </a:p>
      </dgm:t>
    </dgm:pt>
    <dgm:pt modelId="{AD72CB83-878C-478D-BF2D-B81A3E2713D6}">
      <dgm:prSet/>
      <dgm:spPr/>
      <dgm:t>
        <a:bodyPr/>
        <a:lstStyle/>
        <a:p>
          <a:pPr algn="l">
            <a:buFont typeface="Arial" panose="020B0604020202020204" pitchFamily="34" charset="0"/>
            <a:buChar char="•"/>
          </a:pPr>
          <a:r>
            <a:rPr lang="nl-NL" dirty="0"/>
            <a:t>Niet </a:t>
          </a:r>
          <a:r>
            <a:rPr lang="nl-NL" dirty="0" err="1"/>
            <a:t>labelplichte</a:t>
          </a:r>
          <a:r>
            <a:rPr lang="nl-NL" dirty="0"/>
            <a:t> ruimten:</a:t>
          </a:r>
          <a:br>
            <a:rPr lang="nl-NL" dirty="0"/>
          </a:br>
          <a:r>
            <a:rPr lang="nl-NL" dirty="0"/>
            <a:t>* Losstaande berging</a:t>
          </a:r>
          <a:br>
            <a:rPr lang="nl-NL" dirty="0"/>
          </a:br>
          <a:r>
            <a:rPr lang="nl-NL" dirty="0"/>
            <a:t>* Onverwarmde vliering</a:t>
          </a:r>
        </a:p>
      </dgm:t>
    </dgm:pt>
    <dgm:pt modelId="{A24501E7-2D45-4112-8E5E-E47B09FE6A2F}" type="parTrans" cxnId="{D9123C37-0F90-4228-BB07-6B1686736006}">
      <dgm:prSet/>
      <dgm:spPr/>
      <dgm:t>
        <a:bodyPr/>
        <a:lstStyle/>
        <a:p>
          <a:endParaRPr lang="nl-NL"/>
        </a:p>
      </dgm:t>
    </dgm:pt>
    <dgm:pt modelId="{53F0BAD3-C7A7-4C7D-B132-2A47DBC3D83A}" type="sibTrans" cxnId="{D9123C37-0F90-4228-BB07-6B1686736006}">
      <dgm:prSet/>
      <dgm:spPr/>
      <dgm:t>
        <a:bodyPr/>
        <a:lstStyle/>
        <a:p>
          <a:endParaRPr lang="nl-NL"/>
        </a:p>
      </dgm:t>
    </dgm:pt>
    <dgm:pt modelId="{D0AADC0B-F11F-4AE7-9401-CA8332501A65}" type="pres">
      <dgm:prSet presAssocID="{010C4BFF-25F8-4C77-AEE4-95FFC9148A7D}" presName="mainComposite" presStyleCnt="0">
        <dgm:presLayoutVars>
          <dgm:chPref val="1"/>
          <dgm:dir/>
          <dgm:animOne val="branch"/>
          <dgm:animLvl val="lvl"/>
          <dgm:resizeHandles val="exact"/>
        </dgm:presLayoutVars>
      </dgm:prSet>
      <dgm:spPr/>
    </dgm:pt>
    <dgm:pt modelId="{5EB485F2-FABE-4B84-ACE4-1F47939E31EE}" type="pres">
      <dgm:prSet presAssocID="{010C4BFF-25F8-4C77-AEE4-95FFC9148A7D}" presName="hierFlow" presStyleCnt="0"/>
      <dgm:spPr/>
    </dgm:pt>
    <dgm:pt modelId="{C05E0A1A-4C56-43CA-821A-01F86635EF6E}" type="pres">
      <dgm:prSet presAssocID="{010C4BFF-25F8-4C77-AEE4-95FFC9148A7D}" presName="firstBuf" presStyleCnt="0"/>
      <dgm:spPr/>
    </dgm:pt>
    <dgm:pt modelId="{B110811D-4E8B-405D-9EEF-3A100860EE99}" type="pres">
      <dgm:prSet presAssocID="{010C4BFF-25F8-4C77-AEE4-95FFC9148A7D}" presName="hierChild1" presStyleCnt="0">
        <dgm:presLayoutVars>
          <dgm:chPref val="1"/>
          <dgm:animOne val="branch"/>
          <dgm:animLvl val="lvl"/>
        </dgm:presLayoutVars>
      </dgm:prSet>
      <dgm:spPr/>
    </dgm:pt>
    <dgm:pt modelId="{B0A5027F-E7E9-44B7-9CC6-C28B7C455DD3}" type="pres">
      <dgm:prSet presAssocID="{B94760C6-A9D0-47E6-AC88-3A69A4D57BB4}" presName="Name14" presStyleCnt="0"/>
      <dgm:spPr/>
    </dgm:pt>
    <dgm:pt modelId="{9566308F-3620-4ED2-B0CC-392A9DF4D2F3}" type="pres">
      <dgm:prSet presAssocID="{B94760C6-A9D0-47E6-AC88-3A69A4D57BB4}" presName="level1Shape" presStyleLbl="node0" presStyleIdx="0" presStyleCnt="1">
        <dgm:presLayoutVars>
          <dgm:chPref val="3"/>
        </dgm:presLayoutVars>
      </dgm:prSet>
      <dgm:spPr/>
    </dgm:pt>
    <dgm:pt modelId="{D7DB9EF2-D0EA-49FA-AC8F-5347EACC178A}" type="pres">
      <dgm:prSet presAssocID="{B94760C6-A9D0-47E6-AC88-3A69A4D57BB4}" presName="hierChild2" presStyleCnt="0"/>
      <dgm:spPr/>
    </dgm:pt>
    <dgm:pt modelId="{3B8E7670-CF66-495A-883A-F0EE1832F0D4}" type="pres">
      <dgm:prSet presAssocID="{A24501E7-2D45-4112-8E5E-E47B09FE6A2F}" presName="Name19" presStyleLbl="parChTrans1D2" presStyleIdx="0" presStyleCnt="2"/>
      <dgm:spPr/>
    </dgm:pt>
    <dgm:pt modelId="{9175CB22-D24A-4A9F-9A80-8758AA16C7C4}" type="pres">
      <dgm:prSet presAssocID="{AD72CB83-878C-478D-BF2D-B81A3E2713D6}" presName="Name21" presStyleCnt="0"/>
      <dgm:spPr/>
    </dgm:pt>
    <dgm:pt modelId="{61F88BD8-8664-4841-8F0B-164F8F59AD92}" type="pres">
      <dgm:prSet presAssocID="{AD72CB83-878C-478D-BF2D-B81A3E2713D6}" presName="level2Shape" presStyleLbl="node2" presStyleIdx="0" presStyleCnt="2" custLinFactNeighborX="-50135" custLinFactNeighborY="235"/>
      <dgm:spPr/>
    </dgm:pt>
    <dgm:pt modelId="{EF30FA7C-22A7-4EFE-A1F1-B3FD94E1BC82}" type="pres">
      <dgm:prSet presAssocID="{AD72CB83-878C-478D-BF2D-B81A3E2713D6}" presName="hierChild3" presStyleCnt="0"/>
      <dgm:spPr/>
    </dgm:pt>
    <dgm:pt modelId="{E17B23D2-5122-4562-9987-6BF5E2A02259}" type="pres">
      <dgm:prSet presAssocID="{8E8AE914-245C-4844-8BC1-C256B05E407B}" presName="Name19" presStyleLbl="parChTrans1D2" presStyleIdx="1" presStyleCnt="2"/>
      <dgm:spPr/>
    </dgm:pt>
    <dgm:pt modelId="{B030B3F1-1307-4497-AFF9-2CF1EC47FEEC}" type="pres">
      <dgm:prSet presAssocID="{B685159A-3683-41F5-847B-133AB3599F92}" presName="Name21" presStyleCnt="0"/>
      <dgm:spPr/>
    </dgm:pt>
    <dgm:pt modelId="{E8D30224-9305-4B01-819F-DBC9EB1C1673}" type="pres">
      <dgm:prSet presAssocID="{B685159A-3683-41F5-847B-133AB3599F92}" presName="level2Shape" presStyleLbl="node2" presStyleIdx="1" presStyleCnt="2"/>
      <dgm:spPr/>
    </dgm:pt>
    <dgm:pt modelId="{FB13B2BE-1875-4910-8B3E-6502A7EBCF29}" type="pres">
      <dgm:prSet presAssocID="{B685159A-3683-41F5-847B-133AB3599F92}" presName="hierChild3" presStyleCnt="0"/>
      <dgm:spPr/>
    </dgm:pt>
    <dgm:pt modelId="{130EE034-C136-4025-B4BA-74A61A6BF1C3}" type="pres">
      <dgm:prSet presAssocID="{1079FB81-9729-4971-B0D9-517BFF0629AF}" presName="Name19" presStyleLbl="parChTrans1D3" presStyleIdx="0" presStyleCnt="2"/>
      <dgm:spPr/>
    </dgm:pt>
    <dgm:pt modelId="{14ABFBDD-0DC3-46EE-8329-E48B48552F45}" type="pres">
      <dgm:prSet presAssocID="{1DCE59E3-F691-4EE3-808F-E69CEFCD0079}" presName="Name21" presStyleCnt="0"/>
      <dgm:spPr/>
    </dgm:pt>
    <dgm:pt modelId="{67653852-D5F8-4108-A325-AA72B9303799}" type="pres">
      <dgm:prSet presAssocID="{1DCE59E3-F691-4EE3-808F-E69CEFCD0079}" presName="level2Shape" presStyleLbl="node3" presStyleIdx="0" presStyleCnt="2"/>
      <dgm:spPr/>
    </dgm:pt>
    <dgm:pt modelId="{461B9B0F-6CC9-48FB-8813-426EE33ACEDD}" type="pres">
      <dgm:prSet presAssocID="{1DCE59E3-F691-4EE3-808F-E69CEFCD0079}" presName="hierChild3" presStyleCnt="0"/>
      <dgm:spPr/>
    </dgm:pt>
    <dgm:pt modelId="{FBD0BB41-0715-4BE3-9BF3-ECC3671972FC}" type="pres">
      <dgm:prSet presAssocID="{FC8AEAE6-B631-42AC-A157-5C001FA8C28D}" presName="Name19" presStyleLbl="parChTrans1D4" presStyleIdx="0" presStyleCnt="3"/>
      <dgm:spPr/>
    </dgm:pt>
    <dgm:pt modelId="{2A6D20D5-6CB2-4BA0-A753-8486AE847D5E}" type="pres">
      <dgm:prSet presAssocID="{DA33B7CB-EF79-4659-9B44-B9F7B68EEB5E}" presName="Name21" presStyleCnt="0"/>
      <dgm:spPr/>
    </dgm:pt>
    <dgm:pt modelId="{5E38969F-9C93-467D-B78E-225CA02AFCC0}" type="pres">
      <dgm:prSet presAssocID="{DA33B7CB-EF79-4659-9B44-B9F7B68EEB5E}" presName="level2Shape" presStyleLbl="node4" presStyleIdx="0" presStyleCnt="3"/>
      <dgm:spPr/>
    </dgm:pt>
    <dgm:pt modelId="{2EDB2513-8B35-4CE0-8157-9AD85273D311}" type="pres">
      <dgm:prSet presAssocID="{DA33B7CB-EF79-4659-9B44-B9F7B68EEB5E}" presName="hierChild3" presStyleCnt="0"/>
      <dgm:spPr/>
    </dgm:pt>
    <dgm:pt modelId="{83844BFE-FBC6-4350-B5A0-95D35C68FDE5}" type="pres">
      <dgm:prSet presAssocID="{E4FB9040-E602-4085-BBEF-D97E563BC662}" presName="Name19" presStyleLbl="parChTrans1D4" presStyleIdx="1" presStyleCnt="3"/>
      <dgm:spPr/>
    </dgm:pt>
    <dgm:pt modelId="{7D8CDA38-E6CE-4D98-9E94-260D88B7CEA0}" type="pres">
      <dgm:prSet presAssocID="{331BBB2D-15EE-42CB-A890-6ABAFCBC3193}" presName="Name21" presStyleCnt="0"/>
      <dgm:spPr/>
    </dgm:pt>
    <dgm:pt modelId="{AF02A39A-A95F-49EA-9664-78A30200E836}" type="pres">
      <dgm:prSet presAssocID="{331BBB2D-15EE-42CB-A890-6ABAFCBC3193}" presName="level2Shape" presStyleLbl="node4" presStyleIdx="1" presStyleCnt="3"/>
      <dgm:spPr/>
    </dgm:pt>
    <dgm:pt modelId="{1F099D4D-ECAB-4601-AFC5-01BBB26DAD5E}" type="pres">
      <dgm:prSet presAssocID="{331BBB2D-15EE-42CB-A890-6ABAFCBC3193}" presName="hierChild3" presStyleCnt="0"/>
      <dgm:spPr/>
    </dgm:pt>
    <dgm:pt modelId="{76D08333-905D-4051-AB75-6EA5C0E09575}" type="pres">
      <dgm:prSet presAssocID="{74868F35-A758-4751-A522-0FD2D6EB314D}" presName="Name19" presStyleLbl="parChTrans1D3" presStyleIdx="1" presStyleCnt="2"/>
      <dgm:spPr/>
    </dgm:pt>
    <dgm:pt modelId="{7B372C0F-A462-4332-BB4E-E9F2A5904DBC}" type="pres">
      <dgm:prSet presAssocID="{08DC82BF-ED29-4AAD-B434-EB17DC08D925}" presName="Name21" presStyleCnt="0"/>
      <dgm:spPr/>
    </dgm:pt>
    <dgm:pt modelId="{D5C554D9-C7B1-4B1E-A6CD-BECC9D6CE665}" type="pres">
      <dgm:prSet presAssocID="{08DC82BF-ED29-4AAD-B434-EB17DC08D925}" presName="level2Shape" presStyleLbl="node3" presStyleIdx="1" presStyleCnt="2"/>
      <dgm:spPr/>
    </dgm:pt>
    <dgm:pt modelId="{E0D79989-6B48-45D0-A286-0DCC1681F962}" type="pres">
      <dgm:prSet presAssocID="{08DC82BF-ED29-4AAD-B434-EB17DC08D925}" presName="hierChild3" presStyleCnt="0"/>
      <dgm:spPr/>
    </dgm:pt>
    <dgm:pt modelId="{60AD0BEA-0EBD-405A-8D45-529809D926E9}" type="pres">
      <dgm:prSet presAssocID="{AA6D59FE-4CF6-4856-8658-55C96AB4170E}" presName="Name19" presStyleLbl="parChTrans1D4" presStyleIdx="2" presStyleCnt="3"/>
      <dgm:spPr/>
    </dgm:pt>
    <dgm:pt modelId="{B7C59BE4-2890-46B1-96E2-B57813BE803A}" type="pres">
      <dgm:prSet presAssocID="{CF59E789-5420-4D7B-98D7-6041E9B144E8}" presName="Name21" presStyleCnt="0"/>
      <dgm:spPr/>
    </dgm:pt>
    <dgm:pt modelId="{2B69E52D-7103-47AD-B6E9-CBDED8484FBC}" type="pres">
      <dgm:prSet presAssocID="{CF59E789-5420-4D7B-98D7-6041E9B144E8}" presName="level2Shape" presStyleLbl="node4" presStyleIdx="2" presStyleCnt="3"/>
      <dgm:spPr/>
    </dgm:pt>
    <dgm:pt modelId="{AD29B27C-693A-4EC7-ADBB-7824743DE0FE}" type="pres">
      <dgm:prSet presAssocID="{CF59E789-5420-4D7B-98D7-6041E9B144E8}" presName="hierChild3" presStyleCnt="0"/>
      <dgm:spPr/>
    </dgm:pt>
    <dgm:pt modelId="{863D5EDC-C282-4E43-8841-47C1B33A2B60}" type="pres">
      <dgm:prSet presAssocID="{010C4BFF-25F8-4C77-AEE4-95FFC9148A7D}" presName="bgShapesFlow" presStyleCnt="0"/>
      <dgm:spPr/>
    </dgm:pt>
    <dgm:pt modelId="{CEFAC97E-9E57-4BD6-B5C0-9933B2A4B3B5}" type="pres">
      <dgm:prSet presAssocID="{3EAF4C09-179B-445E-BFBA-D38944F25907}" presName="rectComp" presStyleCnt="0"/>
      <dgm:spPr/>
    </dgm:pt>
    <dgm:pt modelId="{47224F29-6A79-4115-BB2A-14171EC02646}" type="pres">
      <dgm:prSet presAssocID="{3EAF4C09-179B-445E-BFBA-D38944F25907}" presName="bgRect" presStyleLbl="bgShp" presStyleIdx="0" presStyleCnt="3" custLinFactY="150812" custLinFactNeighborY="200000"/>
      <dgm:spPr/>
    </dgm:pt>
    <dgm:pt modelId="{30299031-718B-4652-BBDA-03BF4B9DF06C}" type="pres">
      <dgm:prSet presAssocID="{3EAF4C09-179B-445E-BFBA-D38944F25907}" presName="bgRectTx" presStyleLbl="bgShp" presStyleIdx="0" presStyleCnt="3">
        <dgm:presLayoutVars>
          <dgm:bulletEnabled val="1"/>
        </dgm:presLayoutVars>
      </dgm:prSet>
      <dgm:spPr/>
    </dgm:pt>
    <dgm:pt modelId="{96D9457B-712B-4FCA-BFD1-1A2801AB3B67}" type="pres">
      <dgm:prSet presAssocID="{3EAF4C09-179B-445E-BFBA-D38944F25907}" presName="spComp" presStyleCnt="0"/>
      <dgm:spPr/>
    </dgm:pt>
    <dgm:pt modelId="{6386B416-01F1-4656-8510-26AF0D1FF0CE}" type="pres">
      <dgm:prSet presAssocID="{3EAF4C09-179B-445E-BFBA-D38944F25907}" presName="vSp" presStyleCnt="0"/>
      <dgm:spPr/>
    </dgm:pt>
    <dgm:pt modelId="{C4E2CC7B-9BF3-444D-AC18-0513147CFEF7}" type="pres">
      <dgm:prSet presAssocID="{7AB5135F-830B-4BDE-993F-24B5D021C8F6}" presName="rectComp" presStyleCnt="0"/>
      <dgm:spPr/>
    </dgm:pt>
    <dgm:pt modelId="{4B2DE163-EE89-4792-A873-B8A39E44D303}" type="pres">
      <dgm:prSet presAssocID="{7AB5135F-830B-4BDE-993F-24B5D021C8F6}" presName="bgRect" presStyleLbl="bgShp" presStyleIdx="1" presStyleCnt="3"/>
      <dgm:spPr/>
    </dgm:pt>
    <dgm:pt modelId="{B094F0A7-D9D6-423A-BB43-0CC65E7BC9C2}" type="pres">
      <dgm:prSet presAssocID="{7AB5135F-830B-4BDE-993F-24B5D021C8F6}" presName="bgRectTx" presStyleLbl="bgShp" presStyleIdx="1" presStyleCnt="3">
        <dgm:presLayoutVars>
          <dgm:bulletEnabled val="1"/>
        </dgm:presLayoutVars>
      </dgm:prSet>
      <dgm:spPr/>
    </dgm:pt>
    <dgm:pt modelId="{A9A01B90-BF8F-4FFC-94D0-B6F22D9F4A79}" type="pres">
      <dgm:prSet presAssocID="{7AB5135F-830B-4BDE-993F-24B5D021C8F6}" presName="spComp" presStyleCnt="0"/>
      <dgm:spPr/>
    </dgm:pt>
    <dgm:pt modelId="{0C2C5806-7DF4-4B70-B955-799C3A0262B2}" type="pres">
      <dgm:prSet presAssocID="{7AB5135F-830B-4BDE-993F-24B5D021C8F6}" presName="vSp" presStyleCnt="0"/>
      <dgm:spPr/>
    </dgm:pt>
    <dgm:pt modelId="{DBC96087-D6A2-482E-AE8A-4B17085B478B}" type="pres">
      <dgm:prSet presAssocID="{019A5CC9-383B-41CD-B07A-943B14D01B15}" presName="rectComp" presStyleCnt="0"/>
      <dgm:spPr/>
    </dgm:pt>
    <dgm:pt modelId="{202F3F18-AB0F-4EAB-8252-5BA676649E39}" type="pres">
      <dgm:prSet presAssocID="{019A5CC9-383B-41CD-B07A-943B14D01B15}" presName="bgRect" presStyleLbl="bgShp" presStyleIdx="2" presStyleCnt="3"/>
      <dgm:spPr/>
    </dgm:pt>
    <dgm:pt modelId="{4F6FF6CC-E233-4E5E-A169-AD578787B1B2}" type="pres">
      <dgm:prSet presAssocID="{019A5CC9-383B-41CD-B07A-943B14D01B15}" presName="bgRectTx" presStyleLbl="bgShp" presStyleIdx="2" presStyleCnt="3">
        <dgm:presLayoutVars>
          <dgm:bulletEnabled val="1"/>
        </dgm:presLayoutVars>
      </dgm:prSet>
      <dgm:spPr/>
    </dgm:pt>
  </dgm:ptLst>
  <dgm:cxnLst>
    <dgm:cxn modelId="{1C4A2D04-63FA-41A9-A57E-23DDDA66F180}" srcId="{1DCE59E3-F691-4EE3-808F-E69CEFCD0079}" destId="{331BBB2D-15EE-42CB-A890-6ABAFCBC3193}" srcOrd="1" destOrd="0" parTransId="{E4FB9040-E602-4085-BBEF-D97E563BC662}" sibTransId="{DD06CEA5-9372-4EFA-9024-3263002A20C1}"/>
    <dgm:cxn modelId="{0839E608-0239-4B24-8BF2-36FA3D71A724}" srcId="{B685159A-3683-41F5-847B-133AB3599F92}" destId="{08DC82BF-ED29-4AAD-B434-EB17DC08D925}" srcOrd="1" destOrd="0" parTransId="{74868F35-A758-4751-A522-0FD2D6EB314D}" sibTransId="{E7ACBD5B-30E8-43D6-8CC1-DD9A05B8E1AE}"/>
    <dgm:cxn modelId="{0C875916-E36E-4153-B685-10AF1D010778}" type="presOf" srcId="{1DCE59E3-F691-4EE3-808F-E69CEFCD0079}" destId="{67653852-D5F8-4108-A325-AA72B9303799}" srcOrd="0" destOrd="0" presId="urn:microsoft.com/office/officeart/2005/8/layout/hierarchy6"/>
    <dgm:cxn modelId="{42DA3023-6F78-4869-B57E-AC3795DBB9EA}" type="presOf" srcId="{AA6D59FE-4CF6-4856-8658-55C96AB4170E}" destId="{60AD0BEA-0EBD-405A-8D45-529809D926E9}" srcOrd="0" destOrd="0" presId="urn:microsoft.com/office/officeart/2005/8/layout/hierarchy6"/>
    <dgm:cxn modelId="{B28FF023-A6E5-42BB-9412-C44623FFA5D9}" type="presOf" srcId="{FC8AEAE6-B631-42AC-A157-5C001FA8C28D}" destId="{FBD0BB41-0715-4BE3-9BF3-ECC3671972FC}" srcOrd="0" destOrd="0" presId="urn:microsoft.com/office/officeart/2005/8/layout/hierarchy6"/>
    <dgm:cxn modelId="{74118E2E-E5BB-48A7-807F-69B44D06BF54}" srcId="{010C4BFF-25F8-4C77-AEE4-95FFC9148A7D}" destId="{019A5CC9-383B-41CD-B07A-943B14D01B15}" srcOrd="3" destOrd="0" parTransId="{C0E4604F-29F8-440B-94FE-131198174A29}" sibTransId="{F1D1997D-E711-46C5-A7F0-973FE3D28D5C}"/>
    <dgm:cxn modelId="{B7E4DA2F-3F14-452A-8748-A064E6845A6A}" type="presOf" srcId="{7AB5135F-830B-4BDE-993F-24B5D021C8F6}" destId="{4B2DE163-EE89-4792-A873-B8A39E44D303}" srcOrd="0" destOrd="0" presId="urn:microsoft.com/office/officeart/2005/8/layout/hierarchy6"/>
    <dgm:cxn modelId="{23BC7830-88F5-40DA-A59F-0F520545425A}" type="presOf" srcId="{8E8AE914-245C-4844-8BC1-C256B05E407B}" destId="{E17B23D2-5122-4562-9987-6BF5E2A02259}" srcOrd="0" destOrd="0" presId="urn:microsoft.com/office/officeart/2005/8/layout/hierarchy6"/>
    <dgm:cxn modelId="{D9123C37-0F90-4228-BB07-6B1686736006}" srcId="{B94760C6-A9D0-47E6-AC88-3A69A4D57BB4}" destId="{AD72CB83-878C-478D-BF2D-B81A3E2713D6}" srcOrd="0" destOrd="0" parTransId="{A24501E7-2D45-4112-8E5E-E47B09FE6A2F}" sibTransId="{53F0BAD3-C7A7-4C7D-B132-2A47DBC3D83A}"/>
    <dgm:cxn modelId="{CECFE437-EDCC-409F-8972-CD800447B38A}" srcId="{B685159A-3683-41F5-847B-133AB3599F92}" destId="{1DCE59E3-F691-4EE3-808F-E69CEFCD0079}" srcOrd="0" destOrd="0" parTransId="{1079FB81-9729-4971-B0D9-517BFF0629AF}" sibTransId="{36F8A031-F24F-4798-A36E-AAEAA2A7C5E4}"/>
    <dgm:cxn modelId="{71E9D53E-D1AE-4CA6-9325-B408B07C6270}" type="presOf" srcId="{AD72CB83-878C-478D-BF2D-B81A3E2713D6}" destId="{61F88BD8-8664-4841-8F0B-164F8F59AD92}" srcOrd="0" destOrd="0" presId="urn:microsoft.com/office/officeart/2005/8/layout/hierarchy6"/>
    <dgm:cxn modelId="{989DC05D-F53C-4397-B4F8-175589376C4E}" type="presOf" srcId="{A24501E7-2D45-4112-8E5E-E47B09FE6A2F}" destId="{3B8E7670-CF66-495A-883A-F0EE1832F0D4}" srcOrd="0" destOrd="0" presId="urn:microsoft.com/office/officeart/2005/8/layout/hierarchy6"/>
    <dgm:cxn modelId="{2BBD0949-4967-44A0-A5A5-041A0EF1F35D}" srcId="{B94760C6-A9D0-47E6-AC88-3A69A4D57BB4}" destId="{B685159A-3683-41F5-847B-133AB3599F92}" srcOrd="1" destOrd="0" parTransId="{8E8AE914-245C-4844-8BC1-C256B05E407B}" sibTransId="{34B40CD1-6EEA-4088-8855-651581D1BC8B}"/>
    <dgm:cxn modelId="{F9828C4E-F9FC-4E1C-95AE-5A5D0C4367F4}" type="presOf" srcId="{1079FB81-9729-4971-B0D9-517BFF0629AF}" destId="{130EE034-C136-4025-B4BA-74A61A6BF1C3}" srcOrd="0" destOrd="0" presId="urn:microsoft.com/office/officeart/2005/8/layout/hierarchy6"/>
    <dgm:cxn modelId="{6A597E70-DF25-45BC-88F8-82E095511C95}" type="presOf" srcId="{DA33B7CB-EF79-4659-9B44-B9F7B68EEB5E}" destId="{5E38969F-9C93-467D-B78E-225CA02AFCC0}" srcOrd="0" destOrd="0" presId="urn:microsoft.com/office/officeart/2005/8/layout/hierarchy6"/>
    <dgm:cxn modelId="{6AD7A351-E417-4AD4-AD18-726B07444BEC}" srcId="{010C4BFF-25F8-4C77-AEE4-95FFC9148A7D}" destId="{7AB5135F-830B-4BDE-993F-24B5D021C8F6}" srcOrd="2" destOrd="0" parTransId="{9CE8DC62-3045-414C-B9B2-98D2FEB2DA77}" sibTransId="{2B7563B7-234E-4F73-B724-C4963EFCA460}"/>
    <dgm:cxn modelId="{2BB64157-7A69-4693-8216-7EB884A68A65}" type="presOf" srcId="{B94760C6-A9D0-47E6-AC88-3A69A4D57BB4}" destId="{9566308F-3620-4ED2-B0CC-392A9DF4D2F3}" srcOrd="0" destOrd="0" presId="urn:microsoft.com/office/officeart/2005/8/layout/hierarchy6"/>
    <dgm:cxn modelId="{BB34547A-3AB9-451B-8110-EE52B7099DE3}" type="presOf" srcId="{CF59E789-5420-4D7B-98D7-6041E9B144E8}" destId="{2B69E52D-7103-47AD-B6E9-CBDED8484FBC}" srcOrd="0" destOrd="0" presId="urn:microsoft.com/office/officeart/2005/8/layout/hierarchy6"/>
    <dgm:cxn modelId="{F3EEA67A-786C-478D-8141-3C5C5C56B94B}" type="presOf" srcId="{7AB5135F-830B-4BDE-993F-24B5D021C8F6}" destId="{B094F0A7-D9D6-423A-BB43-0CC65E7BC9C2}" srcOrd="1" destOrd="0" presId="urn:microsoft.com/office/officeart/2005/8/layout/hierarchy6"/>
    <dgm:cxn modelId="{F56AC47D-4F34-4F0D-8719-923F69B97613}" type="presOf" srcId="{019A5CC9-383B-41CD-B07A-943B14D01B15}" destId="{202F3F18-AB0F-4EAB-8252-5BA676649E39}" srcOrd="0" destOrd="0" presId="urn:microsoft.com/office/officeart/2005/8/layout/hierarchy6"/>
    <dgm:cxn modelId="{678D7083-899A-495E-AC00-C24D791AC2AD}" type="presOf" srcId="{019A5CC9-383B-41CD-B07A-943B14D01B15}" destId="{4F6FF6CC-E233-4E5E-A169-AD578787B1B2}" srcOrd="1" destOrd="0" presId="urn:microsoft.com/office/officeart/2005/8/layout/hierarchy6"/>
    <dgm:cxn modelId="{328C3D8F-E6BE-4F44-94A4-B37626A37208}" type="presOf" srcId="{010C4BFF-25F8-4C77-AEE4-95FFC9148A7D}" destId="{D0AADC0B-F11F-4AE7-9401-CA8332501A65}" srcOrd="0" destOrd="0" presId="urn:microsoft.com/office/officeart/2005/8/layout/hierarchy6"/>
    <dgm:cxn modelId="{D625BD91-05BA-46C2-8C3D-289F96354285}" type="presOf" srcId="{E4FB9040-E602-4085-BBEF-D97E563BC662}" destId="{83844BFE-FBC6-4350-B5A0-95D35C68FDE5}" srcOrd="0" destOrd="0" presId="urn:microsoft.com/office/officeart/2005/8/layout/hierarchy6"/>
    <dgm:cxn modelId="{CD40309D-C7E0-42A4-A96D-11226157E2C8}" type="presOf" srcId="{331BBB2D-15EE-42CB-A890-6ABAFCBC3193}" destId="{AF02A39A-A95F-49EA-9664-78A30200E836}" srcOrd="0" destOrd="0" presId="urn:microsoft.com/office/officeart/2005/8/layout/hierarchy6"/>
    <dgm:cxn modelId="{D37236A2-67A1-4A1C-A048-5ABFCA75B8A6}" type="presOf" srcId="{08DC82BF-ED29-4AAD-B434-EB17DC08D925}" destId="{D5C554D9-C7B1-4B1E-A6CD-BECC9D6CE665}" srcOrd="0" destOrd="0" presId="urn:microsoft.com/office/officeart/2005/8/layout/hierarchy6"/>
    <dgm:cxn modelId="{763D50AE-9757-42AF-AA9D-22BA51AA8A3C}" type="presOf" srcId="{3EAF4C09-179B-445E-BFBA-D38944F25907}" destId="{47224F29-6A79-4115-BB2A-14171EC02646}" srcOrd="0" destOrd="0" presId="urn:microsoft.com/office/officeart/2005/8/layout/hierarchy6"/>
    <dgm:cxn modelId="{34CA3FB4-A20D-4B2F-B62A-1A4C0F6541EE}" srcId="{1DCE59E3-F691-4EE3-808F-E69CEFCD0079}" destId="{DA33B7CB-EF79-4659-9B44-B9F7B68EEB5E}" srcOrd="0" destOrd="0" parTransId="{FC8AEAE6-B631-42AC-A157-5C001FA8C28D}" sibTransId="{9850C87C-7AF8-498F-9D40-D480145730A0}"/>
    <dgm:cxn modelId="{BBC18CBC-9C35-4A65-8203-C8946F5BDE8F}" type="presOf" srcId="{3EAF4C09-179B-445E-BFBA-D38944F25907}" destId="{30299031-718B-4652-BBDA-03BF4B9DF06C}" srcOrd="1" destOrd="0" presId="urn:microsoft.com/office/officeart/2005/8/layout/hierarchy6"/>
    <dgm:cxn modelId="{9E7F44CD-35E8-48A1-9BA2-1DD1361564C2}" type="presOf" srcId="{B685159A-3683-41F5-847B-133AB3599F92}" destId="{E8D30224-9305-4B01-819F-DBC9EB1C1673}" srcOrd="0" destOrd="0" presId="urn:microsoft.com/office/officeart/2005/8/layout/hierarchy6"/>
    <dgm:cxn modelId="{9F1CDAE2-9DCD-4C82-9030-7DB842BC6B43}" srcId="{08DC82BF-ED29-4AAD-B434-EB17DC08D925}" destId="{CF59E789-5420-4D7B-98D7-6041E9B144E8}" srcOrd="0" destOrd="0" parTransId="{AA6D59FE-4CF6-4856-8658-55C96AB4170E}" sibTransId="{443ADB26-8976-4E5B-B262-7727EC27E00D}"/>
    <dgm:cxn modelId="{AEA1C3F2-4DB3-46E0-8605-C32CA7B7A8F5}" type="presOf" srcId="{74868F35-A758-4751-A522-0FD2D6EB314D}" destId="{76D08333-905D-4051-AB75-6EA5C0E09575}" srcOrd="0" destOrd="0" presId="urn:microsoft.com/office/officeart/2005/8/layout/hierarchy6"/>
    <dgm:cxn modelId="{8E5413F4-E85F-4533-97E8-B8A21B189B2B}" srcId="{010C4BFF-25F8-4C77-AEE4-95FFC9148A7D}" destId="{3EAF4C09-179B-445E-BFBA-D38944F25907}" srcOrd="1" destOrd="0" parTransId="{11330A04-64BC-441F-A775-DB59B521B334}" sibTransId="{26669ECD-5734-412A-A1B5-9F70FAC7C675}"/>
    <dgm:cxn modelId="{E8074BFA-AA0E-465A-AA75-9D6044FC06BD}" srcId="{010C4BFF-25F8-4C77-AEE4-95FFC9148A7D}" destId="{B94760C6-A9D0-47E6-AC88-3A69A4D57BB4}" srcOrd="0" destOrd="0" parTransId="{E61EACA5-9242-4B55-8759-05A5F5BF5783}" sibTransId="{2A546260-E4D6-4CF7-9573-87DAE6C5B36E}"/>
    <dgm:cxn modelId="{0C38EA6E-F57A-459D-B267-B8B195DEF437}" type="presParOf" srcId="{D0AADC0B-F11F-4AE7-9401-CA8332501A65}" destId="{5EB485F2-FABE-4B84-ACE4-1F47939E31EE}" srcOrd="0" destOrd="0" presId="urn:microsoft.com/office/officeart/2005/8/layout/hierarchy6"/>
    <dgm:cxn modelId="{A9D617EF-243A-4DFC-9013-B32EBFA61AA5}" type="presParOf" srcId="{5EB485F2-FABE-4B84-ACE4-1F47939E31EE}" destId="{C05E0A1A-4C56-43CA-821A-01F86635EF6E}" srcOrd="0" destOrd="0" presId="urn:microsoft.com/office/officeart/2005/8/layout/hierarchy6"/>
    <dgm:cxn modelId="{2FC936DB-9C12-4E55-A1CB-B688B2B16919}" type="presParOf" srcId="{5EB485F2-FABE-4B84-ACE4-1F47939E31EE}" destId="{B110811D-4E8B-405D-9EEF-3A100860EE99}" srcOrd="1" destOrd="0" presId="urn:microsoft.com/office/officeart/2005/8/layout/hierarchy6"/>
    <dgm:cxn modelId="{2C3D0BD9-73FC-49E0-AD3B-8737CF58373D}" type="presParOf" srcId="{B110811D-4E8B-405D-9EEF-3A100860EE99}" destId="{B0A5027F-E7E9-44B7-9CC6-C28B7C455DD3}" srcOrd="0" destOrd="0" presId="urn:microsoft.com/office/officeart/2005/8/layout/hierarchy6"/>
    <dgm:cxn modelId="{84247849-761B-4A72-A1E6-11F6349C6E71}" type="presParOf" srcId="{B0A5027F-E7E9-44B7-9CC6-C28B7C455DD3}" destId="{9566308F-3620-4ED2-B0CC-392A9DF4D2F3}" srcOrd="0" destOrd="0" presId="urn:microsoft.com/office/officeart/2005/8/layout/hierarchy6"/>
    <dgm:cxn modelId="{163B99A7-CD14-4B8F-BA35-4DCA66E93C4F}" type="presParOf" srcId="{B0A5027F-E7E9-44B7-9CC6-C28B7C455DD3}" destId="{D7DB9EF2-D0EA-49FA-AC8F-5347EACC178A}" srcOrd="1" destOrd="0" presId="urn:microsoft.com/office/officeart/2005/8/layout/hierarchy6"/>
    <dgm:cxn modelId="{ACFC763B-C6C4-46A9-A7A5-B5A3B042B9F4}" type="presParOf" srcId="{D7DB9EF2-D0EA-49FA-AC8F-5347EACC178A}" destId="{3B8E7670-CF66-495A-883A-F0EE1832F0D4}" srcOrd="0" destOrd="0" presId="urn:microsoft.com/office/officeart/2005/8/layout/hierarchy6"/>
    <dgm:cxn modelId="{7415C226-CBFB-45E9-8F39-3D123B93C7F7}" type="presParOf" srcId="{D7DB9EF2-D0EA-49FA-AC8F-5347EACC178A}" destId="{9175CB22-D24A-4A9F-9A80-8758AA16C7C4}" srcOrd="1" destOrd="0" presId="urn:microsoft.com/office/officeart/2005/8/layout/hierarchy6"/>
    <dgm:cxn modelId="{7874D7DA-9976-4E1B-B925-16619F6FF21B}" type="presParOf" srcId="{9175CB22-D24A-4A9F-9A80-8758AA16C7C4}" destId="{61F88BD8-8664-4841-8F0B-164F8F59AD92}" srcOrd="0" destOrd="0" presId="urn:microsoft.com/office/officeart/2005/8/layout/hierarchy6"/>
    <dgm:cxn modelId="{39AFB6E4-52E5-4753-95AE-446D2DF78E51}" type="presParOf" srcId="{9175CB22-D24A-4A9F-9A80-8758AA16C7C4}" destId="{EF30FA7C-22A7-4EFE-A1F1-B3FD94E1BC82}" srcOrd="1" destOrd="0" presId="urn:microsoft.com/office/officeart/2005/8/layout/hierarchy6"/>
    <dgm:cxn modelId="{8F397DC4-1B7A-4902-90BB-DF810BC33265}" type="presParOf" srcId="{D7DB9EF2-D0EA-49FA-AC8F-5347EACC178A}" destId="{E17B23D2-5122-4562-9987-6BF5E2A02259}" srcOrd="2" destOrd="0" presId="urn:microsoft.com/office/officeart/2005/8/layout/hierarchy6"/>
    <dgm:cxn modelId="{7A9191B8-EB11-4A82-B63D-12C5298542B4}" type="presParOf" srcId="{D7DB9EF2-D0EA-49FA-AC8F-5347EACC178A}" destId="{B030B3F1-1307-4497-AFF9-2CF1EC47FEEC}" srcOrd="3" destOrd="0" presId="urn:microsoft.com/office/officeart/2005/8/layout/hierarchy6"/>
    <dgm:cxn modelId="{A73F4A3A-208E-48DA-A536-4F341F37A258}" type="presParOf" srcId="{B030B3F1-1307-4497-AFF9-2CF1EC47FEEC}" destId="{E8D30224-9305-4B01-819F-DBC9EB1C1673}" srcOrd="0" destOrd="0" presId="urn:microsoft.com/office/officeart/2005/8/layout/hierarchy6"/>
    <dgm:cxn modelId="{5723D44A-62AA-4A15-95EE-3A077619C0F2}" type="presParOf" srcId="{B030B3F1-1307-4497-AFF9-2CF1EC47FEEC}" destId="{FB13B2BE-1875-4910-8B3E-6502A7EBCF29}" srcOrd="1" destOrd="0" presId="urn:microsoft.com/office/officeart/2005/8/layout/hierarchy6"/>
    <dgm:cxn modelId="{114191BA-87C3-4F2A-AD8B-8E7EC7607337}" type="presParOf" srcId="{FB13B2BE-1875-4910-8B3E-6502A7EBCF29}" destId="{130EE034-C136-4025-B4BA-74A61A6BF1C3}" srcOrd="0" destOrd="0" presId="urn:microsoft.com/office/officeart/2005/8/layout/hierarchy6"/>
    <dgm:cxn modelId="{F7461321-229D-4D4F-8B57-21E49798FE09}" type="presParOf" srcId="{FB13B2BE-1875-4910-8B3E-6502A7EBCF29}" destId="{14ABFBDD-0DC3-46EE-8329-E48B48552F45}" srcOrd="1" destOrd="0" presId="urn:microsoft.com/office/officeart/2005/8/layout/hierarchy6"/>
    <dgm:cxn modelId="{EDE3F72F-8C6B-4369-AE71-30EAB1EDC067}" type="presParOf" srcId="{14ABFBDD-0DC3-46EE-8329-E48B48552F45}" destId="{67653852-D5F8-4108-A325-AA72B9303799}" srcOrd="0" destOrd="0" presId="urn:microsoft.com/office/officeart/2005/8/layout/hierarchy6"/>
    <dgm:cxn modelId="{032A3053-80AF-47D9-876B-357DEB79BB11}" type="presParOf" srcId="{14ABFBDD-0DC3-46EE-8329-E48B48552F45}" destId="{461B9B0F-6CC9-48FB-8813-426EE33ACEDD}" srcOrd="1" destOrd="0" presId="urn:microsoft.com/office/officeart/2005/8/layout/hierarchy6"/>
    <dgm:cxn modelId="{3D9D9E80-FB5F-42EA-9028-7F350B5582D1}" type="presParOf" srcId="{461B9B0F-6CC9-48FB-8813-426EE33ACEDD}" destId="{FBD0BB41-0715-4BE3-9BF3-ECC3671972FC}" srcOrd="0" destOrd="0" presId="urn:microsoft.com/office/officeart/2005/8/layout/hierarchy6"/>
    <dgm:cxn modelId="{D77E797C-E99E-4EE4-9639-0286C6D65A52}" type="presParOf" srcId="{461B9B0F-6CC9-48FB-8813-426EE33ACEDD}" destId="{2A6D20D5-6CB2-4BA0-A753-8486AE847D5E}" srcOrd="1" destOrd="0" presId="urn:microsoft.com/office/officeart/2005/8/layout/hierarchy6"/>
    <dgm:cxn modelId="{E2900CF1-BA7C-409F-8062-D4300773E65B}" type="presParOf" srcId="{2A6D20D5-6CB2-4BA0-A753-8486AE847D5E}" destId="{5E38969F-9C93-467D-B78E-225CA02AFCC0}" srcOrd="0" destOrd="0" presId="urn:microsoft.com/office/officeart/2005/8/layout/hierarchy6"/>
    <dgm:cxn modelId="{7277F465-50D2-4305-A44E-FB8F4B8FBA0B}" type="presParOf" srcId="{2A6D20D5-6CB2-4BA0-A753-8486AE847D5E}" destId="{2EDB2513-8B35-4CE0-8157-9AD85273D311}" srcOrd="1" destOrd="0" presId="urn:microsoft.com/office/officeart/2005/8/layout/hierarchy6"/>
    <dgm:cxn modelId="{55912112-B36C-43CF-916A-35F56CD6CBE2}" type="presParOf" srcId="{461B9B0F-6CC9-48FB-8813-426EE33ACEDD}" destId="{83844BFE-FBC6-4350-B5A0-95D35C68FDE5}" srcOrd="2" destOrd="0" presId="urn:microsoft.com/office/officeart/2005/8/layout/hierarchy6"/>
    <dgm:cxn modelId="{D2F8BB1E-D466-4D9B-AC1E-1EFFFA6C3250}" type="presParOf" srcId="{461B9B0F-6CC9-48FB-8813-426EE33ACEDD}" destId="{7D8CDA38-E6CE-4D98-9E94-260D88B7CEA0}" srcOrd="3" destOrd="0" presId="urn:microsoft.com/office/officeart/2005/8/layout/hierarchy6"/>
    <dgm:cxn modelId="{090AE2E9-8A62-4B75-B205-6CACEE9A9EC7}" type="presParOf" srcId="{7D8CDA38-E6CE-4D98-9E94-260D88B7CEA0}" destId="{AF02A39A-A95F-49EA-9664-78A30200E836}" srcOrd="0" destOrd="0" presId="urn:microsoft.com/office/officeart/2005/8/layout/hierarchy6"/>
    <dgm:cxn modelId="{7D62CCA2-B754-4BD2-87B2-ED05FE655EDF}" type="presParOf" srcId="{7D8CDA38-E6CE-4D98-9E94-260D88B7CEA0}" destId="{1F099D4D-ECAB-4601-AFC5-01BBB26DAD5E}" srcOrd="1" destOrd="0" presId="urn:microsoft.com/office/officeart/2005/8/layout/hierarchy6"/>
    <dgm:cxn modelId="{6552E30C-07FC-4E0A-97C4-DF8C880A5D61}" type="presParOf" srcId="{FB13B2BE-1875-4910-8B3E-6502A7EBCF29}" destId="{76D08333-905D-4051-AB75-6EA5C0E09575}" srcOrd="2" destOrd="0" presId="urn:microsoft.com/office/officeart/2005/8/layout/hierarchy6"/>
    <dgm:cxn modelId="{10D86105-B700-4721-A37D-E6E8399E73D1}" type="presParOf" srcId="{FB13B2BE-1875-4910-8B3E-6502A7EBCF29}" destId="{7B372C0F-A462-4332-BB4E-E9F2A5904DBC}" srcOrd="3" destOrd="0" presId="urn:microsoft.com/office/officeart/2005/8/layout/hierarchy6"/>
    <dgm:cxn modelId="{F647061C-6785-46D6-9322-4EF4188F8459}" type="presParOf" srcId="{7B372C0F-A462-4332-BB4E-E9F2A5904DBC}" destId="{D5C554D9-C7B1-4B1E-A6CD-BECC9D6CE665}" srcOrd="0" destOrd="0" presId="urn:microsoft.com/office/officeart/2005/8/layout/hierarchy6"/>
    <dgm:cxn modelId="{3BD30D8F-87E8-483E-BC79-12A9672C4D94}" type="presParOf" srcId="{7B372C0F-A462-4332-BB4E-E9F2A5904DBC}" destId="{E0D79989-6B48-45D0-A286-0DCC1681F962}" srcOrd="1" destOrd="0" presId="urn:microsoft.com/office/officeart/2005/8/layout/hierarchy6"/>
    <dgm:cxn modelId="{D3C3E595-4BBB-4508-BB2E-F3D13F7056FF}" type="presParOf" srcId="{E0D79989-6B48-45D0-A286-0DCC1681F962}" destId="{60AD0BEA-0EBD-405A-8D45-529809D926E9}" srcOrd="0" destOrd="0" presId="urn:microsoft.com/office/officeart/2005/8/layout/hierarchy6"/>
    <dgm:cxn modelId="{8BBE6929-1B03-4568-A0C0-B97503D48263}" type="presParOf" srcId="{E0D79989-6B48-45D0-A286-0DCC1681F962}" destId="{B7C59BE4-2890-46B1-96E2-B57813BE803A}" srcOrd="1" destOrd="0" presId="urn:microsoft.com/office/officeart/2005/8/layout/hierarchy6"/>
    <dgm:cxn modelId="{41B84D65-FA27-447D-8E3D-A0F40F512671}" type="presParOf" srcId="{B7C59BE4-2890-46B1-96E2-B57813BE803A}" destId="{2B69E52D-7103-47AD-B6E9-CBDED8484FBC}" srcOrd="0" destOrd="0" presId="urn:microsoft.com/office/officeart/2005/8/layout/hierarchy6"/>
    <dgm:cxn modelId="{1446AA86-F7A1-496B-B703-007CE1B960FC}" type="presParOf" srcId="{B7C59BE4-2890-46B1-96E2-B57813BE803A}" destId="{AD29B27C-693A-4EC7-ADBB-7824743DE0FE}" srcOrd="1" destOrd="0" presId="urn:microsoft.com/office/officeart/2005/8/layout/hierarchy6"/>
    <dgm:cxn modelId="{E3F9FA93-5751-4208-9056-5D3F816B02E3}" type="presParOf" srcId="{D0AADC0B-F11F-4AE7-9401-CA8332501A65}" destId="{863D5EDC-C282-4E43-8841-47C1B33A2B60}" srcOrd="1" destOrd="0" presId="urn:microsoft.com/office/officeart/2005/8/layout/hierarchy6"/>
    <dgm:cxn modelId="{7BB2E797-36CD-4A50-ADDB-F4B59769DCCC}" type="presParOf" srcId="{863D5EDC-C282-4E43-8841-47C1B33A2B60}" destId="{CEFAC97E-9E57-4BD6-B5C0-9933B2A4B3B5}" srcOrd="0" destOrd="0" presId="urn:microsoft.com/office/officeart/2005/8/layout/hierarchy6"/>
    <dgm:cxn modelId="{C5817C99-7000-4053-B57A-4EAE87D025EB}" type="presParOf" srcId="{CEFAC97E-9E57-4BD6-B5C0-9933B2A4B3B5}" destId="{47224F29-6A79-4115-BB2A-14171EC02646}" srcOrd="0" destOrd="0" presId="urn:microsoft.com/office/officeart/2005/8/layout/hierarchy6"/>
    <dgm:cxn modelId="{0B05F952-218A-4208-AA9D-47185E79FCB7}" type="presParOf" srcId="{CEFAC97E-9E57-4BD6-B5C0-9933B2A4B3B5}" destId="{30299031-718B-4652-BBDA-03BF4B9DF06C}" srcOrd="1" destOrd="0" presId="urn:microsoft.com/office/officeart/2005/8/layout/hierarchy6"/>
    <dgm:cxn modelId="{5B69F2AA-56A0-4D13-A692-1E0ED130E4F5}" type="presParOf" srcId="{863D5EDC-C282-4E43-8841-47C1B33A2B60}" destId="{96D9457B-712B-4FCA-BFD1-1A2801AB3B67}" srcOrd="1" destOrd="0" presId="urn:microsoft.com/office/officeart/2005/8/layout/hierarchy6"/>
    <dgm:cxn modelId="{8C4CFAB3-1373-4C54-9610-624437942ABA}" type="presParOf" srcId="{96D9457B-712B-4FCA-BFD1-1A2801AB3B67}" destId="{6386B416-01F1-4656-8510-26AF0D1FF0CE}" srcOrd="0" destOrd="0" presId="urn:microsoft.com/office/officeart/2005/8/layout/hierarchy6"/>
    <dgm:cxn modelId="{9DF249B8-3C88-4BB5-80D2-6D626FBDA2AF}" type="presParOf" srcId="{863D5EDC-C282-4E43-8841-47C1B33A2B60}" destId="{C4E2CC7B-9BF3-444D-AC18-0513147CFEF7}" srcOrd="2" destOrd="0" presId="urn:microsoft.com/office/officeart/2005/8/layout/hierarchy6"/>
    <dgm:cxn modelId="{FD1F067B-3CF2-462D-A86D-6C79C738DFDC}" type="presParOf" srcId="{C4E2CC7B-9BF3-444D-AC18-0513147CFEF7}" destId="{4B2DE163-EE89-4792-A873-B8A39E44D303}" srcOrd="0" destOrd="0" presId="urn:microsoft.com/office/officeart/2005/8/layout/hierarchy6"/>
    <dgm:cxn modelId="{2F564AEC-9C6D-4887-8665-A421A275EC16}" type="presParOf" srcId="{C4E2CC7B-9BF3-444D-AC18-0513147CFEF7}" destId="{B094F0A7-D9D6-423A-BB43-0CC65E7BC9C2}" srcOrd="1" destOrd="0" presId="urn:microsoft.com/office/officeart/2005/8/layout/hierarchy6"/>
    <dgm:cxn modelId="{2C9DC2A7-5B7F-42E0-9257-016A393B07FD}" type="presParOf" srcId="{863D5EDC-C282-4E43-8841-47C1B33A2B60}" destId="{A9A01B90-BF8F-4FFC-94D0-B6F22D9F4A79}" srcOrd="3" destOrd="0" presId="urn:microsoft.com/office/officeart/2005/8/layout/hierarchy6"/>
    <dgm:cxn modelId="{FAE77446-ACEF-46E1-A552-602366C9B821}" type="presParOf" srcId="{A9A01B90-BF8F-4FFC-94D0-B6F22D9F4A79}" destId="{0C2C5806-7DF4-4B70-B955-799C3A0262B2}" srcOrd="0" destOrd="0" presId="urn:microsoft.com/office/officeart/2005/8/layout/hierarchy6"/>
    <dgm:cxn modelId="{3D143416-B915-4CC0-83EB-3F523501FE8F}" type="presParOf" srcId="{863D5EDC-C282-4E43-8841-47C1B33A2B60}" destId="{DBC96087-D6A2-482E-AE8A-4B17085B478B}" srcOrd="4" destOrd="0" presId="urn:microsoft.com/office/officeart/2005/8/layout/hierarchy6"/>
    <dgm:cxn modelId="{84BF1B85-83FB-41DF-8597-3FE2FC7175A7}" type="presParOf" srcId="{DBC96087-D6A2-482E-AE8A-4B17085B478B}" destId="{202F3F18-AB0F-4EAB-8252-5BA676649E39}" srcOrd="0" destOrd="0" presId="urn:microsoft.com/office/officeart/2005/8/layout/hierarchy6"/>
    <dgm:cxn modelId="{8FD94A89-AEDA-4033-8A15-0929FABCCA26}" type="presParOf" srcId="{DBC96087-D6A2-482E-AE8A-4B17085B478B}" destId="{4F6FF6CC-E233-4E5E-A169-AD578787B1B2}"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10C4BFF-25F8-4C77-AEE4-95FFC9148A7D}"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nl-NL"/>
        </a:p>
      </dgm:t>
    </dgm:pt>
    <dgm:pt modelId="{B685159A-3683-41F5-847B-133AB3599F92}">
      <dgm:prSet phldrT="[Tekst]"/>
      <dgm:spPr/>
      <dgm:t>
        <a:bodyPr/>
        <a:lstStyle/>
        <a:p>
          <a:pPr algn="l">
            <a:buFont typeface="Arial" panose="020B0604020202020204" pitchFamily="34" charset="0"/>
            <a:buNone/>
          </a:pPr>
          <a:r>
            <a:rPr lang="nl-NL" dirty="0"/>
            <a:t>* Woonkamer</a:t>
          </a:r>
        </a:p>
        <a:p>
          <a:pPr algn="l">
            <a:buFont typeface="Arial" panose="020B0604020202020204" pitchFamily="34" charset="0"/>
            <a:buNone/>
          </a:pPr>
          <a:r>
            <a:rPr lang="nl-NL" dirty="0"/>
            <a:t>* Slaapkamers</a:t>
          </a:r>
        </a:p>
        <a:p>
          <a:pPr algn="l">
            <a:buFont typeface="Arial" panose="020B0604020202020204" pitchFamily="34" charset="0"/>
            <a:buNone/>
          </a:pPr>
          <a:r>
            <a:rPr lang="nl-NL" dirty="0"/>
            <a:t>* Keukens </a:t>
          </a:r>
        </a:p>
        <a:p>
          <a:pPr algn="l">
            <a:buFont typeface="Arial" panose="020B0604020202020204" pitchFamily="34" charset="0"/>
            <a:buNone/>
          </a:pPr>
          <a:r>
            <a:rPr lang="nl-NL" dirty="0"/>
            <a:t>* Overige ruimten</a:t>
          </a:r>
        </a:p>
      </dgm:t>
    </dgm:pt>
    <dgm:pt modelId="{8E8AE914-245C-4844-8BC1-C256B05E407B}" type="parTrans" cxnId="{2BBD0949-4967-44A0-A5A5-041A0EF1F35D}">
      <dgm:prSet/>
      <dgm:spPr/>
      <dgm:t>
        <a:bodyPr/>
        <a:lstStyle/>
        <a:p>
          <a:endParaRPr lang="nl-NL"/>
        </a:p>
      </dgm:t>
    </dgm:pt>
    <dgm:pt modelId="{34B40CD1-6EEA-4088-8855-651581D1BC8B}" type="sibTrans" cxnId="{2BBD0949-4967-44A0-A5A5-041A0EF1F35D}">
      <dgm:prSet/>
      <dgm:spPr/>
      <dgm:t>
        <a:bodyPr/>
        <a:lstStyle/>
        <a:p>
          <a:endParaRPr lang="nl-NL"/>
        </a:p>
      </dgm:t>
    </dgm:pt>
    <dgm:pt modelId="{1DCE59E3-F691-4EE3-808F-E69CEFCD0079}">
      <dgm:prSet phldrT="[Tekst]"/>
      <dgm:spPr/>
      <dgm:t>
        <a:bodyPr/>
        <a:lstStyle/>
        <a:p>
          <a:pPr algn="l"/>
          <a:r>
            <a:rPr lang="nl-NL" dirty="0"/>
            <a:t>Overige ruimten</a:t>
          </a:r>
        </a:p>
        <a:p>
          <a:pPr algn="l"/>
          <a:r>
            <a:rPr lang="nl-NL" dirty="0"/>
            <a:t>* verwarming</a:t>
          </a:r>
        </a:p>
      </dgm:t>
    </dgm:pt>
    <dgm:pt modelId="{1079FB81-9729-4971-B0D9-517BFF0629AF}" type="parTrans" cxnId="{CECFE437-EDCC-409F-8972-CD800447B38A}">
      <dgm:prSet/>
      <dgm:spPr/>
      <dgm:t>
        <a:bodyPr/>
        <a:lstStyle/>
        <a:p>
          <a:endParaRPr lang="nl-NL"/>
        </a:p>
      </dgm:t>
    </dgm:pt>
    <dgm:pt modelId="{36F8A031-F24F-4798-A36E-AAEAA2A7C5E4}" type="sibTrans" cxnId="{CECFE437-EDCC-409F-8972-CD800447B38A}">
      <dgm:prSet/>
      <dgm:spPr/>
      <dgm:t>
        <a:bodyPr/>
        <a:lstStyle/>
        <a:p>
          <a:endParaRPr lang="nl-NL"/>
        </a:p>
      </dgm:t>
    </dgm:pt>
    <dgm:pt modelId="{DA33B7CB-EF79-4659-9B44-B9F7B68EEB5E}">
      <dgm:prSet phldrT="[Tekst]"/>
      <dgm:spPr/>
      <dgm:t>
        <a:bodyPr/>
        <a:lstStyle/>
        <a:p>
          <a:pPr algn="l"/>
          <a:r>
            <a:rPr lang="nl-NL" dirty="0"/>
            <a:t>Overige ruimten</a:t>
          </a:r>
        </a:p>
        <a:p>
          <a:pPr algn="l"/>
          <a:r>
            <a:rPr lang="nl-NL" dirty="0"/>
            <a:t>* Verwarming</a:t>
          </a:r>
        </a:p>
        <a:p>
          <a:pPr algn="l"/>
          <a:r>
            <a:rPr lang="nl-NL" dirty="0"/>
            <a:t>* 450 kJ/m²*K </a:t>
          </a:r>
        </a:p>
      </dgm:t>
    </dgm:pt>
    <dgm:pt modelId="{FC8AEAE6-B631-42AC-A157-5C001FA8C28D}" type="parTrans" cxnId="{34CA3FB4-A20D-4B2F-B62A-1A4C0F6541EE}">
      <dgm:prSet/>
      <dgm:spPr/>
      <dgm:t>
        <a:bodyPr/>
        <a:lstStyle/>
        <a:p>
          <a:endParaRPr lang="nl-NL"/>
        </a:p>
      </dgm:t>
    </dgm:pt>
    <dgm:pt modelId="{9850C87C-7AF8-498F-9D40-D480145730A0}" type="sibTrans" cxnId="{34CA3FB4-A20D-4B2F-B62A-1A4C0F6541EE}">
      <dgm:prSet/>
      <dgm:spPr/>
      <dgm:t>
        <a:bodyPr/>
        <a:lstStyle/>
        <a:p>
          <a:endParaRPr lang="nl-NL"/>
        </a:p>
      </dgm:t>
    </dgm:pt>
    <dgm:pt modelId="{331BBB2D-15EE-42CB-A890-6ABAFCBC3193}">
      <dgm:prSet phldrT="[Tekst]"/>
      <dgm:spPr/>
      <dgm:t>
        <a:bodyPr/>
        <a:lstStyle/>
        <a:p>
          <a:pPr algn="l"/>
          <a:r>
            <a:rPr lang="nl-NL" dirty="0"/>
            <a:t>Hoofdslaapkamer (opbouw)</a:t>
          </a:r>
        </a:p>
        <a:p>
          <a:pPr algn="l"/>
          <a:r>
            <a:rPr lang="nl-NL" dirty="0"/>
            <a:t>* Verwarming</a:t>
          </a:r>
        </a:p>
        <a:p>
          <a:pPr algn="l"/>
          <a:r>
            <a:rPr lang="nl-NL" dirty="0"/>
            <a:t>* 80  kJ/m²*K </a:t>
          </a:r>
        </a:p>
      </dgm:t>
    </dgm:pt>
    <dgm:pt modelId="{E4FB9040-E602-4085-BBEF-D97E563BC662}" type="parTrans" cxnId="{1C4A2D04-63FA-41A9-A57E-23DDDA66F180}">
      <dgm:prSet/>
      <dgm:spPr/>
      <dgm:t>
        <a:bodyPr/>
        <a:lstStyle/>
        <a:p>
          <a:endParaRPr lang="nl-NL"/>
        </a:p>
      </dgm:t>
    </dgm:pt>
    <dgm:pt modelId="{DD06CEA5-9372-4EFA-9024-3263002A20C1}" type="sibTrans" cxnId="{1C4A2D04-63FA-41A9-A57E-23DDDA66F180}">
      <dgm:prSet/>
      <dgm:spPr/>
      <dgm:t>
        <a:bodyPr/>
        <a:lstStyle/>
        <a:p>
          <a:endParaRPr lang="nl-NL"/>
        </a:p>
      </dgm:t>
    </dgm:pt>
    <dgm:pt modelId="{08DC82BF-ED29-4AAD-B434-EB17DC08D925}">
      <dgm:prSet phldrT="[Tekst]"/>
      <dgm:spPr/>
      <dgm:t>
        <a:bodyPr/>
        <a:lstStyle/>
        <a:p>
          <a:pPr algn="l"/>
          <a:r>
            <a:rPr lang="nl-NL" dirty="0"/>
            <a:t>Woonkamer</a:t>
          </a:r>
        </a:p>
        <a:p>
          <a:pPr algn="l"/>
          <a:r>
            <a:rPr lang="nl-NL" dirty="0"/>
            <a:t>* Verwarming + koeling</a:t>
          </a:r>
        </a:p>
      </dgm:t>
    </dgm:pt>
    <dgm:pt modelId="{74868F35-A758-4751-A522-0FD2D6EB314D}" type="parTrans" cxnId="{0839E608-0239-4B24-8BF2-36FA3D71A724}">
      <dgm:prSet/>
      <dgm:spPr/>
      <dgm:t>
        <a:bodyPr/>
        <a:lstStyle/>
        <a:p>
          <a:endParaRPr lang="nl-NL"/>
        </a:p>
      </dgm:t>
    </dgm:pt>
    <dgm:pt modelId="{E7ACBD5B-30E8-43D6-8CC1-DD9A05B8E1AE}" type="sibTrans" cxnId="{0839E608-0239-4B24-8BF2-36FA3D71A724}">
      <dgm:prSet/>
      <dgm:spPr/>
      <dgm:t>
        <a:bodyPr/>
        <a:lstStyle/>
        <a:p>
          <a:endParaRPr lang="nl-NL"/>
        </a:p>
      </dgm:t>
    </dgm:pt>
    <dgm:pt modelId="{CF59E789-5420-4D7B-98D7-6041E9B144E8}">
      <dgm:prSet phldrT="[Tekst]"/>
      <dgm:spPr/>
      <dgm:t>
        <a:bodyPr/>
        <a:lstStyle/>
        <a:p>
          <a:pPr algn="l"/>
          <a:r>
            <a:rPr lang="nl-NL" dirty="0"/>
            <a:t>Woonkamer</a:t>
          </a:r>
        </a:p>
        <a:p>
          <a:pPr algn="l"/>
          <a:r>
            <a:rPr lang="nl-NL" dirty="0"/>
            <a:t>* Verwarming + koeling</a:t>
          </a:r>
        </a:p>
        <a:p>
          <a:pPr algn="l"/>
          <a:r>
            <a:rPr lang="nl-NL" dirty="0"/>
            <a:t>* 450 kJ/m²*K  </a:t>
          </a:r>
        </a:p>
      </dgm:t>
    </dgm:pt>
    <dgm:pt modelId="{AA6D59FE-4CF6-4856-8658-55C96AB4170E}" type="parTrans" cxnId="{9F1CDAE2-9DCD-4C82-9030-7DB842BC6B43}">
      <dgm:prSet/>
      <dgm:spPr/>
      <dgm:t>
        <a:bodyPr/>
        <a:lstStyle/>
        <a:p>
          <a:endParaRPr lang="nl-NL"/>
        </a:p>
      </dgm:t>
    </dgm:pt>
    <dgm:pt modelId="{443ADB26-8976-4E5B-B262-7727EC27E00D}" type="sibTrans" cxnId="{9F1CDAE2-9DCD-4C82-9030-7DB842BC6B43}">
      <dgm:prSet/>
      <dgm:spPr/>
      <dgm:t>
        <a:bodyPr/>
        <a:lstStyle/>
        <a:p>
          <a:endParaRPr lang="nl-NL"/>
        </a:p>
      </dgm:t>
    </dgm:pt>
    <dgm:pt modelId="{3EAF4C09-179B-445E-BFBA-D38944F25907}">
      <dgm:prSet phldrT="[Tekst]"/>
      <dgm:spPr/>
      <dgm:t>
        <a:bodyPr/>
        <a:lstStyle/>
        <a:p>
          <a:r>
            <a:rPr lang="nl-NL" dirty="0"/>
            <a:t>Rekenzone</a:t>
          </a:r>
        </a:p>
      </dgm:t>
    </dgm:pt>
    <dgm:pt modelId="{11330A04-64BC-441F-A775-DB59B521B334}" type="parTrans" cxnId="{8E5413F4-E85F-4533-97E8-B8A21B189B2B}">
      <dgm:prSet/>
      <dgm:spPr/>
      <dgm:t>
        <a:bodyPr/>
        <a:lstStyle/>
        <a:p>
          <a:endParaRPr lang="nl-NL"/>
        </a:p>
      </dgm:t>
    </dgm:pt>
    <dgm:pt modelId="{26669ECD-5734-412A-A1B5-9F70FAC7C675}" type="sibTrans" cxnId="{8E5413F4-E85F-4533-97E8-B8A21B189B2B}">
      <dgm:prSet/>
      <dgm:spPr/>
      <dgm:t>
        <a:bodyPr/>
        <a:lstStyle/>
        <a:p>
          <a:endParaRPr lang="nl-NL"/>
        </a:p>
      </dgm:t>
    </dgm:pt>
    <dgm:pt modelId="{7AB5135F-830B-4BDE-993F-24B5D021C8F6}">
      <dgm:prSet phldrT="[Tekst]"/>
      <dgm:spPr/>
      <dgm:t>
        <a:bodyPr/>
        <a:lstStyle/>
        <a:p>
          <a:r>
            <a:rPr lang="nl-NL" dirty="0"/>
            <a:t>Thermische zone</a:t>
          </a:r>
        </a:p>
      </dgm:t>
    </dgm:pt>
    <dgm:pt modelId="{9CE8DC62-3045-414C-B9B2-98D2FEB2DA77}" type="parTrans" cxnId="{6AD7A351-E417-4AD4-AD18-726B07444BEC}">
      <dgm:prSet/>
      <dgm:spPr/>
      <dgm:t>
        <a:bodyPr/>
        <a:lstStyle/>
        <a:p>
          <a:endParaRPr lang="nl-NL"/>
        </a:p>
      </dgm:t>
    </dgm:pt>
    <dgm:pt modelId="{2B7563B7-234E-4F73-B724-C4963EFCA460}" type="sibTrans" cxnId="{6AD7A351-E417-4AD4-AD18-726B07444BEC}">
      <dgm:prSet/>
      <dgm:spPr/>
      <dgm:t>
        <a:bodyPr/>
        <a:lstStyle/>
        <a:p>
          <a:endParaRPr lang="nl-NL"/>
        </a:p>
      </dgm:t>
    </dgm:pt>
    <dgm:pt modelId="{019A5CC9-383B-41CD-B07A-943B14D01B15}">
      <dgm:prSet phldrT="[Tekst]"/>
      <dgm:spPr/>
      <dgm:t>
        <a:bodyPr/>
        <a:lstStyle/>
        <a:p>
          <a:r>
            <a:rPr lang="nl-NL" dirty="0" err="1"/>
            <a:t>Klimatiserings</a:t>
          </a:r>
          <a:r>
            <a:rPr lang="nl-NL" dirty="0"/>
            <a:t>-</a:t>
          </a:r>
        </a:p>
        <a:p>
          <a:r>
            <a:rPr lang="nl-NL" dirty="0"/>
            <a:t>zone</a:t>
          </a:r>
        </a:p>
      </dgm:t>
    </dgm:pt>
    <dgm:pt modelId="{C0E4604F-29F8-440B-94FE-131198174A29}" type="parTrans" cxnId="{74118E2E-E5BB-48A7-807F-69B44D06BF54}">
      <dgm:prSet/>
      <dgm:spPr/>
      <dgm:t>
        <a:bodyPr/>
        <a:lstStyle/>
        <a:p>
          <a:endParaRPr lang="nl-NL"/>
        </a:p>
      </dgm:t>
    </dgm:pt>
    <dgm:pt modelId="{F1D1997D-E711-46C5-A7F0-973FE3D28D5C}" type="sibTrans" cxnId="{74118E2E-E5BB-48A7-807F-69B44D06BF54}">
      <dgm:prSet/>
      <dgm:spPr/>
      <dgm:t>
        <a:bodyPr/>
        <a:lstStyle/>
        <a:p>
          <a:endParaRPr lang="nl-NL"/>
        </a:p>
      </dgm:t>
    </dgm:pt>
    <dgm:pt modelId="{B94760C6-A9D0-47E6-AC88-3A69A4D57BB4}">
      <dgm:prSet/>
      <dgm:spPr/>
      <dgm:t>
        <a:bodyPr/>
        <a:lstStyle/>
        <a:p>
          <a:r>
            <a:rPr lang="nl-NL" dirty="0"/>
            <a:t>Woning</a:t>
          </a:r>
        </a:p>
      </dgm:t>
    </dgm:pt>
    <dgm:pt modelId="{E61EACA5-9242-4B55-8759-05A5F5BF5783}" type="parTrans" cxnId="{E8074BFA-AA0E-465A-AA75-9D6044FC06BD}">
      <dgm:prSet/>
      <dgm:spPr/>
      <dgm:t>
        <a:bodyPr/>
        <a:lstStyle/>
        <a:p>
          <a:endParaRPr lang="nl-NL"/>
        </a:p>
      </dgm:t>
    </dgm:pt>
    <dgm:pt modelId="{2A546260-E4D6-4CF7-9573-87DAE6C5B36E}" type="sibTrans" cxnId="{E8074BFA-AA0E-465A-AA75-9D6044FC06BD}">
      <dgm:prSet/>
      <dgm:spPr/>
      <dgm:t>
        <a:bodyPr/>
        <a:lstStyle/>
        <a:p>
          <a:endParaRPr lang="nl-NL"/>
        </a:p>
      </dgm:t>
    </dgm:pt>
    <dgm:pt modelId="{AD72CB83-878C-478D-BF2D-B81A3E2713D6}">
      <dgm:prSet/>
      <dgm:spPr/>
      <dgm:t>
        <a:bodyPr/>
        <a:lstStyle/>
        <a:p>
          <a:pPr algn="l">
            <a:buFont typeface="Arial" panose="020B0604020202020204" pitchFamily="34" charset="0"/>
            <a:buChar char="•"/>
          </a:pPr>
          <a:r>
            <a:rPr lang="nl-NL" dirty="0"/>
            <a:t>Niet </a:t>
          </a:r>
          <a:r>
            <a:rPr lang="nl-NL" dirty="0" err="1"/>
            <a:t>labelplichte</a:t>
          </a:r>
          <a:r>
            <a:rPr lang="nl-NL" dirty="0"/>
            <a:t> ruimten:</a:t>
          </a:r>
          <a:br>
            <a:rPr lang="nl-NL" dirty="0"/>
          </a:br>
          <a:r>
            <a:rPr lang="nl-NL" dirty="0"/>
            <a:t>* Losstaande berging</a:t>
          </a:r>
          <a:br>
            <a:rPr lang="nl-NL" dirty="0"/>
          </a:br>
          <a:r>
            <a:rPr lang="nl-NL" dirty="0"/>
            <a:t>* Onverwarmde vliering</a:t>
          </a:r>
        </a:p>
      </dgm:t>
    </dgm:pt>
    <dgm:pt modelId="{A24501E7-2D45-4112-8E5E-E47B09FE6A2F}" type="parTrans" cxnId="{D9123C37-0F90-4228-BB07-6B1686736006}">
      <dgm:prSet/>
      <dgm:spPr/>
      <dgm:t>
        <a:bodyPr/>
        <a:lstStyle/>
        <a:p>
          <a:endParaRPr lang="nl-NL"/>
        </a:p>
      </dgm:t>
    </dgm:pt>
    <dgm:pt modelId="{53F0BAD3-C7A7-4C7D-B132-2A47DBC3D83A}" type="sibTrans" cxnId="{D9123C37-0F90-4228-BB07-6B1686736006}">
      <dgm:prSet/>
      <dgm:spPr/>
      <dgm:t>
        <a:bodyPr/>
        <a:lstStyle/>
        <a:p>
          <a:endParaRPr lang="nl-NL"/>
        </a:p>
      </dgm:t>
    </dgm:pt>
    <dgm:pt modelId="{D0AADC0B-F11F-4AE7-9401-CA8332501A65}" type="pres">
      <dgm:prSet presAssocID="{010C4BFF-25F8-4C77-AEE4-95FFC9148A7D}" presName="mainComposite" presStyleCnt="0">
        <dgm:presLayoutVars>
          <dgm:chPref val="1"/>
          <dgm:dir/>
          <dgm:animOne val="branch"/>
          <dgm:animLvl val="lvl"/>
          <dgm:resizeHandles val="exact"/>
        </dgm:presLayoutVars>
      </dgm:prSet>
      <dgm:spPr/>
    </dgm:pt>
    <dgm:pt modelId="{5EB485F2-FABE-4B84-ACE4-1F47939E31EE}" type="pres">
      <dgm:prSet presAssocID="{010C4BFF-25F8-4C77-AEE4-95FFC9148A7D}" presName="hierFlow" presStyleCnt="0"/>
      <dgm:spPr/>
    </dgm:pt>
    <dgm:pt modelId="{C05E0A1A-4C56-43CA-821A-01F86635EF6E}" type="pres">
      <dgm:prSet presAssocID="{010C4BFF-25F8-4C77-AEE4-95FFC9148A7D}" presName="firstBuf" presStyleCnt="0"/>
      <dgm:spPr/>
    </dgm:pt>
    <dgm:pt modelId="{B110811D-4E8B-405D-9EEF-3A100860EE99}" type="pres">
      <dgm:prSet presAssocID="{010C4BFF-25F8-4C77-AEE4-95FFC9148A7D}" presName="hierChild1" presStyleCnt="0">
        <dgm:presLayoutVars>
          <dgm:chPref val="1"/>
          <dgm:animOne val="branch"/>
          <dgm:animLvl val="lvl"/>
        </dgm:presLayoutVars>
      </dgm:prSet>
      <dgm:spPr/>
    </dgm:pt>
    <dgm:pt modelId="{B0A5027F-E7E9-44B7-9CC6-C28B7C455DD3}" type="pres">
      <dgm:prSet presAssocID="{B94760C6-A9D0-47E6-AC88-3A69A4D57BB4}" presName="Name14" presStyleCnt="0"/>
      <dgm:spPr/>
    </dgm:pt>
    <dgm:pt modelId="{9566308F-3620-4ED2-B0CC-392A9DF4D2F3}" type="pres">
      <dgm:prSet presAssocID="{B94760C6-A9D0-47E6-AC88-3A69A4D57BB4}" presName="level1Shape" presStyleLbl="node0" presStyleIdx="0" presStyleCnt="1">
        <dgm:presLayoutVars>
          <dgm:chPref val="3"/>
        </dgm:presLayoutVars>
      </dgm:prSet>
      <dgm:spPr/>
    </dgm:pt>
    <dgm:pt modelId="{D7DB9EF2-D0EA-49FA-AC8F-5347EACC178A}" type="pres">
      <dgm:prSet presAssocID="{B94760C6-A9D0-47E6-AC88-3A69A4D57BB4}" presName="hierChild2" presStyleCnt="0"/>
      <dgm:spPr/>
    </dgm:pt>
    <dgm:pt modelId="{3B8E7670-CF66-495A-883A-F0EE1832F0D4}" type="pres">
      <dgm:prSet presAssocID="{A24501E7-2D45-4112-8E5E-E47B09FE6A2F}" presName="Name19" presStyleLbl="parChTrans1D2" presStyleIdx="0" presStyleCnt="2"/>
      <dgm:spPr/>
    </dgm:pt>
    <dgm:pt modelId="{9175CB22-D24A-4A9F-9A80-8758AA16C7C4}" type="pres">
      <dgm:prSet presAssocID="{AD72CB83-878C-478D-BF2D-B81A3E2713D6}" presName="Name21" presStyleCnt="0"/>
      <dgm:spPr/>
    </dgm:pt>
    <dgm:pt modelId="{61F88BD8-8664-4841-8F0B-164F8F59AD92}" type="pres">
      <dgm:prSet presAssocID="{AD72CB83-878C-478D-BF2D-B81A3E2713D6}" presName="level2Shape" presStyleLbl="node2" presStyleIdx="0" presStyleCnt="2" custLinFactNeighborX="-50135" custLinFactNeighborY="235"/>
      <dgm:spPr/>
    </dgm:pt>
    <dgm:pt modelId="{EF30FA7C-22A7-4EFE-A1F1-B3FD94E1BC82}" type="pres">
      <dgm:prSet presAssocID="{AD72CB83-878C-478D-BF2D-B81A3E2713D6}" presName="hierChild3" presStyleCnt="0"/>
      <dgm:spPr/>
    </dgm:pt>
    <dgm:pt modelId="{E17B23D2-5122-4562-9987-6BF5E2A02259}" type="pres">
      <dgm:prSet presAssocID="{8E8AE914-245C-4844-8BC1-C256B05E407B}" presName="Name19" presStyleLbl="parChTrans1D2" presStyleIdx="1" presStyleCnt="2"/>
      <dgm:spPr/>
    </dgm:pt>
    <dgm:pt modelId="{B030B3F1-1307-4497-AFF9-2CF1EC47FEEC}" type="pres">
      <dgm:prSet presAssocID="{B685159A-3683-41F5-847B-133AB3599F92}" presName="Name21" presStyleCnt="0"/>
      <dgm:spPr/>
    </dgm:pt>
    <dgm:pt modelId="{E8D30224-9305-4B01-819F-DBC9EB1C1673}" type="pres">
      <dgm:prSet presAssocID="{B685159A-3683-41F5-847B-133AB3599F92}" presName="level2Shape" presStyleLbl="node2" presStyleIdx="1" presStyleCnt="2"/>
      <dgm:spPr/>
    </dgm:pt>
    <dgm:pt modelId="{FB13B2BE-1875-4910-8B3E-6502A7EBCF29}" type="pres">
      <dgm:prSet presAssocID="{B685159A-3683-41F5-847B-133AB3599F92}" presName="hierChild3" presStyleCnt="0"/>
      <dgm:spPr/>
    </dgm:pt>
    <dgm:pt modelId="{130EE034-C136-4025-B4BA-74A61A6BF1C3}" type="pres">
      <dgm:prSet presAssocID="{1079FB81-9729-4971-B0D9-517BFF0629AF}" presName="Name19" presStyleLbl="parChTrans1D3" presStyleIdx="0" presStyleCnt="2"/>
      <dgm:spPr/>
    </dgm:pt>
    <dgm:pt modelId="{14ABFBDD-0DC3-46EE-8329-E48B48552F45}" type="pres">
      <dgm:prSet presAssocID="{1DCE59E3-F691-4EE3-808F-E69CEFCD0079}" presName="Name21" presStyleCnt="0"/>
      <dgm:spPr/>
    </dgm:pt>
    <dgm:pt modelId="{67653852-D5F8-4108-A325-AA72B9303799}" type="pres">
      <dgm:prSet presAssocID="{1DCE59E3-F691-4EE3-808F-E69CEFCD0079}" presName="level2Shape" presStyleLbl="node3" presStyleIdx="0" presStyleCnt="2"/>
      <dgm:spPr/>
    </dgm:pt>
    <dgm:pt modelId="{461B9B0F-6CC9-48FB-8813-426EE33ACEDD}" type="pres">
      <dgm:prSet presAssocID="{1DCE59E3-F691-4EE3-808F-E69CEFCD0079}" presName="hierChild3" presStyleCnt="0"/>
      <dgm:spPr/>
    </dgm:pt>
    <dgm:pt modelId="{FBD0BB41-0715-4BE3-9BF3-ECC3671972FC}" type="pres">
      <dgm:prSet presAssocID="{FC8AEAE6-B631-42AC-A157-5C001FA8C28D}" presName="Name19" presStyleLbl="parChTrans1D4" presStyleIdx="0" presStyleCnt="3"/>
      <dgm:spPr/>
    </dgm:pt>
    <dgm:pt modelId="{2A6D20D5-6CB2-4BA0-A753-8486AE847D5E}" type="pres">
      <dgm:prSet presAssocID="{DA33B7CB-EF79-4659-9B44-B9F7B68EEB5E}" presName="Name21" presStyleCnt="0"/>
      <dgm:spPr/>
    </dgm:pt>
    <dgm:pt modelId="{5E38969F-9C93-467D-B78E-225CA02AFCC0}" type="pres">
      <dgm:prSet presAssocID="{DA33B7CB-EF79-4659-9B44-B9F7B68EEB5E}" presName="level2Shape" presStyleLbl="node4" presStyleIdx="0" presStyleCnt="3"/>
      <dgm:spPr/>
    </dgm:pt>
    <dgm:pt modelId="{2EDB2513-8B35-4CE0-8157-9AD85273D311}" type="pres">
      <dgm:prSet presAssocID="{DA33B7CB-EF79-4659-9B44-B9F7B68EEB5E}" presName="hierChild3" presStyleCnt="0"/>
      <dgm:spPr/>
    </dgm:pt>
    <dgm:pt modelId="{83844BFE-FBC6-4350-B5A0-95D35C68FDE5}" type="pres">
      <dgm:prSet presAssocID="{E4FB9040-E602-4085-BBEF-D97E563BC662}" presName="Name19" presStyleLbl="parChTrans1D4" presStyleIdx="1" presStyleCnt="3"/>
      <dgm:spPr/>
    </dgm:pt>
    <dgm:pt modelId="{7D8CDA38-E6CE-4D98-9E94-260D88B7CEA0}" type="pres">
      <dgm:prSet presAssocID="{331BBB2D-15EE-42CB-A890-6ABAFCBC3193}" presName="Name21" presStyleCnt="0"/>
      <dgm:spPr/>
    </dgm:pt>
    <dgm:pt modelId="{AF02A39A-A95F-49EA-9664-78A30200E836}" type="pres">
      <dgm:prSet presAssocID="{331BBB2D-15EE-42CB-A890-6ABAFCBC3193}" presName="level2Shape" presStyleLbl="node4" presStyleIdx="1" presStyleCnt="3"/>
      <dgm:spPr/>
    </dgm:pt>
    <dgm:pt modelId="{1F099D4D-ECAB-4601-AFC5-01BBB26DAD5E}" type="pres">
      <dgm:prSet presAssocID="{331BBB2D-15EE-42CB-A890-6ABAFCBC3193}" presName="hierChild3" presStyleCnt="0"/>
      <dgm:spPr/>
    </dgm:pt>
    <dgm:pt modelId="{76D08333-905D-4051-AB75-6EA5C0E09575}" type="pres">
      <dgm:prSet presAssocID="{74868F35-A758-4751-A522-0FD2D6EB314D}" presName="Name19" presStyleLbl="parChTrans1D3" presStyleIdx="1" presStyleCnt="2"/>
      <dgm:spPr/>
    </dgm:pt>
    <dgm:pt modelId="{7B372C0F-A462-4332-BB4E-E9F2A5904DBC}" type="pres">
      <dgm:prSet presAssocID="{08DC82BF-ED29-4AAD-B434-EB17DC08D925}" presName="Name21" presStyleCnt="0"/>
      <dgm:spPr/>
    </dgm:pt>
    <dgm:pt modelId="{D5C554D9-C7B1-4B1E-A6CD-BECC9D6CE665}" type="pres">
      <dgm:prSet presAssocID="{08DC82BF-ED29-4AAD-B434-EB17DC08D925}" presName="level2Shape" presStyleLbl="node3" presStyleIdx="1" presStyleCnt="2"/>
      <dgm:spPr/>
    </dgm:pt>
    <dgm:pt modelId="{E0D79989-6B48-45D0-A286-0DCC1681F962}" type="pres">
      <dgm:prSet presAssocID="{08DC82BF-ED29-4AAD-B434-EB17DC08D925}" presName="hierChild3" presStyleCnt="0"/>
      <dgm:spPr/>
    </dgm:pt>
    <dgm:pt modelId="{60AD0BEA-0EBD-405A-8D45-529809D926E9}" type="pres">
      <dgm:prSet presAssocID="{AA6D59FE-4CF6-4856-8658-55C96AB4170E}" presName="Name19" presStyleLbl="parChTrans1D4" presStyleIdx="2" presStyleCnt="3"/>
      <dgm:spPr/>
    </dgm:pt>
    <dgm:pt modelId="{B7C59BE4-2890-46B1-96E2-B57813BE803A}" type="pres">
      <dgm:prSet presAssocID="{CF59E789-5420-4D7B-98D7-6041E9B144E8}" presName="Name21" presStyleCnt="0"/>
      <dgm:spPr/>
    </dgm:pt>
    <dgm:pt modelId="{2B69E52D-7103-47AD-B6E9-CBDED8484FBC}" type="pres">
      <dgm:prSet presAssocID="{CF59E789-5420-4D7B-98D7-6041E9B144E8}" presName="level2Shape" presStyleLbl="node4" presStyleIdx="2" presStyleCnt="3"/>
      <dgm:spPr/>
    </dgm:pt>
    <dgm:pt modelId="{AD29B27C-693A-4EC7-ADBB-7824743DE0FE}" type="pres">
      <dgm:prSet presAssocID="{CF59E789-5420-4D7B-98D7-6041E9B144E8}" presName="hierChild3" presStyleCnt="0"/>
      <dgm:spPr/>
    </dgm:pt>
    <dgm:pt modelId="{863D5EDC-C282-4E43-8841-47C1B33A2B60}" type="pres">
      <dgm:prSet presAssocID="{010C4BFF-25F8-4C77-AEE4-95FFC9148A7D}" presName="bgShapesFlow" presStyleCnt="0"/>
      <dgm:spPr/>
    </dgm:pt>
    <dgm:pt modelId="{CEFAC97E-9E57-4BD6-B5C0-9933B2A4B3B5}" type="pres">
      <dgm:prSet presAssocID="{3EAF4C09-179B-445E-BFBA-D38944F25907}" presName="rectComp" presStyleCnt="0"/>
      <dgm:spPr/>
    </dgm:pt>
    <dgm:pt modelId="{47224F29-6A79-4115-BB2A-14171EC02646}" type="pres">
      <dgm:prSet presAssocID="{3EAF4C09-179B-445E-BFBA-D38944F25907}" presName="bgRect" presStyleLbl="bgShp" presStyleIdx="0" presStyleCnt="3" custLinFactY="150812" custLinFactNeighborY="200000"/>
      <dgm:spPr/>
    </dgm:pt>
    <dgm:pt modelId="{30299031-718B-4652-BBDA-03BF4B9DF06C}" type="pres">
      <dgm:prSet presAssocID="{3EAF4C09-179B-445E-BFBA-D38944F25907}" presName="bgRectTx" presStyleLbl="bgShp" presStyleIdx="0" presStyleCnt="3">
        <dgm:presLayoutVars>
          <dgm:bulletEnabled val="1"/>
        </dgm:presLayoutVars>
      </dgm:prSet>
      <dgm:spPr/>
    </dgm:pt>
    <dgm:pt modelId="{96D9457B-712B-4FCA-BFD1-1A2801AB3B67}" type="pres">
      <dgm:prSet presAssocID="{3EAF4C09-179B-445E-BFBA-D38944F25907}" presName="spComp" presStyleCnt="0"/>
      <dgm:spPr/>
    </dgm:pt>
    <dgm:pt modelId="{6386B416-01F1-4656-8510-26AF0D1FF0CE}" type="pres">
      <dgm:prSet presAssocID="{3EAF4C09-179B-445E-BFBA-D38944F25907}" presName="vSp" presStyleCnt="0"/>
      <dgm:spPr/>
    </dgm:pt>
    <dgm:pt modelId="{C4E2CC7B-9BF3-444D-AC18-0513147CFEF7}" type="pres">
      <dgm:prSet presAssocID="{7AB5135F-830B-4BDE-993F-24B5D021C8F6}" presName="rectComp" presStyleCnt="0"/>
      <dgm:spPr/>
    </dgm:pt>
    <dgm:pt modelId="{4B2DE163-EE89-4792-A873-B8A39E44D303}" type="pres">
      <dgm:prSet presAssocID="{7AB5135F-830B-4BDE-993F-24B5D021C8F6}" presName="bgRect" presStyleLbl="bgShp" presStyleIdx="1" presStyleCnt="3"/>
      <dgm:spPr/>
    </dgm:pt>
    <dgm:pt modelId="{B094F0A7-D9D6-423A-BB43-0CC65E7BC9C2}" type="pres">
      <dgm:prSet presAssocID="{7AB5135F-830B-4BDE-993F-24B5D021C8F6}" presName="bgRectTx" presStyleLbl="bgShp" presStyleIdx="1" presStyleCnt="3">
        <dgm:presLayoutVars>
          <dgm:bulletEnabled val="1"/>
        </dgm:presLayoutVars>
      </dgm:prSet>
      <dgm:spPr/>
    </dgm:pt>
    <dgm:pt modelId="{A9A01B90-BF8F-4FFC-94D0-B6F22D9F4A79}" type="pres">
      <dgm:prSet presAssocID="{7AB5135F-830B-4BDE-993F-24B5D021C8F6}" presName="spComp" presStyleCnt="0"/>
      <dgm:spPr/>
    </dgm:pt>
    <dgm:pt modelId="{0C2C5806-7DF4-4B70-B955-799C3A0262B2}" type="pres">
      <dgm:prSet presAssocID="{7AB5135F-830B-4BDE-993F-24B5D021C8F6}" presName="vSp" presStyleCnt="0"/>
      <dgm:spPr/>
    </dgm:pt>
    <dgm:pt modelId="{DBC96087-D6A2-482E-AE8A-4B17085B478B}" type="pres">
      <dgm:prSet presAssocID="{019A5CC9-383B-41CD-B07A-943B14D01B15}" presName="rectComp" presStyleCnt="0"/>
      <dgm:spPr/>
    </dgm:pt>
    <dgm:pt modelId="{202F3F18-AB0F-4EAB-8252-5BA676649E39}" type="pres">
      <dgm:prSet presAssocID="{019A5CC9-383B-41CD-B07A-943B14D01B15}" presName="bgRect" presStyleLbl="bgShp" presStyleIdx="2" presStyleCnt="3"/>
      <dgm:spPr/>
    </dgm:pt>
    <dgm:pt modelId="{4F6FF6CC-E233-4E5E-A169-AD578787B1B2}" type="pres">
      <dgm:prSet presAssocID="{019A5CC9-383B-41CD-B07A-943B14D01B15}" presName="bgRectTx" presStyleLbl="bgShp" presStyleIdx="2" presStyleCnt="3">
        <dgm:presLayoutVars>
          <dgm:bulletEnabled val="1"/>
        </dgm:presLayoutVars>
      </dgm:prSet>
      <dgm:spPr/>
    </dgm:pt>
  </dgm:ptLst>
  <dgm:cxnLst>
    <dgm:cxn modelId="{1C4A2D04-63FA-41A9-A57E-23DDDA66F180}" srcId="{1DCE59E3-F691-4EE3-808F-E69CEFCD0079}" destId="{331BBB2D-15EE-42CB-A890-6ABAFCBC3193}" srcOrd="1" destOrd="0" parTransId="{E4FB9040-E602-4085-BBEF-D97E563BC662}" sibTransId="{DD06CEA5-9372-4EFA-9024-3263002A20C1}"/>
    <dgm:cxn modelId="{0839E608-0239-4B24-8BF2-36FA3D71A724}" srcId="{B685159A-3683-41F5-847B-133AB3599F92}" destId="{08DC82BF-ED29-4AAD-B434-EB17DC08D925}" srcOrd="1" destOrd="0" parTransId="{74868F35-A758-4751-A522-0FD2D6EB314D}" sibTransId="{E7ACBD5B-30E8-43D6-8CC1-DD9A05B8E1AE}"/>
    <dgm:cxn modelId="{0C875916-E36E-4153-B685-10AF1D010778}" type="presOf" srcId="{1DCE59E3-F691-4EE3-808F-E69CEFCD0079}" destId="{67653852-D5F8-4108-A325-AA72B9303799}" srcOrd="0" destOrd="0" presId="urn:microsoft.com/office/officeart/2005/8/layout/hierarchy6"/>
    <dgm:cxn modelId="{42DA3023-6F78-4869-B57E-AC3795DBB9EA}" type="presOf" srcId="{AA6D59FE-4CF6-4856-8658-55C96AB4170E}" destId="{60AD0BEA-0EBD-405A-8D45-529809D926E9}" srcOrd="0" destOrd="0" presId="urn:microsoft.com/office/officeart/2005/8/layout/hierarchy6"/>
    <dgm:cxn modelId="{B28FF023-A6E5-42BB-9412-C44623FFA5D9}" type="presOf" srcId="{FC8AEAE6-B631-42AC-A157-5C001FA8C28D}" destId="{FBD0BB41-0715-4BE3-9BF3-ECC3671972FC}" srcOrd="0" destOrd="0" presId="urn:microsoft.com/office/officeart/2005/8/layout/hierarchy6"/>
    <dgm:cxn modelId="{74118E2E-E5BB-48A7-807F-69B44D06BF54}" srcId="{010C4BFF-25F8-4C77-AEE4-95FFC9148A7D}" destId="{019A5CC9-383B-41CD-B07A-943B14D01B15}" srcOrd="3" destOrd="0" parTransId="{C0E4604F-29F8-440B-94FE-131198174A29}" sibTransId="{F1D1997D-E711-46C5-A7F0-973FE3D28D5C}"/>
    <dgm:cxn modelId="{B7E4DA2F-3F14-452A-8748-A064E6845A6A}" type="presOf" srcId="{7AB5135F-830B-4BDE-993F-24B5D021C8F6}" destId="{4B2DE163-EE89-4792-A873-B8A39E44D303}" srcOrd="0" destOrd="0" presId="urn:microsoft.com/office/officeart/2005/8/layout/hierarchy6"/>
    <dgm:cxn modelId="{23BC7830-88F5-40DA-A59F-0F520545425A}" type="presOf" srcId="{8E8AE914-245C-4844-8BC1-C256B05E407B}" destId="{E17B23D2-5122-4562-9987-6BF5E2A02259}" srcOrd="0" destOrd="0" presId="urn:microsoft.com/office/officeart/2005/8/layout/hierarchy6"/>
    <dgm:cxn modelId="{D9123C37-0F90-4228-BB07-6B1686736006}" srcId="{B94760C6-A9D0-47E6-AC88-3A69A4D57BB4}" destId="{AD72CB83-878C-478D-BF2D-B81A3E2713D6}" srcOrd="0" destOrd="0" parTransId="{A24501E7-2D45-4112-8E5E-E47B09FE6A2F}" sibTransId="{53F0BAD3-C7A7-4C7D-B132-2A47DBC3D83A}"/>
    <dgm:cxn modelId="{CECFE437-EDCC-409F-8972-CD800447B38A}" srcId="{B685159A-3683-41F5-847B-133AB3599F92}" destId="{1DCE59E3-F691-4EE3-808F-E69CEFCD0079}" srcOrd="0" destOrd="0" parTransId="{1079FB81-9729-4971-B0D9-517BFF0629AF}" sibTransId="{36F8A031-F24F-4798-A36E-AAEAA2A7C5E4}"/>
    <dgm:cxn modelId="{71E9D53E-D1AE-4CA6-9325-B408B07C6270}" type="presOf" srcId="{AD72CB83-878C-478D-BF2D-B81A3E2713D6}" destId="{61F88BD8-8664-4841-8F0B-164F8F59AD92}" srcOrd="0" destOrd="0" presId="urn:microsoft.com/office/officeart/2005/8/layout/hierarchy6"/>
    <dgm:cxn modelId="{989DC05D-F53C-4397-B4F8-175589376C4E}" type="presOf" srcId="{A24501E7-2D45-4112-8E5E-E47B09FE6A2F}" destId="{3B8E7670-CF66-495A-883A-F0EE1832F0D4}" srcOrd="0" destOrd="0" presId="urn:microsoft.com/office/officeart/2005/8/layout/hierarchy6"/>
    <dgm:cxn modelId="{2BBD0949-4967-44A0-A5A5-041A0EF1F35D}" srcId="{B94760C6-A9D0-47E6-AC88-3A69A4D57BB4}" destId="{B685159A-3683-41F5-847B-133AB3599F92}" srcOrd="1" destOrd="0" parTransId="{8E8AE914-245C-4844-8BC1-C256B05E407B}" sibTransId="{34B40CD1-6EEA-4088-8855-651581D1BC8B}"/>
    <dgm:cxn modelId="{F9828C4E-F9FC-4E1C-95AE-5A5D0C4367F4}" type="presOf" srcId="{1079FB81-9729-4971-B0D9-517BFF0629AF}" destId="{130EE034-C136-4025-B4BA-74A61A6BF1C3}" srcOrd="0" destOrd="0" presId="urn:microsoft.com/office/officeart/2005/8/layout/hierarchy6"/>
    <dgm:cxn modelId="{6A597E70-DF25-45BC-88F8-82E095511C95}" type="presOf" srcId="{DA33B7CB-EF79-4659-9B44-B9F7B68EEB5E}" destId="{5E38969F-9C93-467D-B78E-225CA02AFCC0}" srcOrd="0" destOrd="0" presId="urn:microsoft.com/office/officeart/2005/8/layout/hierarchy6"/>
    <dgm:cxn modelId="{6AD7A351-E417-4AD4-AD18-726B07444BEC}" srcId="{010C4BFF-25F8-4C77-AEE4-95FFC9148A7D}" destId="{7AB5135F-830B-4BDE-993F-24B5D021C8F6}" srcOrd="2" destOrd="0" parTransId="{9CE8DC62-3045-414C-B9B2-98D2FEB2DA77}" sibTransId="{2B7563B7-234E-4F73-B724-C4963EFCA460}"/>
    <dgm:cxn modelId="{2BB64157-7A69-4693-8216-7EB884A68A65}" type="presOf" srcId="{B94760C6-A9D0-47E6-AC88-3A69A4D57BB4}" destId="{9566308F-3620-4ED2-B0CC-392A9DF4D2F3}" srcOrd="0" destOrd="0" presId="urn:microsoft.com/office/officeart/2005/8/layout/hierarchy6"/>
    <dgm:cxn modelId="{BB34547A-3AB9-451B-8110-EE52B7099DE3}" type="presOf" srcId="{CF59E789-5420-4D7B-98D7-6041E9B144E8}" destId="{2B69E52D-7103-47AD-B6E9-CBDED8484FBC}" srcOrd="0" destOrd="0" presId="urn:microsoft.com/office/officeart/2005/8/layout/hierarchy6"/>
    <dgm:cxn modelId="{F3EEA67A-786C-478D-8141-3C5C5C56B94B}" type="presOf" srcId="{7AB5135F-830B-4BDE-993F-24B5D021C8F6}" destId="{B094F0A7-D9D6-423A-BB43-0CC65E7BC9C2}" srcOrd="1" destOrd="0" presId="urn:microsoft.com/office/officeart/2005/8/layout/hierarchy6"/>
    <dgm:cxn modelId="{F56AC47D-4F34-4F0D-8719-923F69B97613}" type="presOf" srcId="{019A5CC9-383B-41CD-B07A-943B14D01B15}" destId="{202F3F18-AB0F-4EAB-8252-5BA676649E39}" srcOrd="0" destOrd="0" presId="urn:microsoft.com/office/officeart/2005/8/layout/hierarchy6"/>
    <dgm:cxn modelId="{678D7083-899A-495E-AC00-C24D791AC2AD}" type="presOf" srcId="{019A5CC9-383B-41CD-B07A-943B14D01B15}" destId="{4F6FF6CC-E233-4E5E-A169-AD578787B1B2}" srcOrd="1" destOrd="0" presId="urn:microsoft.com/office/officeart/2005/8/layout/hierarchy6"/>
    <dgm:cxn modelId="{328C3D8F-E6BE-4F44-94A4-B37626A37208}" type="presOf" srcId="{010C4BFF-25F8-4C77-AEE4-95FFC9148A7D}" destId="{D0AADC0B-F11F-4AE7-9401-CA8332501A65}" srcOrd="0" destOrd="0" presId="urn:microsoft.com/office/officeart/2005/8/layout/hierarchy6"/>
    <dgm:cxn modelId="{D625BD91-05BA-46C2-8C3D-289F96354285}" type="presOf" srcId="{E4FB9040-E602-4085-BBEF-D97E563BC662}" destId="{83844BFE-FBC6-4350-B5A0-95D35C68FDE5}" srcOrd="0" destOrd="0" presId="urn:microsoft.com/office/officeart/2005/8/layout/hierarchy6"/>
    <dgm:cxn modelId="{CD40309D-C7E0-42A4-A96D-11226157E2C8}" type="presOf" srcId="{331BBB2D-15EE-42CB-A890-6ABAFCBC3193}" destId="{AF02A39A-A95F-49EA-9664-78A30200E836}" srcOrd="0" destOrd="0" presId="urn:microsoft.com/office/officeart/2005/8/layout/hierarchy6"/>
    <dgm:cxn modelId="{D37236A2-67A1-4A1C-A048-5ABFCA75B8A6}" type="presOf" srcId="{08DC82BF-ED29-4AAD-B434-EB17DC08D925}" destId="{D5C554D9-C7B1-4B1E-A6CD-BECC9D6CE665}" srcOrd="0" destOrd="0" presId="urn:microsoft.com/office/officeart/2005/8/layout/hierarchy6"/>
    <dgm:cxn modelId="{763D50AE-9757-42AF-AA9D-22BA51AA8A3C}" type="presOf" srcId="{3EAF4C09-179B-445E-BFBA-D38944F25907}" destId="{47224F29-6A79-4115-BB2A-14171EC02646}" srcOrd="0" destOrd="0" presId="urn:microsoft.com/office/officeart/2005/8/layout/hierarchy6"/>
    <dgm:cxn modelId="{34CA3FB4-A20D-4B2F-B62A-1A4C0F6541EE}" srcId="{1DCE59E3-F691-4EE3-808F-E69CEFCD0079}" destId="{DA33B7CB-EF79-4659-9B44-B9F7B68EEB5E}" srcOrd="0" destOrd="0" parTransId="{FC8AEAE6-B631-42AC-A157-5C001FA8C28D}" sibTransId="{9850C87C-7AF8-498F-9D40-D480145730A0}"/>
    <dgm:cxn modelId="{BBC18CBC-9C35-4A65-8203-C8946F5BDE8F}" type="presOf" srcId="{3EAF4C09-179B-445E-BFBA-D38944F25907}" destId="{30299031-718B-4652-BBDA-03BF4B9DF06C}" srcOrd="1" destOrd="0" presId="urn:microsoft.com/office/officeart/2005/8/layout/hierarchy6"/>
    <dgm:cxn modelId="{9E7F44CD-35E8-48A1-9BA2-1DD1361564C2}" type="presOf" srcId="{B685159A-3683-41F5-847B-133AB3599F92}" destId="{E8D30224-9305-4B01-819F-DBC9EB1C1673}" srcOrd="0" destOrd="0" presId="urn:microsoft.com/office/officeart/2005/8/layout/hierarchy6"/>
    <dgm:cxn modelId="{9F1CDAE2-9DCD-4C82-9030-7DB842BC6B43}" srcId="{08DC82BF-ED29-4AAD-B434-EB17DC08D925}" destId="{CF59E789-5420-4D7B-98D7-6041E9B144E8}" srcOrd="0" destOrd="0" parTransId="{AA6D59FE-4CF6-4856-8658-55C96AB4170E}" sibTransId="{443ADB26-8976-4E5B-B262-7727EC27E00D}"/>
    <dgm:cxn modelId="{AEA1C3F2-4DB3-46E0-8605-C32CA7B7A8F5}" type="presOf" srcId="{74868F35-A758-4751-A522-0FD2D6EB314D}" destId="{76D08333-905D-4051-AB75-6EA5C0E09575}" srcOrd="0" destOrd="0" presId="urn:microsoft.com/office/officeart/2005/8/layout/hierarchy6"/>
    <dgm:cxn modelId="{8E5413F4-E85F-4533-97E8-B8A21B189B2B}" srcId="{010C4BFF-25F8-4C77-AEE4-95FFC9148A7D}" destId="{3EAF4C09-179B-445E-BFBA-D38944F25907}" srcOrd="1" destOrd="0" parTransId="{11330A04-64BC-441F-A775-DB59B521B334}" sibTransId="{26669ECD-5734-412A-A1B5-9F70FAC7C675}"/>
    <dgm:cxn modelId="{E8074BFA-AA0E-465A-AA75-9D6044FC06BD}" srcId="{010C4BFF-25F8-4C77-AEE4-95FFC9148A7D}" destId="{B94760C6-A9D0-47E6-AC88-3A69A4D57BB4}" srcOrd="0" destOrd="0" parTransId="{E61EACA5-9242-4B55-8759-05A5F5BF5783}" sibTransId="{2A546260-E4D6-4CF7-9573-87DAE6C5B36E}"/>
    <dgm:cxn modelId="{0C38EA6E-F57A-459D-B267-B8B195DEF437}" type="presParOf" srcId="{D0AADC0B-F11F-4AE7-9401-CA8332501A65}" destId="{5EB485F2-FABE-4B84-ACE4-1F47939E31EE}" srcOrd="0" destOrd="0" presId="urn:microsoft.com/office/officeart/2005/8/layout/hierarchy6"/>
    <dgm:cxn modelId="{A9D617EF-243A-4DFC-9013-B32EBFA61AA5}" type="presParOf" srcId="{5EB485F2-FABE-4B84-ACE4-1F47939E31EE}" destId="{C05E0A1A-4C56-43CA-821A-01F86635EF6E}" srcOrd="0" destOrd="0" presId="urn:microsoft.com/office/officeart/2005/8/layout/hierarchy6"/>
    <dgm:cxn modelId="{2FC936DB-9C12-4E55-A1CB-B688B2B16919}" type="presParOf" srcId="{5EB485F2-FABE-4B84-ACE4-1F47939E31EE}" destId="{B110811D-4E8B-405D-9EEF-3A100860EE99}" srcOrd="1" destOrd="0" presId="urn:microsoft.com/office/officeart/2005/8/layout/hierarchy6"/>
    <dgm:cxn modelId="{2C3D0BD9-73FC-49E0-AD3B-8737CF58373D}" type="presParOf" srcId="{B110811D-4E8B-405D-9EEF-3A100860EE99}" destId="{B0A5027F-E7E9-44B7-9CC6-C28B7C455DD3}" srcOrd="0" destOrd="0" presId="urn:microsoft.com/office/officeart/2005/8/layout/hierarchy6"/>
    <dgm:cxn modelId="{84247849-761B-4A72-A1E6-11F6349C6E71}" type="presParOf" srcId="{B0A5027F-E7E9-44B7-9CC6-C28B7C455DD3}" destId="{9566308F-3620-4ED2-B0CC-392A9DF4D2F3}" srcOrd="0" destOrd="0" presId="urn:microsoft.com/office/officeart/2005/8/layout/hierarchy6"/>
    <dgm:cxn modelId="{163B99A7-CD14-4B8F-BA35-4DCA66E93C4F}" type="presParOf" srcId="{B0A5027F-E7E9-44B7-9CC6-C28B7C455DD3}" destId="{D7DB9EF2-D0EA-49FA-AC8F-5347EACC178A}" srcOrd="1" destOrd="0" presId="urn:microsoft.com/office/officeart/2005/8/layout/hierarchy6"/>
    <dgm:cxn modelId="{ACFC763B-C6C4-46A9-A7A5-B5A3B042B9F4}" type="presParOf" srcId="{D7DB9EF2-D0EA-49FA-AC8F-5347EACC178A}" destId="{3B8E7670-CF66-495A-883A-F0EE1832F0D4}" srcOrd="0" destOrd="0" presId="urn:microsoft.com/office/officeart/2005/8/layout/hierarchy6"/>
    <dgm:cxn modelId="{7415C226-CBFB-45E9-8F39-3D123B93C7F7}" type="presParOf" srcId="{D7DB9EF2-D0EA-49FA-AC8F-5347EACC178A}" destId="{9175CB22-D24A-4A9F-9A80-8758AA16C7C4}" srcOrd="1" destOrd="0" presId="urn:microsoft.com/office/officeart/2005/8/layout/hierarchy6"/>
    <dgm:cxn modelId="{7874D7DA-9976-4E1B-B925-16619F6FF21B}" type="presParOf" srcId="{9175CB22-D24A-4A9F-9A80-8758AA16C7C4}" destId="{61F88BD8-8664-4841-8F0B-164F8F59AD92}" srcOrd="0" destOrd="0" presId="urn:microsoft.com/office/officeart/2005/8/layout/hierarchy6"/>
    <dgm:cxn modelId="{39AFB6E4-52E5-4753-95AE-446D2DF78E51}" type="presParOf" srcId="{9175CB22-D24A-4A9F-9A80-8758AA16C7C4}" destId="{EF30FA7C-22A7-4EFE-A1F1-B3FD94E1BC82}" srcOrd="1" destOrd="0" presId="urn:microsoft.com/office/officeart/2005/8/layout/hierarchy6"/>
    <dgm:cxn modelId="{8F397DC4-1B7A-4902-90BB-DF810BC33265}" type="presParOf" srcId="{D7DB9EF2-D0EA-49FA-AC8F-5347EACC178A}" destId="{E17B23D2-5122-4562-9987-6BF5E2A02259}" srcOrd="2" destOrd="0" presId="urn:microsoft.com/office/officeart/2005/8/layout/hierarchy6"/>
    <dgm:cxn modelId="{7A9191B8-EB11-4A82-B63D-12C5298542B4}" type="presParOf" srcId="{D7DB9EF2-D0EA-49FA-AC8F-5347EACC178A}" destId="{B030B3F1-1307-4497-AFF9-2CF1EC47FEEC}" srcOrd="3" destOrd="0" presId="urn:microsoft.com/office/officeart/2005/8/layout/hierarchy6"/>
    <dgm:cxn modelId="{A73F4A3A-208E-48DA-A536-4F341F37A258}" type="presParOf" srcId="{B030B3F1-1307-4497-AFF9-2CF1EC47FEEC}" destId="{E8D30224-9305-4B01-819F-DBC9EB1C1673}" srcOrd="0" destOrd="0" presId="urn:microsoft.com/office/officeart/2005/8/layout/hierarchy6"/>
    <dgm:cxn modelId="{5723D44A-62AA-4A15-95EE-3A077619C0F2}" type="presParOf" srcId="{B030B3F1-1307-4497-AFF9-2CF1EC47FEEC}" destId="{FB13B2BE-1875-4910-8B3E-6502A7EBCF29}" srcOrd="1" destOrd="0" presId="urn:microsoft.com/office/officeart/2005/8/layout/hierarchy6"/>
    <dgm:cxn modelId="{114191BA-87C3-4F2A-AD8B-8E7EC7607337}" type="presParOf" srcId="{FB13B2BE-1875-4910-8B3E-6502A7EBCF29}" destId="{130EE034-C136-4025-B4BA-74A61A6BF1C3}" srcOrd="0" destOrd="0" presId="urn:microsoft.com/office/officeart/2005/8/layout/hierarchy6"/>
    <dgm:cxn modelId="{F7461321-229D-4D4F-8B57-21E49798FE09}" type="presParOf" srcId="{FB13B2BE-1875-4910-8B3E-6502A7EBCF29}" destId="{14ABFBDD-0DC3-46EE-8329-E48B48552F45}" srcOrd="1" destOrd="0" presId="urn:microsoft.com/office/officeart/2005/8/layout/hierarchy6"/>
    <dgm:cxn modelId="{EDE3F72F-8C6B-4369-AE71-30EAB1EDC067}" type="presParOf" srcId="{14ABFBDD-0DC3-46EE-8329-E48B48552F45}" destId="{67653852-D5F8-4108-A325-AA72B9303799}" srcOrd="0" destOrd="0" presId="urn:microsoft.com/office/officeart/2005/8/layout/hierarchy6"/>
    <dgm:cxn modelId="{032A3053-80AF-47D9-876B-357DEB79BB11}" type="presParOf" srcId="{14ABFBDD-0DC3-46EE-8329-E48B48552F45}" destId="{461B9B0F-6CC9-48FB-8813-426EE33ACEDD}" srcOrd="1" destOrd="0" presId="urn:microsoft.com/office/officeart/2005/8/layout/hierarchy6"/>
    <dgm:cxn modelId="{3D9D9E80-FB5F-42EA-9028-7F350B5582D1}" type="presParOf" srcId="{461B9B0F-6CC9-48FB-8813-426EE33ACEDD}" destId="{FBD0BB41-0715-4BE3-9BF3-ECC3671972FC}" srcOrd="0" destOrd="0" presId="urn:microsoft.com/office/officeart/2005/8/layout/hierarchy6"/>
    <dgm:cxn modelId="{D77E797C-E99E-4EE4-9639-0286C6D65A52}" type="presParOf" srcId="{461B9B0F-6CC9-48FB-8813-426EE33ACEDD}" destId="{2A6D20D5-6CB2-4BA0-A753-8486AE847D5E}" srcOrd="1" destOrd="0" presId="urn:microsoft.com/office/officeart/2005/8/layout/hierarchy6"/>
    <dgm:cxn modelId="{E2900CF1-BA7C-409F-8062-D4300773E65B}" type="presParOf" srcId="{2A6D20D5-6CB2-4BA0-A753-8486AE847D5E}" destId="{5E38969F-9C93-467D-B78E-225CA02AFCC0}" srcOrd="0" destOrd="0" presId="urn:microsoft.com/office/officeart/2005/8/layout/hierarchy6"/>
    <dgm:cxn modelId="{7277F465-50D2-4305-A44E-FB8F4B8FBA0B}" type="presParOf" srcId="{2A6D20D5-6CB2-4BA0-A753-8486AE847D5E}" destId="{2EDB2513-8B35-4CE0-8157-9AD85273D311}" srcOrd="1" destOrd="0" presId="urn:microsoft.com/office/officeart/2005/8/layout/hierarchy6"/>
    <dgm:cxn modelId="{55912112-B36C-43CF-916A-35F56CD6CBE2}" type="presParOf" srcId="{461B9B0F-6CC9-48FB-8813-426EE33ACEDD}" destId="{83844BFE-FBC6-4350-B5A0-95D35C68FDE5}" srcOrd="2" destOrd="0" presId="urn:microsoft.com/office/officeart/2005/8/layout/hierarchy6"/>
    <dgm:cxn modelId="{D2F8BB1E-D466-4D9B-AC1E-1EFFFA6C3250}" type="presParOf" srcId="{461B9B0F-6CC9-48FB-8813-426EE33ACEDD}" destId="{7D8CDA38-E6CE-4D98-9E94-260D88B7CEA0}" srcOrd="3" destOrd="0" presId="urn:microsoft.com/office/officeart/2005/8/layout/hierarchy6"/>
    <dgm:cxn modelId="{090AE2E9-8A62-4B75-B205-6CACEE9A9EC7}" type="presParOf" srcId="{7D8CDA38-E6CE-4D98-9E94-260D88B7CEA0}" destId="{AF02A39A-A95F-49EA-9664-78A30200E836}" srcOrd="0" destOrd="0" presId="urn:microsoft.com/office/officeart/2005/8/layout/hierarchy6"/>
    <dgm:cxn modelId="{7D62CCA2-B754-4BD2-87B2-ED05FE655EDF}" type="presParOf" srcId="{7D8CDA38-E6CE-4D98-9E94-260D88B7CEA0}" destId="{1F099D4D-ECAB-4601-AFC5-01BBB26DAD5E}" srcOrd="1" destOrd="0" presId="urn:microsoft.com/office/officeart/2005/8/layout/hierarchy6"/>
    <dgm:cxn modelId="{6552E30C-07FC-4E0A-97C4-DF8C880A5D61}" type="presParOf" srcId="{FB13B2BE-1875-4910-8B3E-6502A7EBCF29}" destId="{76D08333-905D-4051-AB75-6EA5C0E09575}" srcOrd="2" destOrd="0" presId="urn:microsoft.com/office/officeart/2005/8/layout/hierarchy6"/>
    <dgm:cxn modelId="{10D86105-B700-4721-A37D-E6E8399E73D1}" type="presParOf" srcId="{FB13B2BE-1875-4910-8B3E-6502A7EBCF29}" destId="{7B372C0F-A462-4332-BB4E-E9F2A5904DBC}" srcOrd="3" destOrd="0" presId="urn:microsoft.com/office/officeart/2005/8/layout/hierarchy6"/>
    <dgm:cxn modelId="{F647061C-6785-46D6-9322-4EF4188F8459}" type="presParOf" srcId="{7B372C0F-A462-4332-BB4E-E9F2A5904DBC}" destId="{D5C554D9-C7B1-4B1E-A6CD-BECC9D6CE665}" srcOrd="0" destOrd="0" presId="urn:microsoft.com/office/officeart/2005/8/layout/hierarchy6"/>
    <dgm:cxn modelId="{3BD30D8F-87E8-483E-BC79-12A9672C4D94}" type="presParOf" srcId="{7B372C0F-A462-4332-BB4E-E9F2A5904DBC}" destId="{E0D79989-6B48-45D0-A286-0DCC1681F962}" srcOrd="1" destOrd="0" presId="urn:microsoft.com/office/officeart/2005/8/layout/hierarchy6"/>
    <dgm:cxn modelId="{D3C3E595-4BBB-4508-BB2E-F3D13F7056FF}" type="presParOf" srcId="{E0D79989-6B48-45D0-A286-0DCC1681F962}" destId="{60AD0BEA-0EBD-405A-8D45-529809D926E9}" srcOrd="0" destOrd="0" presId="urn:microsoft.com/office/officeart/2005/8/layout/hierarchy6"/>
    <dgm:cxn modelId="{8BBE6929-1B03-4568-A0C0-B97503D48263}" type="presParOf" srcId="{E0D79989-6B48-45D0-A286-0DCC1681F962}" destId="{B7C59BE4-2890-46B1-96E2-B57813BE803A}" srcOrd="1" destOrd="0" presId="urn:microsoft.com/office/officeart/2005/8/layout/hierarchy6"/>
    <dgm:cxn modelId="{41B84D65-FA27-447D-8E3D-A0F40F512671}" type="presParOf" srcId="{B7C59BE4-2890-46B1-96E2-B57813BE803A}" destId="{2B69E52D-7103-47AD-B6E9-CBDED8484FBC}" srcOrd="0" destOrd="0" presId="urn:microsoft.com/office/officeart/2005/8/layout/hierarchy6"/>
    <dgm:cxn modelId="{1446AA86-F7A1-496B-B703-007CE1B960FC}" type="presParOf" srcId="{B7C59BE4-2890-46B1-96E2-B57813BE803A}" destId="{AD29B27C-693A-4EC7-ADBB-7824743DE0FE}" srcOrd="1" destOrd="0" presId="urn:microsoft.com/office/officeart/2005/8/layout/hierarchy6"/>
    <dgm:cxn modelId="{E3F9FA93-5751-4208-9056-5D3F816B02E3}" type="presParOf" srcId="{D0AADC0B-F11F-4AE7-9401-CA8332501A65}" destId="{863D5EDC-C282-4E43-8841-47C1B33A2B60}" srcOrd="1" destOrd="0" presId="urn:microsoft.com/office/officeart/2005/8/layout/hierarchy6"/>
    <dgm:cxn modelId="{7BB2E797-36CD-4A50-ADDB-F4B59769DCCC}" type="presParOf" srcId="{863D5EDC-C282-4E43-8841-47C1B33A2B60}" destId="{CEFAC97E-9E57-4BD6-B5C0-9933B2A4B3B5}" srcOrd="0" destOrd="0" presId="urn:microsoft.com/office/officeart/2005/8/layout/hierarchy6"/>
    <dgm:cxn modelId="{C5817C99-7000-4053-B57A-4EAE87D025EB}" type="presParOf" srcId="{CEFAC97E-9E57-4BD6-B5C0-9933B2A4B3B5}" destId="{47224F29-6A79-4115-BB2A-14171EC02646}" srcOrd="0" destOrd="0" presId="urn:microsoft.com/office/officeart/2005/8/layout/hierarchy6"/>
    <dgm:cxn modelId="{0B05F952-218A-4208-AA9D-47185E79FCB7}" type="presParOf" srcId="{CEFAC97E-9E57-4BD6-B5C0-9933B2A4B3B5}" destId="{30299031-718B-4652-BBDA-03BF4B9DF06C}" srcOrd="1" destOrd="0" presId="urn:microsoft.com/office/officeart/2005/8/layout/hierarchy6"/>
    <dgm:cxn modelId="{5B69F2AA-56A0-4D13-A692-1E0ED130E4F5}" type="presParOf" srcId="{863D5EDC-C282-4E43-8841-47C1B33A2B60}" destId="{96D9457B-712B-4FCA-BFD1-1A2801AB3B67}" srcOrd="1" destOrd="0" presId="urn:microsoft.com/office/officeart/2005/8/layout/hierarchy6"/>
    <dgm:cxn modelId="{8C4CFAB3-1373-4C54-9610-624437942ABA}" type="presParOf" srcId="{96D9457B-712B-4FCA-BFD1-1A2801AB3B67}" destId="{6386B416-01F1-4656-8510-26AF0D1FF0CE}" srcOrd="0" destOrd="0" presId="urn:microsoft.com/office/officeart/2005/8/layout/hierarchy6"/>
    <dgm:cxn modelId="{9DF249B8-3C88-4BB5-80D2-6D626FBDA2AF}" type="presParOf" srcId="{863D5EDC-C282-4E43-8841-47C1B33A2B60}" destId="{C4E2CC7B-9BF3-444D-AC18-0513147CFEF7}" srcOrd="2" destOrd="0" presId="urn:microsoft.com/office/officeart/2005/8/layout/hierarchy6"/>
    <dgm:cxn modelId="{FD1F067B-3CF2-462D-A86D-6C79C738DFDC}" type="presParOf" srcId="{C4E2CC7B-9BF3-444D-AC18-0513147CFEF7}" destId="{4B2DE163-EE89-4792-A873-B8A39E44D303}" srcOrd="0" destOrd="0" presId="urn:microsoft.com/office/officeart/2005/8/layout/hierarchy6"/>
    <dgm:cxn modelId="{2F564AEC-9C6D-4887-8665-A421A275EC16}" type="presParOf" srcId="{C4E2CC7B-9BF3-444D-AC18-0513147CFEF7}" destId="{B094F0A7-D9D6-423A-BB43-0CC65E7BC9C2}" srcOrd="1" destOrd="0" presId="urn:microsoft.com/office/officeart/2005/8/layout/hierarchy6"/>
    <dgm:cxn modelId="{2C9DC2A7-5B7F-42E0-9257-016A393B07FD}" type="presParOf" srcId="{863D5EDC-C282-4E43-8841-47C1B33A2B60}" destId="{A9A01B90-BF8F-4FFC-94D0-B6F22D9F4A79}" srcOrd="3" destOrd="0" presId="urn:microsoft.com/office/officeart/2005/8/layout/hierarchy6"/>
    <dgm:cxn modelId="{FAE77446-ACEF-46E1-A552-602366C9B821}" type="presParOf" srcId="{A9A01B90-BF8F-4FFC-94D0-B6F22D9F4A79}" destId="{0C2C5806-7DF4-4B70-B955-799C3A0262B2}" srcOrd="0" destOrd="0" presId="urn:microsoft.com/office/officeart/2005/8/layout/hierarchy6"/>
    <dgm:cxn modelId="{3D143416-B915-4CC0-83EB-3F523501FE8F}" type="presParOf" srcId="{863D5EDC-C282-4E43-8841-47C1B33A2B60}" destId="{DBC96087-D6A2-482E-AE8A-4B17085B478B}" srcOrd="4" destOrd="0" presId="urn:microsoft.com/office/officeart/2005/8/layout/hierarchy6"/>
    <dgm:cxn modelId="{84BF1B85-83FB-41DF-8597-3FE2FC7175A7}" type="presParOf" srcId="{DBC96087-D6A2-482E-AE8A-4B17085B478B}" destId="{202F3F18-AB0F-4EAB-8252-5BA676649E39}" srcOrd="0" destOrd="0" presId="urn:microsoft.com/office/officeart/2005/8/layout/hierarchy6"/>
    <dgm:cxn modelId="{8FD94A89-AEDA-4033-8A15-0929FABCCA26}" type="presParOf" srcId="{DBC96087-D6A2-482E-AE8A-4B17085B478B}" destId="{4F6FF6CC-E233-4E5E-A169-AD578787B1B2}"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10C4BFF-25F8-4C77-AEE4-95FFC9148A7D}"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nl-NL"/>
        </a:p>
      </dgm:t>
    </dgm:pt>
    <dgm:pt modelId="{B685159A-3683-41F5-847B-133AB3599F92}">
      <dgm:prSet phldrT="[Tekst]"/>
      <dgm:spPr/>
      <dgm:t>
        <a:bodyPr/>
        <a:lstStyle/>
        <a:p>
          <a:pPr algn="l">
            <a:buFont typeface="Arial" panose="020B0604020202020204" pitchFamily="34" charset="0"/>
            <a:buNone/>
          </a:pPr>
          <a:r>
            <a:rPr lang="nl-NL" dirty="0"/>
            <a:t>* Woonkamer</a:t>
          </a:r>
        </a:p>
        <a:p>
          <a:pPr algn="l">
            <a:buFont typeface="Arial" panose="020B0604020202020204" pitchFamily="34" charset="0"/>
            <a:buNone/>
          </a:pPr>
          <a:r>
            <a:rPr lang="nl-NL" dirty="0"/>
            <a:t>* Slaapkamers</a:t>
          </a:r>
        </a:p>
        <a:p>
          <a:pPr algn="l">
            <a:buFont typeface="Arial" panose="020B0604020202020204" pitchFamily="34" charset="0"/>
            <a:buNone/>
          </a:pPr>
          <a:r>
            <a:rPr lang="nl-NL" dirty="0"/>
            <a:t>* Keukens </a:t>
          </a:r>
        </a:p>
        <a:p>
          <a:pPr algn="l">
            <a:buFont typeface="Arial" panose="020B0604020202020204" pitchFamily="34" charset="0"/>
            <a:buNone/>
          </a:pPr>
          <a:r>
            <a:rPr lang="nl-NL" dirty="0"/>
            <a:t>* Overige ruimten</a:t>
          </a:r>
        </a:p>
      </dgm:t>
    </dgm:pt>
    <dgm:pt modelId="{8E8AE914-245C-4844-8BC1-C256B05E407B}" type="parTrans" cxnId="{2BBD0949-4967-44A0-A5A5-041A0EF1F35D}">
      <dgm:prSet/>
      <dgm:spPr/>
      <dgm:t>
        <a:bodyPr/>
        <a:lstStyle/>
        <a:p>
          <a:endParaRPr lang="nl-NL"/>
        </a:p>
      </dgm:t>
    </dgm:pt>
    <dgm:pt modelId="{34B40CD1-6EEA-4088-8855-651581D1BC8B}" type="sibTrans" cxnId="{2BBD0949-4967-44A0-A5A5-041A0EF1F35D}">
      <dgm:prSet/>
      <dgm:spPr/>
      <dgm:t>
        <a:bodyPr/>
        <a:lstStyle/>
        <a:p>
          <a:endParaRPr lang="nl-NL"/>
        </a:p>
      </dgm:t>
    </dgm:pt>
    <dgm:pt modelId="{1DCE59E3-F691-4EE3-808F-E69CEFCD0079}">
      <dgm:prSet phldrT="[Tekst]"/>
      <dgm:spPr/>
      <dgm:t>
        <a:bodyPr/>
        <a:lstStyle/>
        <a:p>
          <a:pPr algn="l"/>
          <a:r>
            <a:rPr lang="nl-NL" dirty="0"/>
            <a:t>Overige ruimten</a:t>
          </a:r>
        </a:p>
        <a:p>
          <a:pPr algn="l"/>
          <a:r>
            <a:rPr lang="nl-NL" dirty="0"/>
            <a:t>* verwarming</a:t>
          </a:r>
        </a:p>
      </dgm:t>
    </dgm:pt>
    <dgm:pt modelId="{1079FB81-9729-4971-B0D9-517BFF0629AF}" type="parTrans" cxnId="{CECFE437-EDCC-409F-8972-CD800447B38A}">
      <dgm:prSet/>
      <dgm:spPr/>
      <dgm:t>
        <a:bodyPr/>
        <a:lstStyle/>
        <a:p>
          <a:endParaRPr lang="nl-NL"/>
        </a:p>
      </dgm:t>
    </dgm:pt>
    <dgm:pt modelId="{36F8A031-F24F-4798-A36E-AAEAA2A7C5E4}" type="sibTrans" cxnId="{CECFE437-EDCC-409F-8972-CD800447B38A}">
      <dgm:prSet/>
      <dgm:spPr/>
      <dgm:t>
        <a:bodyPr/>
        <a:lstStyle/>
        <a:p>
          <a:endParaRPr lang="nl-NL"/>
        </a:p>
      </dgm:t>
    </dgm:pt>
    <dgm:pt modelId="{DA33B7CB-EF79-4659-9B44-B9F7B68EEB5E}">
      <dgm:prSet phldrT="[Tekst]"/>
      <dgm:spPr/>
      <dgm:t>
        <a:bodyPr/>
        <a:lstStyle/>
        <a:p>
          <a:pPr algn="l"/>
          <a:r>
            <a:rPr lang="nl-NL" dirty="0"/>
            <a:t>Overige ruimten</a:t>
          </a:r>
        </a:p>
        <a:p>
          <a:pPr algn="l"/>
          <a:r>
            <a:rPr lang="nl-NL" dirty="0"/>
            <a:t>* Verwarming</a:t>
          </a:r>
        </a:p>
        <a:p>
          <a:pPr algn="l"/>
          <a:r>
            <a:rPr lang="nl-NL" dirty="0"/>
            <a:t>* 450 kJ/m²*K </a:t>
          </a:r>
        </a:p>
      </dgm:t>
    </dgm:pt>
    <dgm:pt modelId="{FC8AEAE6-B631-42AC-A157-5C001FA8C28D}" type="parTrans" cxnId="{34CA3FB4-A20D-4B2F-B62A-1A4C0F6541EE}">
      <dgm:prSet/>
      <dgm:spPr/>
      <dgm:t>
        <a:bodyPr/>
        <a:lstStyle/>
        <a:p>
          <a:endParaRPr lang="nl-NL"/>
        </a:p>
      </dgm:t>
    </dgm:pt>
    <dgm:pt modelId="{9850C87C-7AF8-498F-9D40-D480145730A0}" type="sibTrans" cxnId="{34CA3FB4-A20D-4B2F-B62A-1A4C0F6541EE}">
      <dgm:prSet/>
      <dgm:spPr/>
      <dgm:t>
        <a:bodyPr/>
        <a:lstStyle/>
        <a:p>
          <a:endParaRPr lang="nl-NL"/>
        </a:p>
      </dgm:t>
    </dgm:pt>
    <dgm:pt modelId="{331BBB2D-15EE-42CB-A890-6ABAFCBC3193}">
      <dgm:prSet phldrT="[Tekst]"/>
      <dgm:spPr/>
      <dgm:t>
        <a:bodyPr/>
        <a:lstStyle/>
        <a:p>
          <a:pPr algn="l"/>
          <a:r>
            <a:rPr lang="nl-NL" dirty="0"/>
            <a:t>Hoofdslaapkamer (opbouw)</a:t>
          </a:r>
        </a:p>
        <a:p>
          <a:pPr algn="l"/>
          <a:r>
            <a:rPr lang="nl-NL" dirty="0"/>
            <a:t>* Verwarming</a:t>
          </a:r>
        </a:p>
        <a:p>
          <a:pPr algn="l"/>
          <a:r>
            <a:rPr lang="nl-NL" dirty="0"/>
            <a:t>* 80  kJ/m²*K </a:t>
          </a:r>
        </a:p>
      </dgm:t>
    </dgm:pt>
    <dgm:pt modelId="{E4FB9040-E602-4085-BBEF-D97E563BC662}" type="parTrans" cxnId="{1C4A2D04-63FA-41A9-A57E-23DDDA66F180}">
      <dgm:prSet/>
      <dgm:spPr/>
      <dgm:t>
        <a:bodyPr/>
        <a:lstStyle/>
        <a:p>
          <a:endParaRPr lang="nl-NL"/>
        </a:p>
      </dgm:t>
    </dgm:pt>
    <dgm:pt modelId="{DD06CEA5-9372-4EFA-9024-3263002A20C1}" type="sibTrans" cxnId="{1C4A2D04-63FA-41A9-A57E-23DDDA66F180}">
      <dgm:prSet/>
      <dgm:spPr/>
      <dgm:t>
        <a:bodyPr/>
        <a:lstStyle/>
        <a:p>
          <a:endParaRPr lang="nl-NL"/>
        </a:p>
      </dgm:t>
    </dgm:pt>
    <dgm:pt modelId="{08DC82BF-ED29-4AAD-B434-EB17DC08D925}">
      <dgm:prSet phldrT="[Tekst]"/>
      <dgm:spPr/>
      <dgm:t>
        <a:bodyPr/>
        <a:lstStyle/>
        <a:p>
          <a:pPr algn="l"/>
          <a:r>
            <a:rPr lang="nl-NL" dirty="0"/>
            <a:t>Woonkamer</a:t>
          </a:r>
        </a:p>
        <a:p>
          <a:pPr algn="l"/>
          <a:r>
            <a:rPr lang="nl-NL" dirty="0"/>
            <a:t>* Verwarming + koeling</a:t>
          </a:r>
        </a:p>
      </dgm:t>
    </dgm:pt>
    <dgm:pt modelId="{74868F35-A758-4751-A522-0FD2D6EB314D}" type="parTrans" cxnId="{0839E608-0239-4B24-8BF2-36FA3D71A724}">
      <dgm:prSet/>
      <dgm:spPr/>
      <dgm:t>
        <a:bodyPr/>
        <a:lstStyle/>
        <a:p>
          <a:endParaRPr lang="nl-NL"/>
        </a:p>
      </dgm:t>
    </dgm:pt>
    <dgm:pt modelId="{E7ACBD5B-30E8-43D6-8CC1-DD9A05B8E1AE}" type="sibTrans" cxnId="{0839E608-0239-4B24-8BF2-36FA3D71A724}">
      <dgm:prSet/>
      <dgm:spPr/>
      <dgm:t>
        <a:bodyPr/>
        <a:lstStyle/>
        <a:p>
          <a:endParaRPr lang="nl-NL"/>
        </a:p>
      </dgm:t>
    </dgm:pt>
    <dgm:pt modelId="{CF59E789-5420-4D7B-98D7-6041E9B144E8}">
      <dgm:prSet phldrT="[Tekst]"/>
      <dgm:spPr/>
      <dgm:t>
        <a:bodyPr/>
        <a:lstStyle/>
        <a:p>
          <a:pPr algn="l"/>
          <a:r>
            <a:rPr lang="nl-NL" dirty="0"/>
            <a:t>Woonkamer</a:t>
          </a:r>
        </a:p>
        <a:p>
          <a:pPr algn="l"/>
          <a:r>
            <a:rPr lang="nl-NL" dirty="0"/>
            <a:t>* Verwarming + koeling</a:t>
          </a:r>
        </a:p>
        <a:p>
          <a:pPr algn="l"/>
          <a:r>
            <a:rPr lang="nl-NL" dirty="0"/>
            <a:t>* 450 kJ/m²*K  </a:t>
          </a:r>
        </a:p>
      </dgm:t>
    </dgm:pt>
    <dgm:pt modelId="{AA6D59FE-4CF6-4856-8658-55C96AB4170E}" type="parTrans" cxnId="{9F1CDAE2-9DCD-4C82-9030-7DB842BC6B43}">
      <dgm:prSet/>
      <dgm:spPr/>
      <dgm:t>
        <a:bodyPr/>
        <a:lstStyle/>
        <a:p>
          <a:endParaRPr lang="nl-NL"/>
        </a:p>
      </dgm:t>
    </dgm:pt>
    <dgm:pt modelId="{443ADB26-8976-4E5B-B262-7727EC27E00D}" type="sibTrans" cxnId="{9F1CDAE2-9DCD-4C82-9030-7DB842BC6B43}">
      <dgm:prSet/>
      <dgm:spPr/>
      <dgm:t>
        <a:bodyPr/>
        <a:lstStyle/>
        <a:p>
          <a:endParaRPr lang="nl-NL"/>
        </a:p>
      </dgm:t>
    </dgm:pt>
    <dgm:pt modelId="{3EAF4C09-179B-445E-BFBA-D38944F25907}">
      <dgm:prSet phldrT="[Tekst]"/>
      <dgm:spPr/>
      <dgm:t>
        <a:bodyPr/>
        <a:lstStyle/>
        <a:p>
          <a:r>
            <a:rPr lang="nl-NL" dirty="0"/>
            <a:t>Rekenzone</a:t>
          </a:r>
        </a:p>
      </dgm:t>
    </dgm:pt>
    <dgm:pt modelId="{11330A04-64BC-441F-A775-DB59B521B334}" type="parTrans" cxnId="{8E5413F4-E85F-4533-97E8-B8A21B189B2B}">
      <dgm:prSet/>
      <dgm:spPr/>
      <dgm:t>
        <a:bodyPr/>
        <a:lstStyle/>
        <a:p>
          <a:endParaRPr lang="nl-NL"/>
        </a:p>
      </dgm:t>
    </dgm:pt>
    <dgm:pt modelId="{26669ECD-5734-412A-A1B5-9F70FAC7C675}" type="sibTrans" cxnId="{8E5413F4-E85F-4533-97E8-B8A21B189B2B}">
      <dgm:prSet/>
      <dgm:spPr/>
      <dgm:t>
        <a:bodyPr/>
        <a:lstStyle/>
        <a:p>
          <a:endParaRPr lang="nl-NL"/>
        </a:p>
      </dgm:t>
    </dgm:pt>
    <dgm:pt modelId="{7AB5135F-830B-4BDE-993F-24B5D021C8F6}">
      <dgm:prSet phldrT="[Tekst]"/>
      <dgm:spPr/>
      <dgm:t>
        <a:bodyPr/>
        <a:lstStyle/>
        <a:p>
          <a:r>
            <a:rPr lang="nl-NL" dirty="0"/>
            <a:t>Thermische zone</a:t>
          </a:r>
        </a:p>
      </dgm:t>
    </dgm:pt>
    <dgm:pt modelId="{9CE8DC62-3045-414C-B9B2-98D2FEB2DA77}" type="parTrans" cxnId="{6AD7A351-E417-4AD4-AD18-726B07444BEC}">
      <dgm:prSet/>
      <dgm:spPr/>
      <dgm:t>
        <a:bodyPr/>
        <a:lstStyle/>
        <a:p>
          <a:endParaRPr lang="nl-NL"/>
        </a:p>
      </dgm:t>
    </dgm:pt>
    <dgm:pt modelId="{2B7563B7-234E-4F73-B724-C4963EFCA460}" type="sibTrans" cxnId="{6AD7A351-E417-4AD4-AD18-726B07444BEC}">
      <dgm:prSet/>
      <dgm:spPr/>
      <dgm:t>
        <a:bodyPr/>
        <a:lstStyle/>
        <a:p>
          <a:endParaRPr lang="nl-NL"/>
        </a:p>
      </dgm:t>
    </dgm:pt>
    <dgm:pt modelId="{019A5CC9-383B-41CD-B07A-943B14D01B15}">
      <dgm:prSet phldrT="[Tekst]"/>
      <dgm:spPr/>
      <dgm:t>
        <a:bodyPr/>
        <a:lstStyle/>
        <a:p>
          <a:r>
            <a:rPr lang="nl-NL" dirty="0" err="1"/>
            <a:t>Klimatiserings</a:t>
          </a:r>
          <a:r>
            <a:rPr lang="nl-NL" dirty="0"/>
            <a:t>-</a:t>
          </a:r>
        </a:p>
        <a:p>
          <a:r>
            <a:rPr lang="nl-NL" dirty="0"/>
            <a:t>zone</a:t>
          </a:r>
        </a:p>
      </dgm:t>
    </dgm:pt>
    <dgm:pt modelId="{C0E4604F-29F8-440B-94FE-131198174A29}" type="parTrans" cxnId="{74118E2E-E5BB-48A7-807F-69B44D06BF54}">
      <dgm:prSet/>
      <dgm:spPr/>
      <dgm:t>
        <a:bodyPr/>
        <a:lstStyle/>
        <a:p>
          <a:endParaRPr lang="nl-NL"/>
        </a:p>
      </dgm:t>
    </dgm:pt>
    <dgm:pt modelId="{F1D1997D-E711-46C5-A7F0-973FE3D28D5C}" type="sibTrans" cxnId="{74118E2E-E5BB-48A7-807F-69B44D06BF54}">
      <dgm:prSet/>
      <dgm:spPr/>
      <dgm:t>
        <a:bodyPr/>
        <a:lstStyle/>
        <a:p>
          <a:endParaRPr lang="nl-NL"/>
        </a:p>
      </dgm:t>
    </dgm:pt>
    <dgm:pt modelId="{B94760C6-A9D0-47E6-AC88-3A69A4D57BB4}">
      <dgm:prSet/>
      <dgm:spPr/>
      <dgm:t>
        <a:bodyPr/>
        <a:lstStyle/>
        <a:p>
          <a:r>
            <a:rPr lang="nl-NL" dirty="0"/>
            <a:t>Woning</a:t>
          </a:r>
        </a:p>
      </dgm:t>
    </dgm:pt>
    <dgm:pt modelId="{E61EACA5-9242-4B55-8759-05A5F5BF5783}" type="parTrans" cxnId="{E8074BFA-AA0E-465A-AA75-9D6044FC06BD}">
      <dgm:prSet/>
      <dgm:spPr/>
      <dgm:t>
        <a:bodyPr/>
        <a:lstStyle/>
        <a:p>
          <a:endParaRPr lang="nl-NL"/>
        </a:p>
      </dgm:t>
    </dgm:pt>
    <dgm:pt modelId="{2A546260-E4D6-4CF7-9573-87DAE6C5B36E}" type="sibTrans" cxnId="{E8074BFA-AA0E-465A-AA75-9D6044FC06BD}">
      <dgm:prSet/>
      <dgm:spPr/>
      <dgm:t>
        <a:bodyPr/>
        <a:lstStyle/>
        <a:p>
          <a:endParaRPr lang="nl-NL"/>
        </a:p>
      </dgm:t>
    </dgm:pt>
    <dgm:pt modelId="{AD72CB83-878C-478D-BF2D-B81A3E2713D6}">
      <dgm:prSet/>
      <dgm:spPr/>
      <dgm:t>
        <a:bodyPr/>
        <a:lstStyle/>
        <a:p>
          <a:pPr algn="l">
            <a:buFont typeface="Arial" panose="020B0604020202020204" pitchFamily="34" charset="0"/>
            <a:buChar char="•"/>
          </a:pPr>
          <a:r>
            <a:rPr lang="nl-NL" dirty="0"/>
            <a:t>Niet </a:t>
          </a:r>
          <a:r>
            <a:rPr lang="nl-NL" dirty="0" err="1"/>
            <a:t>labelplichte</a:t>
          </a:r>
          <a:r>
            <a:rPr lang="nl-NL" dirty="0"/>
            <a:t> ruimten:</a:t>
          </a:r>
          <a:br>
            <a:rPr lang="nl-NL" dirty="0"/>
          </a:br>
          <a:r>
            <a:rPr lang="nl-NL" dirty="0"/>
            <a:t>* Losstaande berging</a:t>
          </a:r>
          <a:br>
            <a:rPr lang="nl-NL" dirty="0"/>
          </a:br>
          <a:r>
            <a:rPr lang="nl-NL" dirty="0"/>
            <a:t>* Onverwarmde vliering</a:t>
          </a:r>
        </a:p>
      </dgm:t>
    </dgm:pt>
    <dgm:pt modelId="{A24501E7-2D45-4112-8E5E-E47B09FE6A2F}" type="parTrans" cxnId="{D9123C37-0F90-4228-BB07-6B1686736006}">
      <dgm:prSet/>
      <dgm:spPr/>
      <dgm:t>
        <a:bodyPr/>
        <a:lstStyle/>
        <a:p>
          <a:endParaRPr lang="nl-NL"/>
        </a:p>
      </dgm:t>
    </dgm:pt>
    <dgm:pt modelId="{53F0BAD3-C7A7-4C7D-B132-2A47DBC3D83A}" type="sibTrans" cxnId="{D9123C37-0F90-4228-BB07-6B1686736006}">
      <dgm:prSet/>
      <dgm:spPr/>
      <dgm:t>
        <a:bodyPr/>
        <a:lstStyle/>
        <a:p>
          <a:endParaRPr lang="nl-NL"/>
        </a:p>
      </dgm:t>
    </dgm:pt>
    <dgm:pt modelId="{D0AADC0B-F11F-4AE7-9401-CA8332501A65}" type="pres">
      <dgm:prSet presAssocID="{010C4BFF-25F8-4C77-AEE4-95FFC9148A7D}" presName="mainComposite" presStyleCnt="0">
        <dgm:presLayoutVars>
          <dgm:chPref val="1"/>
          <dgm:dir/>
          <dgm:animOne val="branch"/>
          <dgm:animLvl val="lvl"/>
          <dgm:resizeHandles val="exact"/>
        </dgm:presLayoutVars>
      </dgm:prSet>
      <dgm:spPr/>
    </dgm:pt>
    <dgm:pt modelId="{5EB485F2-FABE-4B84-ACE4-1F47939E31EE}" type="pres">
      <dgm:prSet presAssocID="{010C4BFF-25F8-4C77-AEE4-95FFC9148A7D}" presName="hierFlow" presStyleCnt="0"/>
      <dgm:spPr/>
    </dgm:pt>
    <dgm:pt modelId="{C05E0A1A-4C56-43CA-821A-01F86635EF6E}" type="pres">
      <dgm:prSet presAssocID="{010C4BFF-25F8-4C77-AEE4-95FFC9148A7D}" presName="firstBuf" presStyleCnt="0"/>
      <dgm:spPr/>
    </dgm:pt>
    <dgm:pt modelId="{B110811D-4E8B-405D-9EEF-3A100860EE99}" type="pres">
      <dgm:prSet presAssocID="{010C4BFF-25F8-4C77-AEE4-95FFC9148A7D}" presName="hierChild1" presStyleCnt="0">
        <dgm:presLayoutVars>
          <dgm:chPref val="1"/>
          <dgm:animOne val="branch"/>
          <dgm:animLvl val="lvl"/>
        </dgm:presLayoutVars>
      </dgm:prSet>
      <dgm:spPr/>
    </dgm:pt>
    <dgm:pt modelId="{B0A5027F-E7E9-44B7-9CC6-C28B7C455DD3}" type="pres">
      <dgm:prSet presAssocID="{B94760C6-A9D0-47E6-AC88-3A69A4D57BB4}" presName="Name14" presStyleCnt="0"/>
      <dgm:spPr/>
    </dgm:pt>
    <dgm:pt modelId="{9566308F-3620-4ED2-B0CC-392A9DF4D2F3}" type="pres">
      <dgm:prSet presAssocID="{B94760C6-A9D0-47E6-AC88-3A69A4D57BB4}" presName="level1Shape" presStyleLbl="node0" presStyleIdx="0" presStyleCnt="1">
        <dgm:presLayoutVars>
          <dgm:chPref val="3"/>
        </dgm:presLayoutVars>
      </dgm:prSet>
      <dgm:spPr/>
    </dgm:pt>
    <dgm:pt modelId="{D7DB9EF2-D0EA-49FA-AC8F-5347EACC178A}" type="pres">
      <dgm:prSet presAssocID="{B94760C6-A9D0-47E6-AC88-3A69A4D57BB4}" presName="hierChild2" presStyleCnt="0"/>
      <dgm:spPr/>
    </dgm:pt>
    <dgm:pt modelId="{3B8E7670-CF66-495A-883A-F0EE1832F0D4}" type="pres">
      <dgm:prSet presAssocID="{A24501E7-2D45-4112-8E5E-E47B09FE6A2F}" presName="Name19" presStyleLbl="parChTrans1D2" presStyleIdx="0" presStyleCnt="2"/>
      <dgm:spPr/>
    </dgm:pt>
    <dgm:pt modelId="{9175CB22-D24A-4A9F-9A80-8758AA16C7C4}" type="pres">
      <dgm:prSet presAssocID="{AD72CB83-878C-478D-BF2D-B81A3E2713D6}" presName="Name21" presStyleCnt="0"/>
      <dgm:spPr/>
    </dgm:pt>
    <dgm:pt modelId="{61F88BD8-8664-4841-8F0B-164F8F59AD92}" type="pres">
      <dgm:prSet presAssocID="{AD72CB83-878C-478D-BF2D-B81A3E2713D6}" presName="level2Shape" presStyleLbl="node2" presStyleIdx="0" presStyleCnt="2" custLinFactNeighborX="-50135" custLinFactNeighborY="235"/>
      <dgm:spPr/>
    </dgm:pt>
    <dgm:pt modelId="{EF30FA7C-22A7-4EFE-A1F1-B3FD94E1BC82}" type="pres">
      <dgm:prSet presAssocID="{AD72CB83-878C-478D-BF2D-B81A3E2713D6}" presName="hierChild3" presStyleCnt="0"/>
      <dgm:spPr/>
    </dgm:pt>
    <dgm:pt modelId="{E17B23D2-5122-4562-9987-6BF5E2A02259}" type="pres">
      <dgm:prSet presAssocID="{8E8AE914-245C-4844-8BC1-C256B05E407B}" presName="Name19" presStyleLbl="parChTrans1D2" presStyleIdx="1" presStyleCnt="2"/>
      <dgm:spPr/>
    </dgm:pt>
    <dgm:pt modelId="{B030B3F1-1307-4497-AFF9-2CF1EC47FEEC}" type="pres">
      <dgm:prSet presAssocID="{B685159A-3683-41F5-847B-133AB3599F92}" presName="Name21" presStyleCnt="0"/>
      <dgm:spPr/>
    </dgm:pt>
    <dgm:pt modelId="{E8D30224-9305-4B01-819F-DBC9EB1C1673}" type="pres">
      <dgm:prSet presAssocID="{B685159A-3683-41F5-847B-133AB3599F92}" presName="level2Shape" presStyleLbl="node2" presStyleIdx="1" presStyleCnt="2"/>
      <dgm:spPr/>
    </dgm:pt>
    <dgm:pt modelId="{FB13B2BE-1875-4910-8B3E-6502A7EBCF29}" type="pres">
      <dgm:prSet presAssocID="{B685159A-3683-41F5-847B-133AB3599F92}" presName="hierChild3" presStyleCnt="0"/>
      <dgm:spPr/>
    </dgm:pt>
    <dgm:pt modelId="{130EE034-C136-4025-B4BA-74A61A6BF1C3}" type="pres">
      <dgm:prSet presAssocID="{1079FB81-9729-4971-B0D9-517BFF0629AF}" presName="Name19" presStyleLbl="parChTrans1D3" presStyleIdx="0" presStyleCnt="2"/>
      <dgm:spPr/>
    </dgm:pt>
    <dgm:pt modelId="{14ABFBDD-0DC3-46EE-8329-E48B48552F45}" type="pres">
      <dgm:prSet presAssocID="{1DCE59E3-F691-4EE3-808F-E69CEFCD0079}" presName="Name21" presStyleCnt="0"/>
      <dgm:spPr/>
    </dgm:pt>
    <dgm:pt modelId="{67653852-D5F8-4108-A325-AA72B9303799}" type="pres">
      <dgm:prSet presAssocID="{1DCE59E3-F691-4EE3-808F-E69CEFCD0079}" presName="level2Shape" presStyleLbl="node3" presStyleIdx="0" presStyleCnt="2"/>
      <dgm:spPr/>
    </dgm:pt>
    <dgm:pt modelId="{461B9B0F-6CC9-48FB-8813-426EE33ACEDD}" type="pres">
      <dgm:prSet presAssocID="{1DCE59E3-F691-4EE3-808F-E69CEFCD0079}" presName="hierChild3" presStyleCnt="0"/>
      <dgm:spPr/>
    </dgm:pt>
    <dgm:pt modelId="{FBD0BB41-0715-4BE3-9BF3-ECC3671972FC}" type="pres">
      <dgm:prSet presAssocID="{FC8AEAE6-B631-42AC-A157-5C001FA8C28D}" presName="Name19" presStyleLbl="parChTrans1D4" presStyleIdx="0" presStyleCnt="3"/>
      <dgm:spPr/>
    </dgm:pt>
    <dgm:pt modelId="{2A6D20D5-6CB2-4BA0-A753-8486AE847D5E}" type="pres">
      <dgm:prSet presAssocID="{DA33B7CB-EF79-4659-9B44-B9F7B68EEB5E}" presName="Name21" presStyleCnt="0"/>
      <dgm:spPr/>
    </dgm:pt>
    <dgm:pt modelId="{5E38969F-9C93-467D-B78E-225CA02AFCC0}" type="pres">
      <dgm:prSet presAssocID="{DA33B7CB-EF79-4659-9B44-B9F7B68EEB5E}" presName="level2Shape" presStyleLbl="node4" presStyleIdx="0" presStyleCnt="3"/>
      <dgm:spPr/>
    </dgm:pt>
    <dgm:pt modelId="{2EDB2513-8B35-4CE0-8157-9AD85273D311}" type="pres">
      <dgm:prSet presAssocID="{DA33B7CB-EF79-4659-9B44-B9F7B68EEB5E}" presName="hierChild3" presStyleCnt="0"/>
      <dgm:spPr/>
    </dgm:pt>
    <dgm:pt modelId="{83844BFE-FBC6-4350-B5A0-95D35C68FDE5}" type="pres">
      <dgm:prSet presAssocID="{E4FB9040-E602-4085-BBEF-D97E563BC662}" presName="Name19" presStyleLbl="parChTrans1D4" presStyleIdx="1" presStyleCnt="3"/>
      <dgm:spPr/>
    </dgm:pt>
    <dgm:pt modelId="{7D8CDA38-E6CE-4D98-9E94-260D88B7CEA0}" type="pres">
      <dgm:prSet presAssocID="{331BBB2D-15EE-42CB-A890-6ABAFCBC3193}" presName="Name21" presStyleCnt="0"/>
      <dgm:spPr/>
    </dgm:pt>
    <dgm:pt modelId="{AF02A39A-A95F-49EA-9664-78A30200E836}" type="pres">
      <dgm:prSet presAssocID="{331BBB2D-15EE-42CB-A890-6ABAFCBC3193}" presName="level2Shape" presStyleLbl="node4" presStyleIdx="1" presStyleCnt="3"/>
      <dgm:spPr/>
    </dgm:pt>
    <dgm:pt modelId="{1F099D4D-ECAB-4601-AFC5-01BBB26DAD5E}" type="pres">
      <dgm:prSet presAssocID="{331BBB2D-15EE-42CB-A890-6ABAFCBC3193}" presName="hierChild3" presStyleCnt="0"/>
      <dgm:spPr/>
    </dgm:pt>
    <dgm:pt modelId="{76D08333-905D-4051-AB75-6EA5C0E09575}" type="pres">
      <dgm:prSet presAssocID="{74868F35-A758-4751-A522-0FD2D6EB314D}" presName="Name19" presStyleLbl="parChTrans1D3" presStyleIdx="1" presStyleCnt="2"/>
      <dgm:spPr/>
    </dgm:pt>
    <dgm:pt modelId="{7B372C0F-A462-4332-BB4E-E9F2A5904DBC}" type="pres">
      <dgm:prSet presAssocID="{08DC82BF-ED29-4AAD-B434-EB17DC08D925}" presName="Name21" presStyleCnt="0"/>
      <dgm:spPr/>
    </dgm:pt>
    <dgm:pt modelId="{D5C554D9-C7B1-4B1E-A6CD-BECC9D6CE665}" type="pres">
      <dgm:prSet presAssocID="{08DC82BF-ED29-4AAD-B434-EB17DC08D925}" presName="level2Shape" presStyleLbl="node3" presStyleIdx="1" presStyleCnt="2"/>
      <dgm:spPr/>
    </dgm:pt>
    <dgm:pt modelId="{E0D79989-6B48-45D0-A286-0DCC1681F962}" type="pres">
      <dgm:prSet presAssocID="{08DC82BF-ED29-4AAD-B434-EB17DC08D925}" presName="hierChild3" presStyleCnt="0"/>
      <dgm:spPr/>
    </dgm:pt>
    <dgm:pt modelId="{60AD0BEA-0EBD-405A-8D45-529809D926E9}" type="pres">
      <dgm:prSet presAssocID="{AA6D59FE-4CF6-4856-8658-55C96AB4170E}" presName="Name19" presStyleLbl="parChTrans1D4" presStyleIdx="2" presStyleCnt="3"/>
      <dgm:spPr/>
    </dgm:pt>
    <dgm:pt modelId="{B7C59BE4-2890-46B1-96E2-B57813BE803A}" type="pres">
      <dgm:prSet presAssocID="{CF59E789-5420-4D7B-98D7-6041E9B144E8}" presName="Name21" presStyleCnt="0"/>
      <dgm:spPr/>
    </dgm:pt>
    <dgm:pt modelId="{2B69E52D-7103-47AD-B6E9-CBDED8484FBC}" type="pres">
      <dgm:prSet presAssocID="{CF59E789-5420-4D7B-98D7-6041E9B144E8}" presName="level2Shape" presStyleLbl="node4" presStyleIdx="2" presStyleCnt="3"/>
      <dgm:spPr/>
    </dgm:pt>
    <dgm:pt modelId="{AD29B27C-693A-4EC7-ADBB-7824743DE0FE}" type="pres">
      <dgm:prSet presAssocID="{CF59E789-5420-4D7B-98D7-6041E9B144E8}" presName="hierChild3" presStyleCnt="0"/>
      <dgm:spPr/>
    </dgm:pt>
    <dgm:pt modelId="{863D5EDC-C282-4E43-8841-47C1B33A2B60}" type="pres">
      <dgm:prSet presAssocID="{010C4BFF-25F8-4C77-AEE4-95FFC9148A7D}" presName="bgShapesFlow" presStyleCnt="0"/>
      <dgm:spPr/>
    </dgm:pt>
    <dgm:pt modelId="{CEFAC97E-9E57-4BD6-B5C0-9933B2A4B3B5}" type="pres">
      <dgm:prSet presAssocID="{3EAF4C09-179B-445E-BFBA-D38944F25907}" presName="rectComp" presStyleCnt="0"/>
      <dgm:spPr/>
    </dgm:pt>
    <dgm:pt modelId="{47224F29-6A79-4115-BB2A-14171EC02646}" type="pres">
      <dgm:prSet presAssocID="{3EAF4C09-179B-445E-BFBA-D38944F25907}" presName="bgRect" presStyleLbl="bgShp" presStyleIdx="0" presStyleCnt="3" custLinFactY="150812" custLinFactNeighborY="200000"/>
      <dgm:spPr/>
    </dgm:pt>
    <dgm:pt modelId="{30299031-718B-4652-BBDA-03BF4B9DF06C}" type="pres">
      <dgm:prSet presAssocID="{3EAF4C09-179B-445E-BFBA-D38944F25907}" presName="bgRectTx" presStyleLbl="bgShp" presStyleIdx="0" presStyleCnt="3">
        <dgm:presLayoutVars>
          <dgm:bulletEnabled val="1"/>
        </dgm:presLayoutVars>
      </dgm:prSet>
      <dgm:spPr/>
    </dgm:pt>
    <dgm:pt modelId="{96D9457B-712B-4FCA-BFD1-1A2801AB3B67}" type="pres">
      <dgm:prSet presAssocID="{3EAF4C09-179B-445E-BFBA-D38944F25907}" presName="spComp" presStyleCnt="0"/>
      <dgm:spPr/>
    </dgm:pt>
    <dgm:pt modelId="{6386B416-01F1-4656-8510-26AF0D1FF0CE}" type="pres">
      <dgm:prSet presAssocID="{3EAF4C09-179B-445E-BFBA-D38944F25907}" presName="vSp" presStyleCnt="0"/>
      <dgm:spPr/>
    </dgm:pt>
    <dgm:pt modelId="{C4E2CC7B-9BF3-444D-AC18-0513147CFEF7}" type="pres">
      <dgm:prSet presAssocID="{7AB5135F-830B-4BDE-993F-24B5D021C8F6}" presName="rectComp" presStyleCnt="0"/>
      <dgm:spPr/>
    </dgm:pt>
    <dgm:pt modelId="{4B2DE163-EE89-4792-A873-B8A39E44D303}" type="pres">
      <dgm:prSet presAssocID="{7AB5135F-830B-4BDE-993F-24B5D021C8F6}" presName="bgRect" presStyleLbl="bgShp" presStyleIdx="1" presStyleCnt="3"/>
      <dgm:spPr/>
    </dgm:pt>
    <dgm:pt modelId="{B094F0A7-D9D6-423A-BB43-0CC65E7BC9C2}" type="pres">
      <dgm:prSet presAssocID="{7AB5135F-830B-4BDE-993F-24B5D021C8F6}" presName="bgRectTx" presStyleLbl="bgShp" presStyleIdx="1" presStyleCnt="3">
        <dgm:presLayoutVars>
          <dgm:bulletEnabled val="1"/>
        </dgm:presLayoutVars>
      </dgm:prSet>
      <dgm:spPr/>
    </dgm:pt>
    <dgm:pt modelId="{A9A01B90-BF8F-4FFC-94D0-B6F22D9F4A79}" type="pres">
      <dgm:prSet presAssocID="{7AB5135F-830B-4BDE-993F-24B5D021C8F6}" presName="spComp" presStyleCnt="0"/>
      <dgm:spPr/>
    </dgm:pt>
    <dgm:pt modelId="{0C2C5806-7DF4-4B70-B955-799C3A0262B2}" type="pres">
      <dgm:prSet presAssocID="{7AB5135F-830B-4BDE-993F-24B5D021C8F6}" presName="vSp" presStyleCnt="0"/>
      <dgm:spPr/>
    </dgm:pt>
    <dgm:pt modelId="{DBC96087-D6A2-482E-AE8A-4B17085B478B}" type="pres">
      <dgm:prSet presAssocID="{019A5CC9-383B-41CD-B07A-943B14D01B15}" presName="rectComp" presStyleCnt="0"/>
      <dgm:spPr/>
    </dgm:pt>
    <dgm:pt modelId="{202F3F18-AB0F-4EAB-8252-5BA676649E39}" type="pres">
      <dgm:prSet presAssocID="{019A5CC9-383B-41CD-B07A-943B14D01B15}" presName="bgRect" presStyleLbl="bgShp" presStyleIdx="2" presStyleCnt="3"/>
      <dgm:spPr/>
    </dgm:pt>
    <dgm:pt modelId="{4F6FF6CC-E233-4E5E-A169-AD578787B1B2}" type="pres">
      <dgm:prSet presAssocID="{019A5CC9-383B-41CD-B07A-943B14D01B15}" presName="bgRectTx" presStyleLbl="bgShp" presStyleIdx="2" presStyleCnt="3">
        <dgm:presLayoutVars>
          <dgm:bulletEnabled val="1"/>
        </dgm:presLayoutVars>
      </dgm:prSet>
      <dgm:spPr/>
    </dgm:pt>
  </dgm:ptLst>
  <dgm:cxnLst>
    <dgm:cxn modelId="{1C4A2D04-63FA-41A9-A57E-23DDDA66F180}" srcId="{1DCE59E3-F691-4EE3-808F-E69CEFCD0079}" destId="{331BBB2D-15EE-42CB-A890-6ABAFCBC3193}" srcOrd="1" destOrd="0" parTransId="{E4FB9040-E602-4085-BBEF-D97E563BC662}" sibTransId="{DD06CEA5-9372-4EFA-9024-3263002A20C1}"/>
    <dgm:cxn modelId="{0839E608-0239-4B24-8BF2-36FA3D71A724}" srcId="{B685159A-3683-41F5-847B-133AB3599F92}" destId="{08DC82BF-ED29-4AAD-B434-EB17DC08D925}" srcOrd="1" destOrd="0" parTransId="{74868F35-A758-4751-A522-0FD2D6EB314D}" sibTransId="{E7ACBD5B-30E8-43D6-8CC1-DD9A05B8E1AE}"/>
    <dgm:cxn modelId="{0C875916-E36E-4153-B685-10AF1D010778}" type="presOf" srcId="{1DCE59E3-F691-4EE3-808F-E69CEFCD0079}" destId="{67653852-D5F8-4108-A325-AA72B9303799}" srcOrd="0" destOrd="0" presId="urn:microsoft.com/office/officeart/2005/8/layout/hierarchy6"/>
    <dgm:cxn modelId="{42DA3023-6F78-4869-B57E-AC3795DBB9EA}" type="presOf" srcId="{AA6D59FE-4CF6-4856-8658-55C96AB4170E}" destId="{60AD0BEA-0EBD-405A-8D45-529809D926E9}" srcOrd="0" destOrd="0" presId="urn:microsoft.com/office/officeart/2005/8/layout/hierarchy6"/>
    <dgm:cxn modelId="{B28FF023-A6E5-42BB-9412-C44623FFA5D9}" type="presOf" srcId="{FC8AEAE6-B631-42AC-A157-5C001FA8C28D}" destId="{FBD0BB41-0715-4BE3-9BF3-ECC3671972FC}" srcOrd="0" destOrd="0" presId="urn:microsoft.com/office/officeart/2005/8/layout/hierarchy6"/>
    <dgm:cxn modelId="{74118E2E-E5BB-48A7-807F-69B44D06BF54}" srcId="{010C4BFF-25F8-4C77-AEE4-95FFC9148A7D}" destId="{019A5CC9-383B-41CD-B07A-943B14D01B15}" srcOrd="3" destOrd="0" parTransId="{C0E4604F-29F8-440B-94FE-131198174A29}" sibTransId="{F1D1997D-E711-46C5-A7F0-973FE3D28D5C}"/>
    <dgm:cxn modelId="{B7E4DA2F-3F14-452A-8748-A064E6845A6A}" type="presOf" srcId="{7AB5135F-830B-4BDE-993F-24B5D021C8F6}" destId="{4B2DE163-EE89-4792-A873-B8A39E44D303}" srcOrd="0" destOrd="0" presId="urn:microsoft.com/office/officeart/2005/8/layout/hierarchy6"/>
    <dgm:cxn modelId="{23BC7830-88F5-40DA-A59F-0F520545425A}" type="presOf" srcId="{8E8AE914-245C-4844-8BC1-C256B05E407B}" destId="{E17B23D2-5122-4562-9987-6BF5E2A02259}" srcOrd="0" destOrd="0" presId="urn:microsoft.com/office/officeart/2005/8/layout/hierarchy6"/>
    <dgm:cxn modelId="{D9123C37-0F90-4228-BB07-6B1686736006}" srcId="{B94760C6-A9D0-47E6-AC88-3A69A4D57BB4}" destId="{AD72CB83-878C-478D-BF2D-B81A3E2713D6}" srcOrd="0" destOrd="0" parTransId="{A24501E7-2D45-4112-8E5E-E47B09FE6A2F}" sibTransId="{53F0BAD3-C7A7-4C7D-B132-2A47DBC3D83A}"/>
    <dgm:cxn modelId="{CECFE437-EDCC-409F-8972-CD800447B38A}" srcId="{B685159A-3683-41F5-847B-133AB3599F92}" destId="{1DCE59E3-F691-4EE3-808F-E69CEFCD0079}" srcOrd="0" destOrd="0" parTransId="{1079FB81-9729-4971-B0D9-517BFF0629AF}" sibTransId="{36F8A031-F24F-4798-A36E-AAEAA2A7C5E4}"/>
    <dgm:cxn modelId="{71E9D53E-D1AE-4CA6-9325-B408B07C6270}" type="presOf" srcId="{AD72CB83-878C-478D-BF2D-B81A3E2713D6}" destId="{61F88BD8-8664-4841-8F0B-164F8F59AD92}" srcOrd="0" destOrd="0" presId="urn:microsoft.com/office/officeart/2005/8/layout/hierarchy6"/>
    <dgm:cxn modelId="{989DC05D-F53C-4397-B4F8-175589376C4E}" type="presOf" srcId="{A24501E7-2D45-4112-8E5E-E47B09FE6A2F}" destId="{3B8E7670-CF66-495A-883A-F0EE1832F0D4}" srcOrd="0" destOrd="0" presId="urn:microsoft.com/office/officeart/2005/8/layout/hierarchy6"/>
    <dgm:cxn modelId="{2BBD0949-4967-44A0-A5A5-041A0EF1F35D}" srcId="{B94760C6-A9D0-47E6-AC88-3A69A4D57BB4}" destId="{B685159A-3683-41F5-847B-133AB3599F92}" srcOrd="1" destOrd="0" parTransId="{8E8AE914-245C-4844-8BC1-C256B05E407B}" sibTransId="{34B40CD1-6EEA-4088-8855-651581D1BC8B}"/>
    <dgm:cxn modelId="{F9828C4E-F9FC-4E1C-95AE-5A5D0C4367F4}" type="presOf" srcId="{1079FB81-9729-4971-B0D9-517BFF0629AF}" destId="{130EE034-C136-4025-B4BA-74A61A6BF1C3}" srcOrd="0" destOrd="0" presId="urn:microsoft.com/office/officeart/2005/8/layout/hierarchy6"/>
    <dgm:cxn modelId="{6A597E70-DF25-45BC-88F8-82E095511C95}" type="presOf" srcId="{DA33B7CB-EF79-4659-9B44-B9F7B68EEB5E}" destId="{5E38969F-9C93-467D-B78E-225CA02AFCC0}" srcOrd="0" destOrd="0" presId="urn:microsoft.com/office/officeart/2005/8/layout/hierarchy6"/>
    <dgm:cxn modelId="{6AD7A351-E417-4AD4-AD18-726B07444BEC}" srcId="{010C4BFF-25F8-4C77-AEE4-95FFC9148A7D}" destId="{7AB5135F-830B-4BDE-993F-24B5D021C8F6}" srcOrd="2" destOrd="0" parTransId="{9CE8DC62-3045-414C-B9B2-98D2FEB2DA77}" sibTransId="{2B7563B7-234E-4F73-B724-C4963EFCA460}"/>
    <dgm:cxn modelId="{2BB64157-7A69-4693-8216-7EB884A68A65}" type="presOf" srcId="{B94760C6-A9D0-47E6-AC88-3A69A4D57BB4}" destId="{9566308F-3620-4ED2-B0CC-392A9DF4D2F3}" srcOrd="0" destOrd="0" presId="urn:microsoft.com/office/officeart/2005/8/layout/hierarchy6"/>
    <dgm:cxn modelId="{BB34547A-3AB9-451B-8110-EE52B7099DE3}" type="presOf" srcId="{CF59E789-5420-4D7B-98D7-6041E9B144E8}" destId="{2B69E52D-7103-47AD-B6E9-CBDED8484FBC}" srcOrd="0" destOrd="0" presId="urn:microsoft.com/office/officeart/2005/8/layout/hierarchy6"/>
    <dgm:cxn modelId="{F3EEA67A-786C-478D-8141-3C5C5C56B94B}" type="presOf" srcId="{7AB5135F-830B-4BDE-993F-24B5D021C8F6}" destId="{B094F0A7-D9D6-423A-BB43-0CC65E7BC9C2}" srcOrd="1" destOrd="0" presId="urn:microsoft.com/office/officeart/2005/8/layout/hierarchy6"/>
    <dgm:cxn modelId="{F56AC47D-4F34-4F0D-8719-923F69B97613}" type="presOf" srcId="{019A5CC9-383B-41CD-B07A-943B14D01B15}" destId="{202F3F18-AB0F-4EAB-8252-5BA676649E39}" srcOrd="0" destOrd="0" presId="urn:microsoft.com/office/officeart/2005/8/layout/hierarchy6"/>
    <dgm:cxn modelId="{678D7083-899A-495E-AC00-C24D791AC2AD}" type="presOf" srcId="{019A5CC9-383B-41CD-B07A-943B14D01B15}" destId="{4F6FF6CC-E233-4E5E-A169-AD578787B1B2}" srcOrd="1" destOrd="0" presId="urn:microsoft.com/office/officeart/2005/8/layout/hierarchy6"/>
    <dgm:cxn modelId="{328C3D8F-E6BE-4F44-94A4-B37626A37208}" type="presOf" srcId="{010C4BFF-25F8-4C77-AEE4-95FFC9148A7D}" destId="{D0AADC0B-F11F-4AE7-9401-CA8332501A65}" srcOrd="0" destOrd="0" presId="urn:microsoft.com/office/officeart/2005/8/layout/hierarchy6"/>
    <dgm:cxn modelId="{D625BD91-05BA-46C2-8C3D-289F96354285}" type="presOf" srcId="{E4FB9040-E602-4085-BBEF-D97E563BC662}" destId="{83844BFE-FBC6-4350-B5A0-95D35C68FDE5}" srcOrd="0" destOrd="0" presId="urn:microsoft.com/office/officeart/2005/8/layout/hierarchy6"/>
    <dgm:cxn modelId="{CD40309D-C7E0-42A4-A96D-11226157E2C8}" type="presOf" srcId="{331BBB2D-15EE-42CB-A890-6ABAFCBC3193}" destId="{AF02A39A-A95F-49EA-9664-78A30200E836}" srcOrd="0" destOrd="0" presId="urn:microsoft.com/office/officeart/2005/8/layout/hierarchy6"/>
    <dgm:cxn modelId="{D37236A2-67A1-4A1C-A048-5ABFCA75B8A6}" type="presOf" srcId="{08DC82BF-ED29-4AAD-B434-EB17DC08D925}" destId="{D5C554D9-C7B1-4B1E-A6CD-BECC9D6CE665}" srcOrd="0" destOrd="0" presId="urn:microsoft.com/office/officeart/2005/8/layout/hierarchy6"/>
    <dgm:cxn modelId="{763D50AE-9757-42AF-AA9D-22BA51AA8A3C}" type="presOf" srcId="{3EAF4C09-179B-445E-BFBA-D38944F25907}" destId="{47224F29-6A79-4115-BB2A-14171EC02646}" srcOrd="0" destOrd="0" presId="urn:microsoft.com/office/officeart/2005/8/layout/hierarchy6"/>
    <dgm:cxn modelId="{34CA3FB4-A20D-4B2F-B62A-1A4C0F6541EE}" srcId="{1DCE59E3-F691-4EE3-808F-E69CEFCD0079}" destId="{DA33B7CB-EF79-4659-9B44-B9F7B68EEB5E}" srcOrd="0" destOrd="0" parTransId="{FC8AEAE6-B631-42AC-A157-5C001FA8C28D}" sibTransId="{9850C87C-7AF8-498F-9D40-D480145730A0}"/>
    <dgm:cxn modelId="{BBC18CBC-9C35-4A65-8203-C8946F5BDE8F}" type="presOf" srcId="{3EAF4C09-179B-445E-BFBA-D38944F25907}" destId="{30299031-718B-4652-BBDA-03BF4B9DF06C}" srcOrd="1" destOrd="0" presId="urn:microsoft.com/office/officeart/2005/8/layout/hierarchy6"/>
    <dgm:cxn modelId="{9E7F44CD-35E8-48A1-9BA2-1DD1361564C2}" type="presOf" srcId="{B685159A-3683-41F5-847B-133AB3599F92}" destId="{E8D30224-9305-4B01-819F-DBC9EB1C1673}" srcOrd="0" destOrd="0" presId="urn:microsoft.com/office/officeart/2005/8/layout/hierarchy6"/>
    <dgm:cxn modelId="{9F1CDAE2-9DCD-4C82-9030-7DB842BC6B43}" srcId="{08DC82BF-ED29-4AAD-B434-EB17DC08D925}" destId="{CF59E789-5420-4D7B-98D7-6041E9B144E8}" srcOrd="0" destOrd="0" parTransId="{AA6D59FE-4CF6-4856-8658-55C96AB4170E}" sibTransId="{443ADB26-8976-4E5B-B262-7727EC27E00D}"/>
    <dgm:cxn modelId="{AEA1C3F2-4DB3-46E0-8605-C32CA7B7A8F5}" type="presOf" srcId="{74868F35-A758-4751-A522-0FD2D6EB314D}" destId="{76D08333-905D-4051-AB75-6EA5C0E09575}" srcOrd="0" destOrd="0" presId="urn:microsoft.com/office/officeart/2005/8/layout/hierarchy6"/>
    <dgm:cxn modelId="{8E5413F4-E85F-4533-97E8-B8A21B189B2B}" srcId="{010C4BFF-25F8-4C77-AEE4-95FFC9148A7D}" destId="{3EAF4C09-179B-445E-BFBA-D38944F25907}" srcOrd="1" destOrd="0" parTransId="{11330A04-64BC-441F-A775-DB59B521B334}" sibTransId="{26669ECD-5734-412A-A1B5-9F70FAC7C675}"/>
    <dgm:cxn modelId="{E8074BFA-AA0E-465A-AA75-9D6044FC06BD}" srcId="{010C4BFF-25F8-4C77-AEE4-95FFC9148A7D}" destId="{B94760C6-A9D0-47E6-AC88-3A69A4D57BB4}" srcOrd="0" destOrd="0" parTransId="{E61EACA5-9242-4B55-8759-05A5F5BF5783}" sibTransId="{2A546260-E4D6-4CF7-9573-87DAE6C5B36E}"/>
    <dgm:cxn modelId="{0C38EA6E-F57A-459D-B267-B8B195DEF437}" type="presParOf" srcId="{D0AADC0B-F11F-4AE7-9401-CA8332501A65}" destId="{5EB485F2-FABE-4B84-ACE4-1F47939E31EE}" srcOrd="0" destOrd="0" presId="urn:microsoft.com/office/officeart/2005/8/layout/hierarchy6"/>
    <dgm:cxn modelId="{A9D617EF-243A-4DFC-9013-B32EBFA61AA5}" type="presParOf" srcId="{5EB485F2-FABE-4B84-ACE4-1F47939E31EE}" destId="{C05E0A1A-4C56-43CA-821A-01F86635EF6E}" srcOrd="0" destOrd="0" presId="urn:microsoft.com/office/officeart/2005/8/layout/hierarchy6"/>
    <dgm:cxn modelId="{2FC936DB-9C12-4E55-A1CB-B688B2B16919}" type="presParOf" srcId="{5EB485F2-FABE-4B84-ACE4-1F47939E31EE}" destId="{B110811D-4E8B-405D-9EEF-3A100860EE99}" srcOrd="1" destOrd="0" presId="urn:microsoft.com/office/officeart/2005/8/layout/hierarchy6"/>
    <dgm:cxn modelId="{2C3D0BD9-73FC-49E0-AD3B-8737CF58373D}" type="presParOf" srcId="{B110811D-4E8B-405D-9EEF-3A100860EE99}" destId="{B0A5027F-E7E9-44B7-9CC6-C28B7C455DD3}" srcOrd="0" destOrd="0" presId="urn:microsoft.com/office/officeart/2005/8/layout/hierarchy6"/>
    <dgm:cxn modelId="{84247849-761B-4A72-A1E6-11F6349C6E71}" type="presParOf" srcId="{B0A5027F-E7E9-44B7-9CC6-C28B7C455DD3}" destId="{9566308F-3620-4ED2-B0CC-392A9DF4D2F3}" srcOrd="0" destOrd="0" presId="urn:microsoft.com/office/officeart/2005/8/layout/hierarchy6"/>
    <dgm:cxn modelId="{163B99A7-CD14-4B8F-BA35-4DCA66E93C4F}" type="presParOf" srcId="{B0A5027F-E7E9-44B7-9CC6-C28B7C455DD3}" destId="{D7DB9EF2-D0EA-49FA-AC8F-5347EACC178A}" srcOrd="1" destOrd="0" presId="urn:microsoft.com/office/officeart/2005/8/layout/hierarchy6"/>
    <dgm:cxn modelId="{ACFC763B-C6C4-46A9-A7A5-B5A3B042B9F4}" type="presParOf" srcId="{D7DB9EF2-D0EA-49FA-AC8F-5347EACC178A}" destId="{3B8E7670-CF66-495A-883A-F0EE1832F0D4}" srcOrd="0" destOrd="0" presId="urn:microsoft.com/office/officeart/2005/8/layout/hierarchy6"/>
    <dgm:cxn modelId="{7415C226-CBFB-45E9-8F39-3D123B93C7F7}" type="presParOf" srcId="{D7DB9EF2-D0EA-49FA-AC8F-5347EACC178A}" destId="{9175CB22-D24A-4A9F-9A80-8758AA16C7C4}" srcOrd="1" destOrd="0" presId="urn:microsoft.com/office/officeart/2005/8/layout/hierarchy6"/>
    <dgm:cxn modelId="{7874D7DA-9976-4E1B-B925-16619F6FF21B}" type="presParOf" srcId="{9175CB22-D24A-4A9F-9A80-8758AA16C7C4}" destId="{61F88BD8-8664-4841-8F0B-164F8F59AD92}" srcOrd="0" destOrd="0" presId="urn:microsoft.com/office/officeart/2005/8/layout/hierarchy6"/>
    <dgm:cxn modelId="{39AFB6E4-52E5-4753-95AE-446D2DF78E51}" type="presParOf" srcId="{9175CB22-D24A-4A9F-9A80-8758AA16C7C4}" destId="{EF30FA7C-22A7-4EFE-A1F1-B3FD94E1BC82}" srcOrd="1" destOrd="0" presId="urn:microsoft.com/office/officeart/2005/8/layout/hierarchy6"/>
    <dgm:cxn modelId="{8F397DC4-1B7A-4902-90BB-DF810BC33265}" type="presParOf" srcId="{D7DB9EF2-D0EA-49FA-AC8F-5347EACC178A}" destId="{E17B23D2-5122-4562-9987-6BF5E2A02259}" srcOrd="2" destOrd="0" presId="urn:microsoft.com/office/officeart/2005/8/layout/hierarchy6"/>
    <dgm:cxn modelId="{7A9191B8-EB11-4A82-B63D-12C5298542B4}" type="presParOf" srcId="{D7DB9EF2-D0EA-49FA-AC8F-5347EACC178A}" destId="{B030B3F1-1307-4497-AFF9-2CF1EC47FEEC}" srcOrd="3" destOrd="0" presId="urn:microsoft.com/office/officeart/2005/8/layout/hierarchy6"/>
    <dgm:cxn modelId="{A73F4A3A-208E-48DA-A536-4F341F37A258}" type="presParOf" srcId="{B030B3F1-1307-4497-AFF9-2CF1EC47FEEC}" destId="{E8D30224-9305-4B01-819F-DBC9EB1C1673}" srcOrd="0" destOrd="0" presId="urn:microsoft.com/office/officeart/2005/8/layout/hierarchy6"/>
    <dgm:cxn modelId="{5723D44A-62AA-4A15-95EE-3A077619C0F2}" type="presParOf" srcId="{B030B3F1-1307-4497-AFF9-2CF1EC47FEEC}" destId="{FB13B2BE-1875-4910-8B3E-6502A7EBCF29}" srcOrd="1" destOrd="0" presId="urn:microsoft.com/office/officeart/2005/8/layout/hierarchy6"/>
    <dgm:cxn modelId="{114191BA-87C3-4F2A-AD8B-8E7EC7607337}" type="presParOf" srcId="{FB13B2BE-1875-4910-8B3E-6502A7EBCF29}" destId="{130EE034-C136-4025-B4BA-74A61A6BF1C3}" srcOrd="0" destOrd="0" presId="urn:microsoft.com/office/officeart/2005/8/layout/hierarchy6"/>
    <dgm:cxn modelId="{F7461321-229D-4D4F-8B57-21E49798FE09}" type="presParOf" srcId="{FB13B2BE-1875-4910-8B3E-6502A7EBCF29}" destId="{14ABFBDD-0DC3-46EE-8329-E48B48552F45}" srcOrd="1" destOrd="0" presId="urn:microsoft.com/office/officeart/2005/8/layout/hierarchy6"/>
    <dgm:cxn modelId="{EDE3F72F-8C6B-4369-AE71-30EAB1EDC067}" type="presParOf" srcId="{14ABFBDD-0DC3-46EE-8329-E48B48552F45}" destId="{67653852-D5F8-4108-A325-AA72B9303799}" srcOrd="0" destOrd="0" presId="urn:microsoft.com/office/officeart/2005/8/layout/hierarchy6"/>
    <dgm:cxn modelId="{032A3053-80AF-47D9-876B-357DEB79BB11}" type="presParOf" srcId="{14ABFBDD-0DC3-46EE-8329-E48B48552F45}" destId="{461B9B0F-6CC9-48FB-8813-426EE33ACEDD}" srcOrd="1" destOrd="0" presId="urn:microsoft.com/office/officeart/2005/8/layout/hierarchy6"/>
    <dgm:cxn modelId="{3D9D9E80-FB5F-42EA-9028-7F350B5582D1}" type="presParOf" srcId="{461B9B0F-6CC9-48FB-8813-426EE33ACEDD}" destId="{FBD0BB41-0715-4BE3-9BF3-ECC3671972FC}" srcOrd="0" destOrd="0" presId="urn:microsoft.com/office/officeart/2005/8/layout/hierarchy6"/>
    <dgm:cxn modelId="{D77E797C-E99E-4EE4-9639-0286C6D65A52}" type="presParOf" srcId="{461B9B0F-6CC9-48FB-8813-426EE33ACEDD}" destId="{2A6D20D5-6CB2-4BA0-A753-8486AE847D5E}" srcOrd="1" destOrd="0" presId="urn:microsoft.com/office/officeart/2005/8/layout/hierarchy6"/>
    <dgm:cxn modelId="{E2900CF1-BA7C-409F-8062-D4300773E65B}" type="presParOf" srcId="{2A6D20D5-6CB2-4BA0-A753-8486AE847D5E}" destId="{5E38969F-9C93-467D-B78E-225CA02AFCC0}" srcOrd="0" destOrd="0" presId="urn:microsoft.com/office/officeart/2005/8/layout/hierarchy6"/>
    <dgm:cxn modelId="{7277F465-50D2-4305-A44E-FB8F4B8FBA0B}" type="presParOf" srcId="{2A6D20D5-6CB2-4BA0-A753-8486AE847D5E}" destId="{2EDB2513-8B35-4CE0-8157-9AD85273D311}" srcOrd="1" destOrd="0" presId="urn:microsoft.com/office/officeart/2005/8/layout/hierarchy6"/>
    <dgm:cxn modelId="{55912112-B36C-43CF-916A-35F56CD6CBE2}" type="presParOf" srcId="{461B9B0F-6CC9-48FB-8813-426EE33ACEDD}" destId="{83844BFE-FBC6-4350-B5A0-95D35C68FDE5}" srcOrd="2" destOrd="0" presId="urn:microsoft.com/office/officeart/2005/8/layout/hierarchy6"/>
    <dgm:cxn modelId="{D2F8BB1E-D466-4D9B-AC1E-1EFFFA6C3250}" type="presParOf" srcId="{461B9B0F-6CC9-48FB-8813-426EE33ACEDD}" destId="{7D8CDA38-E6CE-4D98-9E94-260D88B7CEA0}" srcOrd="3" destOrd="0" presId="urn:microsoft.com/office/officeart/2005/8/layout/hierarchy6"/>
    <dgm:cxn modelId="{090AE2E9-8A62-4B75-B205-6CACEE9A9EC7}" type="presParOf" srcId="{7D8CDA38-E6CE-4D98-9E94-260D88B7CEA0}" destId="{AF02A39A-A95F-49EA-9664-78A30200E836}" srcOrd="0" destOrd="0" presId="urn:microsoft.com/office/officeart/2005/8/layout/hierarchy6"/>
    <dgm:cxn modelId="{7D62CCA2-B754-4BD2-87B2-ED05FE655EDF}" type="presParOf" srcId="{7D8CDA38-E6CE-4D98-9E94-260D88B7CEA0}" destId="{1F099D4D-ECAB-4601-AFC5-01BBB26DAD5E}" srcOrd="1" destOrd="0" presId="urn:microsoft.com/office/officeart/2005/8/layout/hierarchy6"/>
    <dgm:cxn modelId="{6552E30C-07FC-4E0A-97C4-DF8C880A5D61}" type="presParOf" srcId="{FB13B2BE-1875-4910-8B3E-6502A7EBCF29}" destId="{76D08333-905D-4051-AB75-6EA5C0E09575}" srcOrd="2" destOrd="0" presId="urn:microsoft.com/office/officeart/2005/8/layout/hierarchy6"/>
    <dgm:cxn modelId="{10D86105-B700-4721-A37D-E6E8399E73D1}" type="presParOf" srcId="{FB13B2BE-1875-4910-8B3E-6502A7EBCF29}" destId="{7B372C0F-A462-4332-BB4E-E9F2A5904DBC}" srcOrd="3" destOrd="0" presId="urn:microsoft.com/office/officeart/2005/8/layout/hierarchy6"/>
    <dgm:cxn modelId="{F647061C-6785-46D6-9322-4EF4188F8459}" type="presParOf" srcId="{7B372C0F-A462-4332-BB4E-E9F2A5904DBC}" destId="{D5C554D9-C7B1-4B1E-A6CD-BECC9D6CE665}" srcOrd="0" destOrd="0" presId="urn:microsoft.com/office/officeart/2005/8/layout/hierarchy6"/>
    <dgm:cxn modelId="{3BD30D8F-87E8-483E-BC79-12A9672C4D94}" type="presParOf" srcId="{7B372C0F-A462-4332-BB4E-E9F2A5904DBC}" destId="{E0D79989-6B48-45D0-A286-0DCC1681F962}" srcOrd="1" destOrd="0" presId="urn:microsoft.com/office/officeart/2005/8/layout/hierarchy6"/>
    <dgm:cxn modelId="{D3C3E595-4BBB-4508-BB2E-F3D13F7056FF}" type="presParOf" srcId="{E0D79989-6B48-45D0-A286-0DCC1681F962}" destId="{60AD0BEA-0EBD-405A-8D45-529809D926E9}" srcOrd="0" destOrd="0" presId="urn:microsoft.com/office/officeart/2005/8/layout/hierarchy6"/>
    <dgm:cxn modelId="{8BBE6929-1B03-4568-A0C0-B97503D48263}" type="presParOf" srcId="{E0D79989-6B48-45D0-A286-0DCC1681F962}" destId="{B7C59BE4-2890-46B1-96E2-B57813BE803A}" srcOrd="1" destOrd="0" presId="urn:microsoft.com/office/officeart/2005/8/layout/hierarchy6"/>
    <dgm:cxn modelId="{41B84D65-FA27-447D-8E3D-A0F40F512671}" type="presParOf" srcId="{B7C59BE4-2890-46B1-96E2-B57813BE803A}" destId="{2B69E52D-7103-47AD-B6E9-CBDED8484FBC}" srcOrd="0" destOrd="0" presId="urn:microsoft.com/office/officeart/2005/8/layout/hierarchy6"/>
    <dgm:cxn modelId="{1446AA86-F7A1-496B-B703-007CE1B960FC}" type="presParOf" srcId="{B7C59BE4-2890-46B1-96E2-B57813BE803A}" destId="{AD29B27C-693A-4EC7-ADBB-7824743DE0FE}" srcOrd="1" destOrd="0" presId="urn:microsoft.com/office/officeart/2005/8/layout/hierarchy6"/>
    <dgm:cxn modelId="{E3F9FA93-5751-4208-9056-5D3F816B02E3}" type="presParOf" srcId="{D0AADC0B-F11F-4AE7-9401-CA8332501A65}" destId="{863D5EDC-C282-4E43-8841-47C1B33A2B60}" srcOrd="1" destOrd="0" presId="urn:microsoft.com/office/officeart/2005/8/layout/hierarchy6"/>
    <dgm:cxn modelId="{7BB2E797-36CD-4A50-ADDB-F4B59769DCCC}" type="presParOf" srcId="{863D5EDC-C282-4E43-8841-47C1B33A2B60}" destId="{CEFAC97E-9E57-4BD6-B5C0-9933B2A4B3B5}" srcOrd="0" destOrd="0" presId="urn:microsoft.com/office/officeart/2005/8/layout/hierarchy6"/>
    <dgm:cxn modelId="{C5817C99-7000-4053-B57A-4EAE87D025EB}" type="presParOf" srcId="{CEFAC97E-9E57-4BD6-B5C0-9933B2A4B3B5}" destId="{47224F29-6A79-4115-BB2A-14171EC02646}" srcOrd="0" destOrd="0" presId="urn:microsoft.com/office/officeart/2005/8/layout/hierarchy6"/>
    <dgm:cxn modelId="{0B05F952-218A-4208-AA9D-47185E79FCB7}" type="presParOf" srcId="{CEFAC97E-9E57-4BD6-B5C0-9933B2A4B3B5}" destId="{30299031-718B-4652-BBDA-03BF4B9DF06C}" srcOrd="1" destOrd="0" presId="urn:microsoft.com/office/officeart/2005/8/layout/hierarchy6"/>
    <dgm:cxn modelId="{5B69F2AA-56A0-4D13-A692-1E0ED130E4F5}" type="presParOf" srcId="{863D5EDC-C282-4E43-8841-47C1B33A2B60}" destId="{96D9457B-712B-4FCA-BFD1-1A2801AB3B67}" srcOrd="1" destOrd="0" presId="urn:microsoft.com/office/officeart/2005/8/layout/hierarchy6"/>
    <dgm:cxn modelId="{8C4CFAB3-1373-4C54-9610-624437942ABA}" type="presParOf" srcId="{96D9457B-712B-4FCA-BFD1-1A2801AB3B67}" destId="{6386B416-01F1-4656-8510-26AF0D1FF0CE}" srcOrd="0" destOrd="0" presId="urn:microsoft.com/office/officeart/2005/8/layout/hierarchy6"/>
    <dgm:cxn modelId="{9DF249B8-3C88-4BB5-80D2-6D626FBDA2AF}" type="presParOf" srcId="{863D5EDC-C282-4E43-8841-47C1B33A2B60}" destId="{C4E2CC7B-9BF3-444D-AC18-0513147CFEF7}" srcOrd="2" destOrd="0" presId="urn:microsoft.com/office/officeart/2005/8/layout/hierarchy6"/>
    <dgm:cxn modelId="{FD1F067B-3CF2-462D-A86D-6C79C738DFDC}" type="presParOf" srcId="{C4E2CC7B-9BF3-444D-AC18-0513147CFEF7}" destId="{4B2DE163-EE89-4792-A873-B8A39E44D303}" srcOrd="0" destOrd="0" presId="urn:microsoft.com/office/officeart/2005/8/layout/hierarchy6"/>
    <dgm:cxn modelId="{2F564AEC-9C6D-4887-8665-A421A275EC16}" type="presParOf" srcId="{C4E2CC7B-9BF3-444D-AC18-0513147CFEF7}" destId="{B094F0A7-D9D6-423A-BB43-0CC65E7BC9C2}" srcOrd="1" destOrd="0" presId="urn:microsoft.com/office/officeart/2005/8/layout/hierarchy6"/>
    <dgm:cxn modelId="{2C9DC2A7-5B7F-42E0-9257-016A393B07FD}" type="presParOf" srcId="{863D5EDC-C282-4E43-8841-47C1B33A2B60}" destId="{A9A01B90-BF8F-4FFC-94D0-B6F22D9F4A79}" srcOrd="3" destOrd="0" presId="urn:microsoft.com/office/officeart/2005/8/layout/hierarchy6"/>
    <dgm:cxn modelId="{FAE77446-ACEF-46E1-A552-602366C9B821}" type="presParOf" srcId="{A9A01B90-BF8F-4FFC-94D0-B6F22D9F4A79}" destId="{0C2C5806-7DF4-4B70-B955-799C3A0262B2}" srcOrd="0" destOrd="0" presId="urn:microsoft.com/office/officeart/2005/8/layout/hierarchy6"/>
    <dgm:cxn modelId="{3D143416-B915-4CC0-83EB-3F523501FE8F}" type="presParOf" srcId="{863D5EDC-C282-4E43-8841-47C1B33A2B60}" destId="{DBC96087-D6A2-482E-AE8A-4B17085B478B}" srcOrd="4" destOrd="0" presId="urn:microsoft.com/office/officeart/2005/8/layout/hierarchy6"/>
    <dgm:cxn modelId="{84BF1B85-83FB-41DF-8597-3FE2FC7175A7}" type="presParOf" srcId="{DBC96087-D6A2-482E-AE8A-4B17085B478B}" destId="{202F3F18-AB0F-4EAB-8252-5BA676649E39}" srcOrd="0" destOrd="0" presId="urn:microsoft.com/office/officeart/2005/8/layout/hierarchy6"/>
    <dgm:cxn modelId="{8FD94A89-AEDA-4033-8A15-0929FABCCA26}" type="presParOf" srcId="{DBC96087-D6A2-482E-AE8A-4B17085B478B}" destId="{4F6FF6CC-E233-4E5E-A169-AD578787B1B2}"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E9E9142-3891-44A3-828E-230ED8704893}"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nl-NL"/>
        </a:p>
      </dgm:t>
    </dgm:pt>
    <dgm:pt modelId="{86754E7A-893B-4A26-8FF0-648029F5734D}">
      <dgm:prSet phldrT="[Tekst]" custT="1"/>
      <dgm:spPr/>
      <dgm:t>
        <a:bodyPr/>
        <a:lstStyle/>
        <a:p>
          <a:r>
            <a:rPr lang="nl-NL" sz="2000" dirty="0"/>
            <a:t>Stap 1 (H6)</a:t>
          </a:r>
        </a:p>
        <a:p>
          <a:r>
            <a:rPr lang="nl-NL" sz="1400" dirty="0"/>
            <a:t>Gebouwbegrenzing en indeling</a:t>
          </a:r>
        </a:p>
      </dgm:t>
    </dgm:pt>
    <dgm:pt modelId="{B5C6C6AE-9B67-486F-ABD3-E69D4BF163F7}" type="parTrans" cxnId="{9094FBAF-C6CB-4E38-82E8-3255F68D07DC}">
      <dgm:prSet/>
      <dgm:spPr/>
      <dgm:t>
        <a:bodyPr/>
        <a:lstStyle/>
        <a:p>
          <a:endParaRPr lang="nl-NL"/>
        </a:p>
      </dgm:t>
    </dgm:pt>
    <dgm:pt modelId="{E56AB9D5-EF76-473C-BCDD-784CF525FC5A}" type="sibTrans" cxnId="{9094FBAF-C6CB-4E38-82E8-3255F68D07DC}">
      <dgm:prSet/>
      <dgm:spPr/>
      <dgm:t>
        <a:bodyPr/>
        <a:lstStyle/>
        <a:p>
          <a:endParaRPr lang="nl-NL"/>
        </a:p>
      </dgm:t>
    </dgm:pt>
    <dgm:pt modelId="{B86EFA45-9D97-4C26-B5E5-2BBBE4AA0DCA}">
      <dgm:prSet phldrT="[Tekst]" custT="1"/>
      <dgm:spPr/>
      <dgm:t>
        <a:bodyPr/>
        <a:lstStyle/>
        <a:p>
          <a:r>
            <a:rPr lang="nl-NL" sz="1400" dirty="0"/>
            <a:t>Bepaal de grenzen van de woning/woongebouw 				(6.1)</a:t>
          </a:r>
        </a:p>
      </dgm:t>
    </dgm:pt>
    <dgm:pt modelId="{BE609FB5-DF41-4EA0-A3CE-88149F562073}" type="parTrans" cxnId="{905D8FAE-E047-49D5-846A-33701840EDFE}">
      <dgm:prSet/>
      <dgm:spPr/>
      <dgm:t>
        <a:bodyPr/>
        <a:lstStyle/>
        <a:p>
          <a:endParaRPr lang="nl-NL"/>
        </a:p>
      </dgm:t>
    </dgm:pt>
    <dgm:pt modelId="{C75705AE-2D09-45F0-87D0-A0C3642134FF}" type="sibTrans" cxnId="{905D8FAE-E047-49D5-846A-33701840EDFE}">
      <dgm:prSet/>
      <dgm:spPr/>
      <dgm:t>
        <a:bodyPr/>
        <a:lstStyle/>
        <a:p>
          <a:endParaRPr lang="nl-NL"/>
        </a:p>
      </dgm:t>
    </dgm:pt>
    <dgm:pt modelId="{814C2C06-9932-4E21-A8A6-EBDF537EE4A4}">
      <dgm:prSet phldrT="[Tekst]" custT="1"/>
      <dgm:spPr/>
      <dgm:t>
        <a:bodyPr/>
        <a:lstStyle/>
        <a:p>
          <a:r>
            <a:rPr lang="nl-NL" sz="2000" dirty="0"/>
            <a:t>Stap 2 (H7)</a:t>
          </a:r>
        </a:p>
        <a:p>
          <a:r>
            <a:rPr lang="nl-NL" sz="1400" dirty="0"/>
            <a:t>Algemene gegevens</a:t>
          </a:r>
        </a:p>
      </dgm:t>
    </dgm:pt>
    <dgm:pt modelId="{387D5C91-9ED8-452C-B820-0453772CAB49}" type="parTrans" cxnId="{0EC85C8F-9936-4EBA-99EE-DB64A76838CA}">
      <dgm:prSet/>
      <dgm:spPr/>
      <dgm:t>
        <a:bodyPr/>
        <a:lstStyle/>
        <a:p>
          <a:endParaRPr lang="nl-NL"/>
        </a:p>
      </dgm:t>
    </dgm:pt>
    <dgm:pt modelId="{92F19B3B-5DED-4B66-901A-4F319985781E}" type="sibTrans" cxnId="{0EC85C8F-9936-4EBA-99EE-DB64A76838CA}">
      <dgm:prSet/>
      <dgm:spPr/>
      <dgm:t>
        <a:bodyPr/>
        <a:lstStyle/>
        <a:p>
          <a:endParaRPr lang="nl-NL"/>
        </a:p>
      </dgm:t>
    </dgm:pt>
    <dgm:pt modelId="{C7E52074-CD23-4E01-B323-C900E1A6C860}">
      <dgm:prSet phldrT="[Tekst]" custT="1"/>
      <dgm:spPr/>
      <dgm:t>
        <a:bodyPr/>
        <a:lstStyle/>
        <a:p>
          <a:r>
            <a:rPr lang="nl-NL" sz="1400" kern="1200" dirty="0">
              <a:solidFill>
                <a:prstClr val="black">
                  <a:hueOff val="0"/>
                  <a:satOff val="0"/>
                  <a:lumOff val="0"/>
                  <a:alphaOff val="0"/>
                </a:prstClr>
              </a:solidFill>
              <a:latin typeface="Calibri" panose="020F0502020204030204"/>
              <a:ea typeface="+mn-ea"/>
              <a:cs typeface="+mn-cs"/>
            </a:rPr>
            <a:t>Bepaal de algemene gegevens van de woning/woongebouw 		(7.1)</a:t>
          </a:r>
        </a:p>
      </dgm:t>
    </dgm:pt>
    <dgm:pt modelId="{8B1096B6-BC62-481B-B490-1C1A3ED6E20B}" type="parTrans" cxnId="{77491795-3570-4C51-950F-E16969C15B13}">
      <dgm:prSet/>
      <dgm:spPr/>
      <dgm:t>
        <a:bodyPr/>
        <a:lstStyle/>
        <a:p>
          <a:endParaRPr lang="nl-NL"/>
        </a:p>
      </dgm:t>
    </dgm:pt>
    <dgm:pt modelId="{17773F54-7A50-4F4F-91E5-3748DE8BC77C}" type="sibTrans" cxnId="{77491795-3570-4C51-950F-E16969C15B13}">
      <dgm:prSet/>
      <dgm:spPr/>
      <dgm:t>
        <a:bodyPr/>
        <a:lstStyle/>
        <a:p>
          <a:endParaRPr lang="nl-NL"/>
        </a:p>
      </dgm:t>
    </dgm:pt>
    <dgm:pt modelId="{0FBB7109-8A1C-4990-A458-6CDCF3CAD6F2}">
      <dgm:prSet phldrT="[Tekst]" custT="1"/>
      <dgm:spPr/>
      <dgm:t>
        <a:bodyPr/>
        <a:lstStyle/>
        <a:p>
          <a:r>
            <a:rPr lang="nl-NL" sz="2000" dirty="0"/>
            <a:t>Stap 3 (H8)</a:t>
          </a:r>
        </a:p>
        <a:p>
          <a:r>
            <a:rPr lang="nl-NL" sz="1400" dirty="0"/>
            <a:t>Bouwkundige gegevens</a:t>
          </a:r>
        </a:p>
      </dgm:t>
    </dgm:pt>
    <dgm:pt modelId="{B51D1674-DA6D-4865-9C1B-A13E15C0A80C}" type="parTrans" cxnId="{729403A4-C9CA-4B04-9F75-B16D06448B6F}">
      <dgm:prSet/>
      <dgm:spPr/>
      <dgm:t>
        <a:bodyPr/>
        <a:lstStyle/>
        <a:p>
          <a:endParaRPr lang="nl-NL"/>
        </a:p>
      </dgm:t>
    </dgm:pt>
    <dgm:pt modelId="{516778D5-1492-4B38-B85C-56F364767F97}" type="sibTrans" cxnId="{729403A4-C9CA-4B04-9F75-B16D06448B6F}">
      <dgm:prSet/>
      <dgm:spPr/>
      <dgm:t>
        <a:bodyPr/>
        <a:lstStyle/>
        <a:p>
          <a:endParaRPr lang="nl-NL"/>
        </a:p>
      </dgm:t>
    </dgm:pt>
    <dgm:pt modelId="{6E9D0654-BECF-4E05-8170-315109765C61}">
      <dgm:prSet phldrT="[Tekst]" custT="1"/>
      <dgm:spPr/>
      <dgm:t>
        <a:bodyPr/>
        <a:lstStyle/>
        <a:p>
          <a:r>
            <a:rPr lang="nl-NL" sz="1400" dirty="0"/>
            <a:t>Bepaal de thermische schil van de bouwdelen 				(8.1)</a:t>
          </a:r>
        </a:p>
      </dgm:t>
    </dgm:pt>
    <dgm:pt modelId="{738F85C5-E554-4A12-83C8-7B7ACAE42309}" type="parTrans" cxnId="{2ED4B185-F3C8-4E44-BEC6-D914B8FB2FFE}">
      <dgm:prSet/>
      <dgm:spPr/>
      <dgm:t>
        <a:bodyPr/>
        <a:lstStyle/>
        <a:p>
          <a:endParaRPr lang="nl-NL"/>
        </a:p>
      </dgm:t>
    </dgm:pt>
    <dgm:pt modelId="{87CD781F-6383-4B7F-8415-6D7B58F36492}" type="sibTrans" cxnId="{2ED4B185-F3C8-4E44-BEC6-D914B8FB2FFE}">
      <dgm:prSet/>
      <dgm:spPr/>
      <dgm:t>
        <a:bodyPr/>
        <a:lstStyle/>
        <a:p>
          <a:endParaRPr lang="nl-NL"/>
        </a:p>
      </dgm:t>
    </dgm:pt>
    <dgm:pt modelId="{0B8F66AB-314A-4231-8756-DD619C810ED4}">
      <dgm:prSet phldrT="[Tekst]" custT="1"/>
      <dgm:spPr/>
      <dgm:t>
        <a:bodyPr/>
        <a:lstStyle/>
        <a:p>
          <a:r>
            <a:rPr lang="nl-NL" sz="1400" dirty="0"/>
            <a:t>Bepaal de </a:t>
          </a:r>
          <a:r>
            <a:rPr lang="nl-NL" sz="1400" dirty="0" err="1"/>
            <a:t>klimatiseringszone</a:t>
          </a:r>
          <a:r>
            <a:rPr lang="nl-NL" sz="1400" dirty="0"/>
            <a:t>						(6.4)</a:t>
          </a:r>
        </a:p>
      </dgm:t>
    </dgm:pt>
    <dgm:pt modelId="{B9BADCB7-5C8C-4D54-8CD2-F4E2B04938E9}" type="parTrans" cxnId="{9680D457-E4F4-41B6-81C1-ECD7826A34EB}">
      <dgm:prSet/>
      <dgm:spPr/>
      <dgm:t>
        <a:bodyPr/>
        <a:lstStyle/>
        <a:p>
          <a:endParaRPr lang="nl-NL"/>
        </a:p>
      </dgm:t>
    </dgm:pt>
    <dgm:pt modelId="{9D42091F-5777-4BFF-A728-F186C890388A}" type="sibTrans" cxnId="{9680D457-E4F4-41B6-81C1-ECD7826A34EB}">
      <dgm:prSet/>
      <dgm:spPr/>
      <dgm:t>
        <a:bodyPr/>
        <a:lstStyle/>
        <a:p>
          <a:endParaRPr lang="nl-NL"/>
        </a:p>
      </dgm:t>
    </dgm:pt>
    <dgm:pt modelId="{43BE80CF-BA9E-40A1-B80C-7C93D3D13C23}">
      <dgm:prSet phldrT="[Tekst]" custT="1"/>
      <dgm:spPr/>
      <dgm:t>
        <a:bodyPr/>
        <a:lstStyle/>
        <a:p>
          <a:r>
            <a:rPr lang="nl-NL" sz="1400" dirty="0"/>
            <a:t>Bepaal de rekenzone							(6.5)</a:t>
          </a:r>
        </a:p>
      </dgm:t>
    </dgm:pt>
    <dgm:pt modelId="{0BDA4C6C-6CCC-4E9A-903E-0ACDE4E6265A}" type="parTrans" cxnId="{04D5F3E4-9916-4114-B18E-4DAFA916F99B}">
      <dgm:prSet/>
      <dgm:spPr/>
      <dgm:t>
        <a:bodyPr/>
        <a:lstStyle/>
        <a:p>
          <a:endParaRPr lang="nl-NL"/>
        </a:p>
      </dgm:t>
    </dgm:pt>
    <dgm:pt modelId="{AA881332-0FF6-4CF5-803A-D75182BFD4C4}" type="sibTrans" cxnId="{04D5F3E4-9916-4114-B18E-4DAFA916F99B}">
      <dgm:prSet/>
      <dgm:spPr/>
      <dgm:t>
        <a:bodyPr/>
        <a:lstStyle/>
        <a:p>
          <a:endParaRPr lang="nl-NL"/>
        </a:p>
      </dgm:t>
    </dgm:pt>
    <dgm:pt modelId="{6E0BC029-6938-41A6-A117-25908F7DEA56}">
      <dgm:prSet phldrT="[Tekst]" custT="1"/>
      <dgm:spPr/>
      <dgm:t>
        <a:bodyPr/>
        <a:lstStyle/>
        <a:p>
          <a:r>
            <a:rPr lang="nl-NL" sz="1400" dirty="0"/>
            <a:t>Bepaal de thermische zone						(6.3)</a:t>
          </a:r>
        </a:p>
      </dgm:t>
    </dgm:pt>
    <dgm:pt modelId="{6BBBDBD1-8E2C-4919-A496-CE009B7B451C}" type="parTrans" cxnId="{194740C2-050D-4DCF-84C9-70B556A7DAEB}">
      <dgm:prSet/>
      <dgm:spPr/>
      <dgm:t>
        <a:bodyPr/>
        <a:lstStyle/>
        <a:p>
          <a:endParaRPr lang="nl-NL"/>
        </a:p>
      </dgm:t>
    </dgm:pt>
    <dgm:pt modelId="{94BCA866-A96D-462A-B620-7286A6564BA6}" type="sibTrans" cxnId="{194740C2-050D-4DCF-84C9-70B556A7DAEB}">
      <dgm:prSet/>
      <dgm:spPr/>
      <dgm:t>
        <a:bodyPr/>
        <a:lstStyle/>
        <a:p>
          <a:endParaRPr lang="nl-NL"/>
        </a:p>
      </dgm:t>
    </dgm:pt>
    <dgm:pt modelId="{FDDCF217-D04D-49D5-8007-230BCC4B3248}">
      <dgm:prSet phldrT="[Tekst]" custT="1"/>
      <dgm:spPr/>
      <dgm:t>
        <a:bodyPr/>
        <a:lstStyle/>
        <a:p>
          <a:r>
            <a:rPr lang="nl-NL" sz="1400" dirty="0"/>
            <a:t>Benoem de gebruiksfunctie						(6.2)</a:t>
          </a:r>
        </a:p>
      </dgm:t>
    </dgm:pt>
    <dgm:pt modelId="{7F441479-61F1-4F0C-9D49-81B01DC6E87C}" type="parTrans" cxnId="{BED06266-4CA2-4951-A9C8-C33F16C1FBF8}">
      <dgm:prSet/>
      <dgm:spPr/>
      <dgm:t>
        <a:bodyPr/>
        <a:lstStyle/>
        <a:p>
          <a:endParaRPr lang="nl-NL"/>
        </a:p>
      </dgm:t>
    </dgm:pt>
    <dgm:pt modelId="{BB3C67C0-854F-4AB9-BE1C-52F0A5F9E5E5}" type="sibTrans" cxnId="{BED06266-4CA2-4951-A9C8-C33F16C1FBF8}">
      <dgm:prSet/>
      <dgm:spPr/>
      <dgm:t>
        <a:bodyPr/>
        <a:lstStyle/>
        <a:p>
          <a:endParaRPr lang="nl-NL"/>
        </a:p>
      </dgm:t>
    </dgm:pt>
    <dgm:pt modelId="{DC06532A-F03C-48D9-97EE-077B723CA0AA}">
      <dgm:prSet phldrT="[Tekst]" custT="1"/>
      <dgm:spPr/>
      <dgm:t>
        <a:bodyPr/>
        <a:lstStyle/>
        <a:p>
          <a:r>
            <a:rPr lang="nl-NL" sz="1400" dirty="0"/>
            <a:t>Bepaal het risico op oververhitting					(6.6</a:t>
          </a:r>
          <a:r>
            <a:rPr lang="nl-NL" sz="1200" dirty="0"/>
            <a:t>)</a:t>
          </a:r>
        </a:p>
      </dgm:t>
    </dgm:pt>
    <dgm:pt modelId="{8BF4F370-C88E-4B94-A645-2D5B8AE3E095}" type="parTrans" cxnId="{6289EFFE-39B7-46DB-9D15-F90544FD42BA}">
      <dgm:prSet/>
      <dgm:spPr/>
      <dgm:t>
        <a:bodyPr/>
        <a:lstStyle/>
        <a:p>
          <a:endParaRPr lang="nl-NL"/>
        </a:p>
      </dgm:t>
    </dgm:pt>
    <dgm:pt modelId="{300478DA-9CFA-415B-ACE8-30A3EDB68C61}" type="sibTrans" cxnId="{6289EFFE-39B7-46DB-9D15-F90544FD42BA}">
      <dgm:prSet/>
      <dgm:spPr/>
      <dgm:t>
        <a:bodyPr/>
        <a:lstStyle/>
        <a:p>
          <a:endParaRPr lang="nl-NL"/>
        </a:p>
      </dgm:t>
    </dgm:pt>
    <dgm:pt modelId="{D5BA17AE-2E47-4DC4-BD6D-A172B22927BD}">
      <dgm:prSet custT="1"/>
      <dgm:spPr/>
      <dgm:t>
        <a:bodyPr/>
        <a:lstStyle/>
        <a:p>
          <a:r>
            <a:rPr lang="nl-NL" sz="1400" kern="1200" dirty="0">
              <a:solidFill>
                <a:prstClr val="black">
                  <a:hueOff val="0"/>
                  <a:satOff val="0"/>
                  <a:lumOff val="0"/>
                  <a:alphaOff val="0"/>
                </a:prstClr>
              </a:solidFill>
              <a:latin typeface="Calibri" panose="020F0502020204030204"/>
              <a:ea typeface="+mn-ea"/>
              <a:cs typeface="+mn-cs"/>
            </a:rPr>
            <a:t>Bepaal de algemene gegevens van de rekenzone 				(7.2)</a:t>
          </a:r>
        </a:p>
      </dgm:t>
    </dgm:pt>
    <dgm:pt modelId="{BFE90498-C5CC-4EF3-899B-FF335E0F4794}" type="parTrans" cxnId="{3A1197DD-C2C4-45EC-B220-4DA97EA7017D}">
      <dgm:prSet/>
      <dgm:spPr/>
      <dgm:t>
        <a:bodyPr/>
        <a:lstStyle/>
        <a:p>
          <a:endParaRPr lang="nl-NL"/>
        </a:p>
      </dgm:t>
    </dgm:pt>
    <dgm:pt modelId="{6590C7A7-881A-460B-954B-906D3AC00B8B}" type="sibTrans" cxnId="{3A1197DD-C2C4-45EC-B220-4DA97EA7017D}">
      <dgm:prSet/>
      <dgm:spPr/>
      <dgm:t>
        <a:bodyPr/>
        <a:lstStyle/>
        <a:p>
          <a:endParaRPr lang="nl-NL"/>
        </a:p>
      </dgm:t>
    </dgm:pt>
    <dgm:pt modelId="{53BC5EA9-A901-4A73-895B-62A24C4635EF}">
      <dgm:prSet phldrT="[Tekst]" custT="1"/>
      <dgm:spPr/>
      <dgm:t>
        <a:bodyPr/>
        <a:lstStyle/>
        <a:p>
          <a:r>
            <a:rPr lang="nl-NL" sz="1400" kern="1200" dirty="0">
              <a:solidFill>
                <a:prstClr val="black">
                  <a:hueOff val="0"/>
                  <a:satOff val="0"/>
                  <a:lumOff val="0"/>
                  <a:alphaOff val="0"/>
                </a:prstClr>
              </a:solidFill>
              <a:latin typeface="Calibri" panose="020F0502020204030204"/>
              <a:ea typeface="+mn-ea"/>
              <a:cs typeface="+mn-cs"/>
            </a:rPr>
            <a:t>Gebouwtype en woningpositie, daktype, bouwjaar, renovatiejaar, infiltratie en gebouwhoogte</a:t>
          </a:r>
        </a:p>
      </dgm:t>
    </dgm:pt>
    <dgm:pt modelId="{17A38395-8EDD-4837-93E0-216100B3A32D}" type="parTrans" cxnId="{218CED4D-ACAE-4378-9D75-BA545DDC4C7D}">
      <dgm:prSet/>
      <dgm:spPr/>
      <dgm:t>
        <a:bodyPr/>
        <a:lstStyle/>
        <a:p>
          <a:endParaRPr lang="nl-NL"/>
        </a:p>
      </dgm:t>
    </dgm:pt>
    <dgm:pt modelId="{C398B687-0F2F-4452-B383-28CABC2E5BA0}" type="sibTrans" cxnId="{218CED4D-ACAE-4378-9D75-BA545DDC4C7D}">
      <dgm:prSet/>
      <dgm:spPr/>
      <dgm:t>
        <a:bodyPr/>
        <a:lstStyle/>
        <a:p>
          <a:endParaRPr lang="nl-NL"/>
        </a:p>
      </dgm:t>
    </dgm:pt>
    <dgm:pt modelId="{FD8F5906-0F34-41CA-B671-AC7986B0EBCC}">
      <dgm:prSet custT="1"/>
      <dgm:spPr/>
      <dgm:t>
        <a:bodyPr/>
        <a:lstStyle/>
        <a:p>
          <a:r>
            <a:rPr lang="nl-NL" sz="1400" kern="1200" dirty="0">
              <a:solidFill>
                <a:prstClr val="black">
                  <a:hueOff val="0"/>
                  <a:satOff val="0"/>
                  <a:lumOff val="0"/>
                  <a:alphaOff val="0"/>
                </a:prstClr>
              </a:solidFill>
              <a:latin typeface="Calibri" panose="020F0502020204030204"/>
              <a:ea typeface="+mn-ea"/>
              <a:cs typeface="+mn-cs"/>
            </a:rPr>
            <a:t>Gebruiksoppervlakte, aantal bouwlagen, specifieke interne warmtecapaciteit en leidingdoorvoeren</a:t>
          </a:r>
        </a:p>
      </dgm:t>
    </dgm:pt>
    <dgm:pt modelId="{34D5B91D-F9C1-43F1-B8E1-C7601C1FACD3}" type="parTrans" cxnId="{6146BF4A-9B68-4119-9F2A-2094781B223C}">
      <dgm:prSet/>
      <dgm:spPr/>
      <dgm:t>
        <a:bodyPr/>
        <a:lstStyle/>
        <a:p>
          <a:endParaRPr lang="nl-NL"/>
        </a:p>
      </dgm:t>
    </dgm:pt>
    <dgm:pt modelId="{C11F4015-6B88-4826-9DFE-AFEF96E19777}" type="sibTrans" cxnId="{6146BF4A-9B68-4119-9F2A-2094781B223C}">
      <dgm:prSet/>
      <dgm:spPr/>
      <dgm:t>
        <a:bodyPr/>
        <a:lstStyle/>
        <a:p>
          <a:endParaRPr lang="nl-NL"/>
        </a:p>
      </dgm:t>
    </dgm:pt>
    <dgm:pt modelId="{CF7C6690-BFBB-4A00-A902-FFDA181871A1}">
      <dgm:prSet custT="1"/>
      <dgm:spPr/>
      <dgm:t>
        <a:bodyPr/>
        <a:lstStyle/>
        <a:p>
          <a:r>
            <a:rPr lang="nl-NL" sz="1400" dirty="0"/>
            <a:t>Bepaal de oppervlakte van de constructies 				(8.2)</a:t>
          </a:r>
        </a:p>
      </dgm:t>
    </dgm:pt>
    <dgm:pt modelId="{8C6D1250-9B7F-4646-8A4B-173A85123653}" type="parTrans" cxnId="{92BA56B3-4B46-49EC-9F90-66E06D08CEB2}">
      <dgm:prSet/>
      <dgm:spPr/>
      <dgm:t>
        <a:bodyPr/>
        <a:lstStyle/>
        <a:p>
          <a:endParaRPr lang="nl-NL"/>
        </a:p>
      </dgm:t>
    </dgm:pt>
    <dgm:pt modelId="{1FCE8031-1030-4B21-A00F-1AE2265EFF04}" type="sibTrans" cxnId="{92BA56B3-4B46-49EC-9F90-66E06D08CEB2}">
      <dgm:prSet/>
      <dgm:spPr/>
      <dgm:t>
        <a:bodyPr/>
        <a:lstStyle/>
        <a:p>
          <a:endParaRPr lang="nl-NL"/>
        </a:p>
      </dgm:t>
    </dgm:pt>
    <dgm:pt modelId="{947162E7-12B6-4257-AF49-38BA7587801A}">
      <dgm:prSet custT="1"/>
      <dgm:spPr/>
      <dgm:t>
        <a:bodyPr/>
        <a:lstStyle/>
        <a:p>
          <a:r>
            <a:rPr lang="nl-NL" sz="1400" dirty="0"/>
            <a:t>Bepaal de overige kenmerken van de thermische schil zoals</a:t>
          </a:r>
        </a:p>
      </dgm:t>
    </dgm:pt>
    <dgm:pt modelId="{D713544C-5AE8-4876-97AA-B0ABCFD51F04}" type="parTrans" cxnId="{A3DB0BDD-22B5-4244-BA91-1D93FCADE52F}">
      <dgm:prSet/>
      <dgm:spPr/>
      <dgm:t>
        <a:bodyPr/>
        <a:lstStyle/>
        <a:p>
          <a:endParaRPr lang="nl-NL"/>
        </a:p>
      </dgm:t>
    </dgm:pt>
    <dgm:pt modelId="{6A1FE6E0-4C84-4392-8FEB-FA18A66B98A3}" type="sibTrans" cxnId="{A3DB0BDD-22B5-4244-BA91-1D93FCADE52F}">
      <dgm:prSet/>
      <dgm:spPr/>
      <dgm:t>
        <a:bodyPr/>
        <a:lstStyle/>
        <a:p>
          <a:endParaRPr lang="nl-NL"/>
        </a:p>
      </dgm:t>
    </dgm:pt>
    <dgm:pt modelId="{3966E270-5DEF-4006-A355-6BF5C74191FA}">
      <dgm:prSet custT="1"/>
      <dgm:spPr/>
      <dgm:t>
        <a:bodyPr/>
        <a:lstStyle/>
        <a:p>
          <a:r>
            <a:rPr lang="nl-NL" sz="1400" dirty="0"/>
            <a:t>perimeter, begrenzingen, oriëntatie, hellingshoek, zonwering, overstekken en belemmeringen</a:t>
          </a:r>
        </a:p>
      </dgm:t>
    </dgm:pt>
    <dgm:pt modelId="{9D829E39-80A5-4275-A7B6-0CD76197A5F7}" type="parTrans" cxnId="{5A686F0D-27CA-4CD8-88D7-1DB5CB31A4FC}">
      <dgm:prSet/>
      <dgm:spPr/>
      <dgm:t>
        <a:bodyPr/>
        <a:lstStyle/>
        <a:p>
          <a:endParaRPr lang="nl-NL"/>
        </a:p>
      </dgm:t>
    </dgm:pt>
    <dgm:pt modelId="{B17D4FAB-A6F6-4EE5-A548-E8144CC8FC47}" type="sibTrans" cxnId="{5A686F0D-27CA-4CD8-88D7-1DB5CB31A4FC}">
      <dgm:prSet/>
      <dgm:spPr/>
      <dgm:t>
        <a:bodyPr/>
        <a:lstStyle/>
        <a:p>
          <a:endParaRPr lang="nl-NL"/>
        </a:p>
      </dgm:t>
    </dgm:pt>
    <dgm:pt modelId="{B75F5714-21EB-4D30-B312-A6112819034E}">
      <dgm:prSet custT="1"/>
      <dgm:spPr/>
      <dgm:t>
        <a:bodyPr/>
        <a:lstStyle/>
        <a:p>
          <a:r>
            <a:rPr lang="nl-NL" sz="1400" dirty="0"/>
            <a:t>Bepaal de thermische eigenschappen van de constructies 			(8.7)</a:t>
          </a:r>
        </a:p>
      </dgm:t>
    </dgm:pt>
    <dgm:pt modelId="{43ACCAE4-6B26-4DD1-A4F1-F3C0C8086BAB}" type="parTrans" cxnId="{8D30A572-EC09-4B1A-A00E-161DCF724DFE}">
      <dgm:prSet/>
      <dgm:spPr/>
      <dgm:t>
        <a:bodyPr/>
        <a:lstStyle/>
        <a:p>
          <a:endParaRPr lang="nl-NL"/>
        </a:p>
      </dgm:t>
    </dgm:pt>
    <dgm:pt modelId="{5B4B6AD1-83E7-42A8-9E0E-DED72CC8B6CC}" type="sibTrans" cxnId="{8D30A572-EC09-4B1A-A00E-161DCF724DFE}">
      <dgm:prSet/>
      <dgm:spPr/>
      <dgm:t>
        <a:bodyPr/>
        <a:lstStyle/>
        <a:p>
          <a:endParaRPr lang="nl-NL"/>
        </a:p>
      </dgm:t>
    </dgm:pt>
    <dgm:pt modelId="{939D8CA6-0EC4-4B52-8514-167EE2BC9F55}" type="pres">
      <dgm:prSet presAssocID="{9E9E9142-3891-44A3-828E-230ED8704893}" presName="linearFlow" presStyleCnt="0">
        <dgm:presLayoutVars>
          <dgm:dir/>
          <dgm:animLvl val="lvl"/>
          <dgm:resizeHandles val="exact"/>
        </dgm:presLayoutVars>
      </dgm:prSet>
      <dgm:spPr/>
    </dgm:pt>
    <dgm:pt modelId="{A76078B2-6BBC-4EDD-B34B-999A81F78549}" type="pres">
      <dgm:prSet presAssocID="{86754E7A-893B-4A26-8FF0-648029F5734D}" presName="composite" presStyleCnt="0"/>
      <dgm:spPr/>
    </dgm:pt>
    <dgm:pt modelId="{AF01B958-EC79-47AE-B667-204F9D850312}" type="pres">
      <dgm:prSet presAssocID="{86754E7A-893B-4A26-8FF0-648029F5734D}" presName="parentText" presStyleLbl="alignNode1" presStyleIdx="0" presStyleCnt="3">
        <dgm:presLayoutVars>
          <dgm:chMax val="1"/>
          <dgm:bulletEnabled val="1"/>
        </dgm:presLayoutVars>
      </dgm:prSet>
      <dgm:spPr/>
    </dgm:pt>
    <dgm:pt modelId="{5C7AFDC0-46C0-4835-9706-ADEC5FEC2D9A}" type="pres">
      <dgm:prSet presAssocID="{86754E7A-893B-4A26-8FF0-648029F5734D}" presName="descendantText" presStyleLbl="alignAcc1" presStyleIdx="0" presStyleCnt="3">
        <dgm:presLayoutVars>
          <dgm:bulletEnabled val="1"/>
        </dgm:presLayoutVars>
      </dgm:prSet>
      <dgm:spPr/>
    </dgm:pt>
    <dgm:pt modelId="{799C205E-1BA0-4728-A5A7-6490E537393A}" type="pres">
      <dgm:prSet presAssocID="{E56AB9D5-EF76-473C-BCDD-784CF525FC5A}" presName="sp" presStyleCnt="0"/>
      <dgm:spPr/>
    </dgm:pt>
    <dgm:pt modelId="{B18EF723-74AC-4751-B8F5-92C499AD3B55}" type="pres">
      <dgm:prSet presAssocID="{814C2C06-9932-4E21-A8A6-EBDF537EE4A4}" presName="composite" presStyleCnt="0"/>
      <dgm:spPr/>
    </dgm:pt>
    <dgm:pt modelId="{F9C9C060-0D3E-4964-B627-0186D9D0DE0C}" type="pres">
      <dgm:prSet presAssocID="{814C2C06-9932-4E21-A8A6-EBDF537EE4A4}" presName="parentText" presStyleLbl="alignNode1" presStyleIdx="1" presStyleCnt="3">
        <dgm:presLayoutVars>
          <dgm:chMax val="1"/>
          <dgm:bulletEnabled val="1"/>
        </dgm:presLayoutVars>
      </dgm:prSet>
      <dgm:spPr/>
    </dgm:pt>
    <dgm:pt modelId="{E5F4F5BF-463D-4E57-BE84-0190562F6082}" type="pres">
      <dgm:prSet presAssocID="{814C2C06-9932-4E21-A8A6-EBDF537EE4A4}" presName="descendantText" presStyleLbl="alignAcc1" presStyleIdx="1" presStyleCnt="3">
        <dgm:presLayoutVars>
          <dgm:bulletEnabled val="1"/>
        </dgm:presLayoutVars>
      </dgm:prSet>
      <dgm:spPr/>
    </dgm:pt>
    <dgm:pt modelId="{0B56F701-9BB2-40DA-865A-8AA84E930535}" type="pres">
      <dgm:prSet presAssocID="{92F19B3B-5DED-4B66-901A-4F319985781E}" presName="sp" presStyleCnt="0"/>
      <dgm:spPr/>
    </dgm:pt>
    <dgm:pt modelId="{A00BED08-D748-4D64-AC76-3136C14A8F7B}" type="pres">
      <dgm:prSet presAssocID="{0FBB7109-8A1C-4990-A458-6CDCF3CAD6F2}" presName="composite" presStyleCnt="0"/>
      <dgm:spPr/>
    </dgm:pt>
    <dgm:pt modelId="{397A358E-0345-4ADB-B30D-07D61D5D69AB}" type="pres">
      <dgm:prSet presAssocID="{0FBB7109-8A1C-4990-A458-6CDCF3CAD6F2}" presName="parentText" presStyleLbl="alignNode1" presStyleIdx="2" presStyleCnt="3">
        <dgm:presLayoutVars>
          <dgm:chMax val="1"/>
          <dgm:bulletEnabled val="1"/>
        </dgm:presLayoutVars>
      </dgm:prSet>
      <dgm:spPr/>
    </dgm:pt>
    <dgm:pt modelId="{6EEC23EF-C87F-40F1-8A5A-BD088578C609}" type="pres">
      <dgm:prSet presAssocID="{0FBB7109-8A1C-4990-A458-6CDCF3CAD6F2}" presName="descendantText" presStyleLbl="alignAcc1" presStyleIdx="2" presStyleCnt="3">
        <dgm:presLayoutVars>
          <dgm:bulletEnabled val="1"/>
        </dgm:presLayoutVars>
      </dgm:prSet>
      <dgm:spPr/>
    </dgm:pt>
  </dgm:ptLst>
  <dgm:cxnLst>
    <dgm:cxn modelId="{5A686F0D-27CA-4CD8-88D7-1DB5CB31A4FC}" srcId="{947162E7-12B6-4257-AF49-38BA7587801A}" destId="{3966E270-5DEF-4006-A355-6BF5C74191FA}" srcOrd="0" destOrd="0" parTransId="{9D829E39-80A5-4275-A7B6-0CD76197A5F7}" sibTransId="{B17D4FAB-A6F6-4EE5-A548-E8144CC8FC47}"/>
    <dgm:cxn modelId="{B012BC12-9D0D-4E10-8974-287DB45CF483}" type="presOf" srcId="{86754E7A-893B-4A26-8FF0-648029F5734D}" destId="{AF01B958-EC79-47AE-B667-204F9D850312}" srcOrd="0" destOrd="0" presId="urn:microsoft.com/office/officeart/2005/8/layout/chevron2"/>
    <dgm:cxn modelId="{F244F12F-F566-48D2-910D-DAC484D0A61B}" type="presOf" srcId="{0FBB7109-8A1C-4990-A458-6CDCF3CAD6F2}" destId="{397A358E-0345-4ADB-B30D-07D61D5D69AB}" srcOrd="0" destOrd="0" presId="urn:microsoft.com/office/officeart/2005/8/layout/chevron2"/>
    <dgm:cxn modelId="{84258033-E6CE-4A5A-9916-6EE1B2D108E3}" type="presOf" srcId="{0B8F66AB-314A-4231-8756-DD619C810ED4}" destId="{5C7AFDC0-46C0-4835-9706-ADEC5FEC2D9A}" srcOrd="0" destOrd="3" presId="urn:microsoft.com/office/officeart/2005/8/layout/chevron2"/>
    <dgm:cxn modelId="{BED06266-4CA2-4951-A9C8-C33F16C1FBF8}" srcId="{86754E7A-893B-4A26-8FF0-648029F5734D}" destId="{FDDCF217-D04D-49D5-8007-230BCC4B3248}" srcOrd="1" destOrd="0" parTransId="{7F441479-61F1-4F0C-9D49-81B01DC6E87C}" sibTransId="{BB3C67C0-854F-4AB9-BE1C-52F0A5F9E5E5}"/>
    <dgm:cxn modelId="{D6FA7646-0066-40D2-B7B3-BD1345F23CAE}" type="presOf" srcId="{6E9D0654-BECF-4E05-8170-315109765C61}" destId="{6EEC23EF-C87F-40F1-8A5A-BD088578C609}" srcOrd="0" destOrd="0" presId="urn:microsoft.com/office/officeart/2005/8/layout/chevron2"/>
    <dgm:cxn modelId="{8E47FA49-256A-4AC4-8883-75728F46E9F2}" type="presOf" srcId="{9E9E9142-3891-44A3-828E-230ED8704893}" destId="{939D8CA6-0EC4-4B52-8514-167EE2BC9F55}" srcOrd="0" destOrd="0" presId="urn:microsoft.com/office/officeart/2005/8/layout/chevron2"/>
    <dgm:cxn modelId="{6146BF4A-9B68-4119-9F2A-2094781B223C}" srcId="{D5BA17AE-2E47-4DC4-BD6D-A172B22927BD}" destId="{FD8F5906-0F34-41CA-B671-AC7986B0EBCC}" srcOrd="0" destOrd="0" parTransId="{34D5B91D-F9C1-43F1-B8E1-C7601C1FACD3}" sibTransId="{C11F4015-6B88-4826-9DFE-AFEF96E19777}"/>
    <dgm:cxn modelId="{BD06ED6C-515A-42C6-8DFC-F7BEAE1DCAE0}" type="presOf" srcId="{814C2C06-9932-4E21-A8A6-EBDF537EE4A4}" destId="{F9C9C060-0D3E-4964-B627-0186D9D0DE0C}" srcOrd="0" destOrd="0" presId="urn:microsoft.com/office/officeart/2005/8/layout/chevron2"/>
    <dgm:cxn modelId="{218CED4D-ACAE-4378-9D75-BA545DDC4C7D}" srcId="{C7E52074-CD23-4E01-B323-C900E1A6C860}" destId="{53BC5EA9-A901-4A73-895B-62A24C4635EF}" srcOrd="0" destOrd="0" parTransId="{17A38395-8EDD-4837-93E0-216100B3A32D}" sibTransId="{C398B687-0F2F-4452-B383-28CABC2E5BA0}"/>
    <dgm:cxn modelId="{8D30A572-EC09-4B1A-A00E-161DCF724DFE}" srcId="{0FBB7109-8A1C-4990-A458-6CDCF3CAD6F2}" destId="{B75F5714-21EB-4D30-B312-A6112819034E}" srcOrd="3" destOrd="0" parTransId="{43ACCAE4-6B26-4DD1-A4F1-F3C0C8086BAB}" sibTransId="{5B4B6AD1-83E7-42A8-9E0E-DED72CC8B6CC}"/>
    <dgm:cxn modelId="{6D7D0674-ACB1-4ADC-8415-3C066B932028}" type="presOf" srcId="{FDDCF217-D04D-49D5-8007-230BCC4B3248}" destId="{5C7AFDC0-46C0-4835-9706-ADEC5FEC2D9A}" srcOrd="0" destOrd="1" presId="urn:microsoft.com/office/officeart/2005/8/layout/chevron2"/>
    <dgm:cxn modelId="{C4B06D54-C5D6-4962-A685-E2C430E7EA4E}" type="presOf" srcId="{3966E270-5DEF-4006-A355-6BF5C74191FA}" destId="{6EEC23EF-C87F-40F1-8A5A-BD088578C609}" srcOrd="0" destOrd="3" presId="urn:microsoft.com/office/officeart/2005/8/layout/chevron2"/>
    <dgm:cxn modelId="{9680D457-E4F4-41B6-81C1-ECD7826A34EB}" srcId="{86754E7A-893B-4A26-8FF0-648029F5734D}" destId="{0B8F66AB-314A-4231-8756-DD619C810ED4}" srcOrd="3" destOrd="0" parTransId="{B9BADCB7-5C8C-4D54-8CD2-F4E2B04938E9}" sibTransId="{9D42091F-5777-4BFF-A728-F186C890388A}"/>
    <dgm:cxn modelId="{5A5F937C-35A0-457E-9989-73405A5EB8EF}" type="presOf" srcId="{FD8F5906-0F34-41CA-B671-AC7986B0EBCC}" destId="{E5F4F5BF-463D-4E57-BE84-0190562F6082}" srcOrd="0" destOrd="3" presId="urn:microsoft.com/office/officeart/2005/8/layout/chevron2"/>
    <dgm:cxn modelId="{495ED581-DF43-4FCB-BA9F-C1704D185BBB}" type="presOf" srcId="{D5BA17AE-2E47-4DC4-BD6D-A172B22927BD}" destId="{E5F4F5BF-463D-4E57-BE84-0190562F6082}" srcOrd="0" destOrd="2" presId="urn:microsoft.com/office/officeart/2005/8/layout/chevron2"/>
    <dgm:cxn modelId="{2ED4B185-F3C8-4E44-BEC6-D914B8FB2FFE}" srcId="{0FBB7109-8A1C-4990-A458-6CDCF3CAD6F2}" destId="{6E9D0654-BECF-4E05-8170-315109765C61}" srcOrd="0" destOrd="0" parTransId="{738F85C5-E554-4A12-83C8-7B7ACAE42309}" sibTransId="{87CD781F-6383-4B7F-8415-6D7B58F36492}"/>
    <dgm:cxn modelId="{818D8E8A-C0FE-4B33-8FB8-5D74DDE831C9}" type="presOf" srcId="{947162E7-12B6-4257-AF49-38BA7587801A}" destId="{6EEC23EF-C87F-40F1-8A5A-BD088578C609}" srcOrd="0" destOrd="2" presId="urn:microsoft.com/office/officeart/2005/8/layout/chevron2"/>
    <dgm:cxn modelId="{0EC85C8F-9936-4EBA-99EE-DB64A76838CA}" srcId="{9E9E9142-3891-44A3-828E-230ED8704893}" destId="{814C2C06-9932-4E21-A8A6-EBDF537EE4A4}" srcOrd="1" destOrd="0" parTransId="{387D5C91-9ED8-452C-B820-0453772CAB49}" sibTransId="{92F19B3B-5DED-4B66-901A-4F319985781E}"/>
    <dgm:cxn modelId="{77491795-3570-4C51-950F-E16969C15B13}" srcId="{814C2C06-9932-4E21-A8A6-EBDF537EE4A4}" destId="{C7E52074-CD23-4E01-B323-C900E1A6C860}" srcOrd="0" destOrd="0" parTransId="{8B1096B6-BC62-481B-B490-1C1A3ED6E20B}" sibTransId="{17773F54-7A50-4F4F-91E5-3748DE8BC77C}"/>
    <dgm:cxn modelId="{DE7B5B99-7477-494A-BEA9-FFCE04275DE7}" type="presOf" srcId="{43BE80CF-BA9E-40A1-B80C-7C93D3D13C23}" destId="{5C7AFDC0-46C0-4835-9706-ADEC5FEC2D9A}" srcOrd="0" destOrd="4" presId="urn:microsoft.com/office/officeart/2005/8/layout/chevron2"/>
    <dgm:cxn modelId="{74CA4EA2-698D-49D7-8B7A-57D5EEA1C0C1}" type="presOf" srcId="{C7E52074-CD23-4E01-B323-C900E1A6C860}" destId="{E5F4F5BF-463D-4E57-BE84-0190562F6082}" srcOrd="0" destOrd="0" presId="urn:microsoft.com/office/officeart/2005/8/layout/chevron2"/>
    <dgm:cxn modelId="{729403A4-C9CA-4B04-9F75-B16D06448B6F}" srcId="{9E9E9142-3891-44A3-828E-230ED8704893}" destId="{0FBB7109-8A1C-4990-A458-6CDCF3CAD6F2}" srcOrd="2" destOrd="0" parTransId="{B51D1674-DA6D-4865-9C1B-A13E15C0A80C}" sibTransId="{516778D5-1492-4B38-B85C-56F364767F97}"/>
    <dgm:cxn modelId="{905D8FAE-E047-49D5-846A-33701840EDFE}" srcId="{86754E7A-893B-4A26-8FF0-648029F5734D}" destId="{B86EFA45-9D97-4C26-B5E5-2BBBE4AA0DCA}" srcOrd="0" destOrd="0" parTransId="{BE609FB5-DF41-4EA0-A3CE-88149F562073}" sibTransId="{C75705AE-2D09-45F0-87D0-A0C3642134FF}"/>
    <dgm:cxn modelId="{9094FBAF-C6CB-4E38-82E8-3255F68D07DC}" srcId="{9E9E9142-3891-44A3-828E-230ED8704893}" destId="{86754E7A-893B-4A26-8FF0-648029F5734D}" srcOrd="0" destOrd="0" parTransId="{B5C6C6AE-9B67-486F-ABD3-E69D4BF163F7}" sibTransId="{E56AB9D5-EF76-473C-BCDD-784CF525FC5A}"/>
    <dgm:cxn modelId="{92BA56B3-4B46-49EC-9F90-66E06D08CEB2}" srcId="{0FBB7109-8A1C-4990-A458-6CDCF3CAD6F2}" destId="{CF7C6690-BFBB-4A00-A902-FFDA181871A1}" srcOrd="1" destOrd="0" parTransId="{8C6D1250-9B7F-4646-8A4B-173A85123653}" sibTransId="{1FCE8031-1030-4B21-A00F-1AE2265EFF04}"/>
    <dgm:cxn modelId="{194740C2-050D-4DCF-84C9-70B556A7DAEB}" srcId="{86754E7A-893B-4A26-8FF0-648029F5734D}" destId="{6E0BC029-6938-41A6-A117-25908F7DEA56}" srcOrd="2" destOrd="0" parTransId="{6BBBDBD1-8E2C-4919-A496-CE009B7B451C}" sibTransId="{94BCA866-A96D-462A-B620-7286A6564BA6}"/>
    <dgm:cxn modelId="{2D6852C8-D529-48A9-9A36-11978EFC6AFA}" type="presOf" srcId="{B86EFA45-9D97-4C26-B5E5-2BBBE4AA0DCA}" destId="{5C7AFDC0-46C0-4835-9706-ADEC5FEC2D9A}" srcOrd="0" destOrd="0" presId="urn:microsoft.com/office/officeart/2005/8/layout/chevron2"/>
    <dgm:cxn modelId="{B89548D7-B642-463F-A2A8-8C52FF8BAEE0}" type="presOf" srcId="{6E0BC029-6938-41A6-A117-25908F7DEA56}" destId="{5C7AFDC0-46C0-4835-9706-ADEC5FEC2D9A}" srcOrd="0" destOrd="2" presId="urn:microsoft.com/office/officeart/2005/8/layout/chevron2"/>
    <dgm:cxn modelId="{A3DB0BDD-22B5-4244-BA91-1D93FCADE52F}" srcId="{0FBB7109-8A1C-4990-A458-6CDCF3CAD6F2}" destId="{947162E7-12B6-4257-AF49-38BA7587801A}" srcOrd="2" destOrd="0" parTransId="{D713544C-5AE8-4876-97AA-B0ABCFD51F04}" sibTransId="{6A1FE6E0-4C84-4392-8FEB-FA18A66B98A3}"/>
    <dgm:cxn modelId="{3A1197DD-C2C4-45EC-B220-4DA97EA7017D}" srcId="{814C2C06-9932-4E21-A8A6-EBDF537EE4A4}" destId="{D5BA17AE-2E47-4DC4-BD6D-A172B22927BD}" srcOrd="1" destOrd="0" parTransId="{BFE90498-C5CC-4EF3-899B-FF335E0F4794}" sibTransId="{6590C7A7-881A-460B-954B-906D3AC00B8B}"/>
    <dgm:cxn modelId="{7D06C1E0-BEFC-4E75-8325-70AE332A3B38}" type="presOf" srcId="{CF7C6690-BFBB-4A00-A902-FFDA181871A1}" destId="{6EEC23EF-C87F-40F1-8A5A-BD088578C609}" srcOrd="0" destOrd="1" presId="urn:microsoft.com/office/officeart/2005/8/layout/chevron2"/>
    <dgm:cxn modelId="{D866E1E4-4BBE-4B3F-BA1D-7BBF89569A1E}" type="presOf" srcId="{53BC5EA9-A901-4A73-895B-62A24C4635EF}" destId="{E5F4F5BF-463D-4E57-BE84-0190562F6082}" srcOrd="0" destOrd="1" presId="urn:microsoft.com/office/officeart/2005/8/layout/chevron2"/>
    <dgm:cxn modelId="{04D5F3E4-9916-4114-B18E-4DAFA916F99B}" srcId="{86754E7A-893B-4A26-8FF0-648029F5734D}" destId="{43BE80CF-BA9E-40A1-B80C-7C93D3D13C23}" srcOrd="4" destOrd="0" parTransId="{0BDA4C6C-6CCC-4E9A-903E-0ACDE4E6265A}" sibTransId="{AA881332-0FF6-4CF5-803A-D75182BFD4C4}"/>
    <dgm:cxn modelId="{7D6093ED-EF1B-4A97-A4F5-32AB462D4A4A}" type="presOf" srcId="{DC06532A-F03C-48D9-97EE-077B723CA0AA}" destId="{5C7AFDC0-46C0-4835-9706-ADEC5FEC2D9A}" srcOrd="0" destOrd="5" presId="urn:microsoft.com/office/officeart/2005/8/layout/chevron2"/>
    <dgm:cxn modelId="{6D8859FD-C18A-467F-ADE7-9C05FB4646AA}" type="presOf" srcId="{B75F5714-21EB-4D30-B312-A6112819034E}" destId="{6EEC23EF-C87F-40F1-8A5A-BD088578C609}" srcOrd="0" destOrd="4" presId="urn:microsoft.com/office/officeart/2005/8/layout/chevron2"/>
    <dgm:cxn modelId="{6289EFFE-39B7-46DB-9D15-F90544FD42BA}" srcId="{86754E7A-893B-4A26-8FF0-648029F5734D}" destId="{DC06532A-F03C-48D9-97EE-077B723CA0AA}" srcOrd="5" destOrd="0" parTransId="{8BF4F370-C88E-4B94-A645-2D5B8AE3E095}" sibTransId="{300478DA-9CFA-415B-ACE8-30A3EDB68C61}"/>
    <dgm:cxn modelId="{56D48909-7A97-4151-81F1-89AD692203C0}" type="presParOf" srcId="{939D8CA6-0EC4-4B52-8514-167EE2BC9F55}" destId="{A76078B2-6BBC-4EDD-B34B-999A81F78549}" srcOrd="0" destOrd="0" presId="urn:microsoft.com/office/officeart/2005/8/layout/chevron2"/>
    <dgm:cxn modelId="{F1375FF3-FA9D-4DB1-8BA6-8F4565C644E6}" type="presParOf" srcId="{A76078B2-6BBC-4EDD-B34B-999A81F78549}" destId="{AF01B958-EC79-47AE-B667-204F9D850312}" srcOrd="0" destOrd="0" presId="urn:microsoft.com/office/officeart/2005/8/layout/chevron2"/>
    <dgm:cxn modelId="{EA574FDD-0D7B-41BA-B642-D83CC7D01B1C}" type="presParOf" srcId="{A76078B2-6BBC-4EDD-B34B-999A81F78549}" destId="{5C7AFDC0-46C0-4835-9706-ADEC5FEC2D9A}" srcOrd="1" destOrd="0" presId="urn:microsoft.com/office/officeart/2005/8/layout/chevron2"/>
    <dgm:cxn modelId="{9BF4CBCF-C359-4009-86F1-9D93ECF59784}" type="presParOf" srcId="{939D8CA6-0EC4-4B52-8514-167EE2BC9F55}" destId="{799C205E-1BA0-4728-A5A7-6490E537393A}" srcOrd="1" destOrd="0" presId="urn:microsoft.com/office/officeart/2005/8/layout/chevron2"/>
    <dgm:cxn modelId="{470293A3-5E30-4537-A315-E3FBDFDD54D9}" type="presParOf" srcId="{939D8CA6-0EC4-4B52-8514-167EE2BC9F55}" destId="{B18EF723-74AC-4751-B8F5-92C499AD3B55}" srcOrd="2" destOrd="0" presId="urn:microsoft.com/office/officeart/2005/8/layout/chevron2"/>
    <dgm:cxn modelId="{39FA48CA-A46B-42E5-9ABB-47A480081F31}" type="presParOf" srcId="{B18EF723-74AC-4751-B8F5-92C499AD3B55}" destId="{F9C9C060-0D3E-4964-B627-0186D9D0DE0C}" srcOrd="0" destOrd="0" presId="urn:microsoft.com/office/officeart/2005/8/layout/chevron2"/>
    <dgm:cxn modelId="{588D9A48-97D2-4BA3-95B4-F7F1686FA134}" type="presParOf" srcId="{B18EF723-74AC-4751-B8F5-92C499AD3B55}" destId="{E5F4F5BF-463D-4E57-BE84-0190562F6082}" srcOrd="1" destOrd="0" presId="urn:microsoft.com/office/officeart/2005/8/layout/chevron2"/>
    <dgm:cxn modelId="{2A02D56B-5E6E-4AA9-ABC7-7A733371306F}" type="presParOf" srcId="{939D8CA6-0EC4-4B52-8514-167EE2BC9F55}" destId="{0B56F701-9BB2-40DA-865A-8AA84E930535}" srcOrd="3" destOrd="0" presId="urn:microsoft.com/office/officeart/2005/8/layout/chevron2"/>
    <dgm:cxn modelId="{86099C52-9464-4EDB-8219-3A0DC8F32AAE}" type="presParOf" srcId="{939D8CA6-0EC4-4B52-8514-167EE2BC9F55}" destId="{A00BED08-D748-4D64-AC76-3136C14A8F7B}" srcOrd="4" destOrd="0" presId="urn:microsoft.com/office/officeart/2005/8/layout/chevron2"/>
    <dgm:cxn modelId="{76B794EB-7E99-4800-A5D8-D381B1474708}" type="presParOf" srcId="{A00BED08-D748-4D64-AC76-3136C14A8F7B}" destId="{397A358E-0345-4ADB-B30D-07D61D5D69AB}" srcOrd="0" destOrd="0" presId="urn:microsoft.com/office/officeart/2005/8/layout/chevron2"/>
    <dgm:cxn modelId="{A1580C00-330D-4726-A170-235007B32A32}" type="presParOf" srcId="{A00BED08-D748-4D64-AC76-3136C14A8F7B}" destId="{6EEC23EF-C87F-40F1-8A5A-BD088578C60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E9E9142-3891-44A3-828E-230ED8704893}"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nl-NL"/>
        </a:p>
      </dgm:t>
    </dgm:pt>
    <dgm:pt modelId="{86754E7A-893B-4A26-8FF0-648029F5734D}">
      <dgm:prSet phldrT="[Tekst]" custT="1"/>
      <dgm:spPr/>
      <dgm:t>
        <a:bodyPr/>
        <a:lstStyle/>
        <a:p>
          <a:r>
            <a:rPr lang="nl-NL" sz="2000" dirty="0"/>
            <a:t>Stap 1 (H6)</a:t>
          </a:r>
        </a:p>
        <a:p>
          <a:r>
            <a:rPr lang="nl-NL" sz="1400" dirty="0"/>
            <a:t>Gebouwbegrenzing en indeling</a:t>
          </a:r>
        </a:p>
      </dgm:t>
    </dgm:pt>
    <dgm:pt modelId="{B5C6C6AE-9B67-486F-ABD3-E69D4BF163F7}" type="parTrans" cxnId="{9094FBAF-C6CB-4E38-82E8-3255F68D07DC}">
      <dgm:prSet/>
      <dgm:spPr/>
      <dgm:t>
        <a:bodyPr/>
        <a:lstStyle/>
        <a:p>
          <a:endParaRPr lang="nl-NL"/>
        </a:p>
      </dgm:t>
    </dgm:pt>
    <dgm:pt modelId="{E56AB9D5-EF76-473C-BCDD-784CF525FC5A}" type="sibTrans" cxnId="{9094FBAF-C6CB-4E38-82E8-3255F68D07DC}">
      <dgm:prSet/>
      <dgm:spPr/>
      <dgm:t>
        <a:bodyPr/>
        <a:lstStyle/>
        <a:p>
          <a:endParaRPr lang="nl-NL"/>
        </a:p>
      </dgm:t>
    </dgm:pt>
    <dgm:pt modelId="{B86EFA45-9D97-4C26-B5E5-2BBBE4AA0DCA}">
      <dgm:prSet phldrT="[Tekst]" custT="1"/>
      <dgm:spPr/>
      <dgm:t>
        <a:bodyPr/>
        <a:lstStyle/>
        <a:p>
          <a:r>
            <a:rPr lang="nl-NL" sz="1400" dirty="0"/>
            <a:t>Bepaal de grenzen van de woning/woongebouw 				(6.1)</a:t>
          </a:r>
        </a:p>
      </dgm:t>
    </dgm:pt>
    <dgm:pt modelId="{BE609FB5-DF41-4EA0-A3CE-88149F562073}" type="parTrans" cxnId="{905D8FAE-E047-49D5-846A-33701840EDFE}">
      <dgm:prSet/>
      <dgm:spPr/>
      <dgm:t>
        <a:bodyPr/>
        <a:lstStyle/>
        <a:p>
          <a:endParaRPr lang="nl-NL"/>
        </a:p>
      </dgm:t>
    </dgm:pt>
    <dgm:pt modelId="{C75705AE-2D09-45F0-87D0-A0C3642134FF}" type="sibTrans" cxnId="{905D8FAE-E047-49D5-846A-33701840EDFE}">
      <dgm:prSet/>
      <dgm:spPr/>
      <dgm:t>
        <a:bodyPr/>
        <a:lstStyle/>
        <a:p>
          <a:endParaRPr lang="nl-NL"/>
        </a:p>
      </dgm:t>
    </dgm:pt>
    <dgm:pt modelId="{814C2C06-9932-4E21-A8A6-EBDF537EE4A4}">
      <dgm:prSet phldrT="[Tekst]" custT="1"/>
      <dgm:spPr/>
      <dgm:t>
        <a:bodyPr/>
        <a:lstStyle/>
        <a:p>
          <a:r>
            <a:rPr lang="nl-NL" sz="2000" dirty="0"/>
            <a:t>Stap 2 (H7)</a:t>
          </a:r>
        </a:p>
        <a:p>
          <a:r>
            <a:rPr lang="nl-NL" sz="1400" dirty="0"/>
            <a:t>Algemene gegevens</a:t>
          </a:r>
        </a:p>
      </dgm:t>
    </dgm:pt>
    <dgm:pt modelId="{387D5C91-9ED8-452C-B820-0453772CAB49}" type="parTrans" cxnId="{0EC85C8F-9936-4EBA-99EE-DB64A76838CA}">
      <dgm:prSet/>
      <dgm:spPr/>
      <dgm:t>
        <a:bodyPr/>
        <a:lstStyle/>
        <a:p>
          <a:endParaRPr lang="nl-NL"/>
        </a:p>
      </dgm:t>
    </dgm:pt>
    <dgm:pt modelId="{92F19B3B-5DED-4B66-901A-4F319985781E}" type="sibTrans" cxnId="{0EC85C8F-9936-4EBA-99EE-DB64A76838CA}">
      <dgm:prSet/>
      <dgm:spPr/>
      <dgm:t>
        <a:bodyPr/>
        <a:lstStyle/>
        <a:p>
          <a:endParaRPr lang="nl-NL"/>
        </a:p>
      </dgm:t>
    </dgm:pt>
    <dgm:pt modelId="{C7E52074-CD23-4E01-B323-C900E1A6C860}">
      <dgm:prSet phldrT="[Tekst]" custT="1"/>
      <dgm:spPr/>
      <dgm:t>
        <a:bodyPr/>
        <a:lstStyle/>
        <a:p>
          <a:r>
            <a:rPr lang="nl-NL" sz="1400" kern="1200" dirty="0">
              <a:solidFill>
                <a:prstClr val="black">
                  <a:hueOff val="0"/>
                  <a:satOff val="0"/>
                  <a:lumOff val="0"/>
                  <a:alphaOff val="0"/>
                </a:prstClr>
              </a:solidFill>
              <a:latin typeface="Calibri" panose="020F0502020204030204"/>
              <a:ea typeface="+mn-ea"/>
              <a:cs typeface="+mn-cs"/>
            </a:rPr>
            <a:t>Bepaal de algemene gegevens van de woning/woongebouw 		(7.1)</a:t>
          </a:r>
        </a:p>
      </dgm:t>
    </dgm:pt>
    <dgm:pt modelId="{8B1096B6-BC62-481B-B490-1C1A3ED6E20B}" type="parTrans" cxnId="{77491795-3570-4C51-950F-E16969C15B13}">
      <dgm:prSet/>
      <dgm:spPr/>
      <dgm:t>
        <a:bodyPr/>
        <a:lstStyle/>
        <a:p>
          <a:endParaRPr lang="nl-NL"/>
        </a:p>
      </dgm:t>
    </dgm:pt>
    <dgm:pt modelId="{17773F54-7A50-4F4F-91E5-3748DE8BC77C}" type="sibTrans" cxnId="{77491795-3570-4C51-950F-E16969C15B13}">
      <dgm:prSet/>
      <dgm:spPr/>
      <dgm:t>
        <a:bodyPr/>
        <a:lstStyle/>
        <a:p>
          <a:endParaRPr lang="nl-NL"/>
        </a:p>
      </dgm:t>
    </dgm:pt>
    <dgm:pt modelId="{0FBB7109-8A1C-4990-A458-6CDCF3CAD6F2}">
      <dgm:prSet phldrT="[Tekst]" custT="1"/>
      <dgm:spPr/>
      <dgm:t>
        <a:bodyPr/>
        <a:lstStyle/>
        <a:p>
          <a:r>
            <a:rPr lang="nl-NL" sz="2000" dirty="0"/>
            <a:t>Stap 3 (H8)</a:t>
          </a:r>
        </a:p>
        <a:p>
          <a:r>
            <a:rPr lang="nl-NL" sz="1400" dirty="0"/>
            <a:t>Bouwkundige gegevens</a:t>
          </a:r>
        </a:p>
      </dgm:t>
    </dgm:pt>
    <dgm:pt modelId="{B51D1674-DA6D-4865-9C1B-A13E15C0A80C}" type="parTrans" cxnId="{729403A4-C9CA-4B04-9F75-B16D06448B6F}">
      <dgm:prSet/>
      <dgm:spPr/>
      <dgm:t>
        <a:bodyPr/>
        <a:lstStyle/>
        <a:p>
          <a:endParaRPr lang="nl-NL"/>
        </a:p>
      </dgm:t>
    </dgm:pt>
    <dgm:pt modelId="{516778D5-1492-4B38-B85C-56F364767F97}" type="sibTrans" cxnId="{729403A4-C9CA-4B04-9F75-B16D06448B6F}">
      <dgm:prSet/>
      <dgm:spPr/>
      <dgm:t>
        <a:bodyPr/>
        <a:lstStyle/>
        <a:p>
          <a:endParaRPr lang="nl-NL"/>
        </a:p>
      </dgm:t>
    </dgm:pt>
    <dgm:pt modelId="{6E9D0654-BECF-4E05-8170-315109765C61}">
      <dgm:prSet phldrT="[Tekst]" custT="1"/>
      <dgm:spPr/>
      <dgm:t>
        <a:bodyPr/>
        <a:lstStyle/>
        <a:p>
          <a:r>
            <a:rPr lang="nl-NL" sz="1400" dirty="0"/>
            <a:t>Bepaal de thermische schil van de bouwdelen 				(8.1)</a:t>
          </a:r>
        </a:p>
      </dgm:t>
    </dgm:pt>
    <dgm:pt modelId="{738F85C5-E554-4A12-83C8-7B7ACAE42309}" type="parTrans" cxnId="{2ED4B185-F3C8-4E44-BEC6-D914B8FB2FFE}">
      <dgm:prSet/>
      <dgm:spPr/>
      <dgm:t>
        <a:bodyPr/>
        <a:lstStyle/>
        <a:p>
          <a:endParaRPr lang="nl-NL"/>
        </a:p>
      </dgm:t>
    </dgm:pt>
    <dgm:pt modelId="{87CD781F-6383-4B7F-8415-6D7B58F36492}" type="sibTrans" cxnId="{2ED4B185-F3C8-4E44-BEC6-D914B8FB2FFE}">
      <dgm:prSet/>
      <dgm:spPr/>
      <dgm:t>
        <a:bodyPr/>
        <a:lstStyle/>
        <a:p>
          <a:endParaRPr lang="nl-NL"/>
        </a:p>
      </dgm:t>
    </dgm:pt>
    <dgm:pt modelId="{0B8F66AB-314A-4231-8756-DD619C810ED4}">
      <dgm:prSet phldrT="[Tekst]" custT="1"/>
      <dgm:spPr/>
      <dgm:t>
        <a:bodyPr/>
        <a:lstStyle/>
        <a:p>
          <a:r>
            <a:rPr lang="nl-NL" sz="1400" dirty="0"/>
            <a:t>Bepaal de </a:t>
          </a:r>
          <a:r>
            <a:rPr lang="nl-NL" sz="1400" dirty="0" err="1"/>
            <a:t>klimatiseringszone</a:t>
          </a:r>
          <a:r>
            <a:rPr lang="nl-NL" sz="1400" dirty="0"/>
            <a:t>						(6.4)</a:t>
          </a:r>
        </a:p>
      </dgm:t>
    </dgm:pt>
    <dgm:pt modelId="{B9BADCB7-5C8C-4D54-8CD2-F4E2B04938E9}" type="parTrans" cxnId="{9680D457-E4F4-41B6-81C1-ECD7826A34EB}">
      <dgm:prSet/>
      <dgm:spPr/>
      <dgm:t>
        <a:bodyPr/>
        <a:lstStyle/>
        <a:p>
          <a:endParaRPr lang="nl-NL"/>
        </a:p>
      </dgm:t>
    </dgm:pt>
    <dgm:pt modelId="{9D42091F-5777-4BFF-A728-F186C890388A}" type="sibTrans" cxnId="{9680D457-E4F4-41B6-81C1-ECD7826A34EB}">
      <dgm:prSet/>
      <dgm:spPr/>
      <dgm:t>
        <a:bodyPr/>
        <a:lstStyle/>
        <a:p>
          <a:endParaRPr lang="nl-NL"/>
        </a:p>
      </dgm:t>
    </dgm:pt>
    <dgm:pt modelId="{43BE80CF-BA9E-40A1-B80C-7C93D3D13C23}">
      <dgm:prSet phldrT="[Tekst]" custT="1"/>
      <dgm:spPr/>
      <dgm:t>
        <a:bodyPr/>
        <a:lstStyle/>
        <a:p>
          <a:r>
            <a:rPr lang="nl-NL" sz="1400" dirty="0"/>
            <a:t>Bepaal de rekenzone							(6.5)</a:t>
          </a:r>
        </a:p>
      </dgm:t>
    </dgm:pt>
    <dgm:pt modelId="{0BDA4C6C-6CCC-4E9A-903E-0ACDE4E6265A}" type="parTrans" cxnId="{04D5F3E4-9916-4114-B18E-4DAFA916F99B}">
      <dgm:prSet/>
      <dgm:spPr/>
      <dgm:t>
        <a:bodyPr/>
        <a:lstStyle/>
        <a:p>
          <a:endParaRPr lang="nl-NL"/>
        </a:p>
      </dgm:t>
    </dgm:pt>
    <dgm:pt modelId="{AA881332-0FF6-4CF5-803A-D75182BFD4C4}" type="sibTrans" cxnId="{04D5F3E4-9916-4114-B18E-4DAFA916F99B}">
      <dgm:prSet/>
      <dgm:spPr/>
      <dgm:t>
        <a:bodyPr/>
        <a:lstStyle/>
        <a:p>
          <a:endParaRPr lang="nl-NL"/>
        </a:p>
      </dgm:t>
    </dgm:pt>
    <dgm:pt modelId="{6E0BC029-6938-41A6-A117-25908F7DEA56}">
      <dgm:prSet phldrT="[Tekst]" custT="1"/>
      <dgm:spPr/>
      <dgm:t>
        <a:bodyPr/>
        <a:lstStyle/>
        <a:p>
          <a:r>
            <a:rPr lang="nl-NL" sz="1400" dirty="0"/>
            <a:t>Bepaal de thermische zone						(6.3)</a:t>
          </a:r>
        </a:p>
      </dgm:t>
    </dgm:pt>
    <dgm:pt modelId="{6BBBDBD1-8E2C-4919-A496-CE009B7B451C}" type="parTrans" cxnId="{194740C2-050D-4DCF-84C9-70B556A7DAEB}">
      <dgm:prSet/>
      <dgm:spPr/>
      <dgm:t>
        <a:bodyPr/>
        <a:lstStyle/>
        <a:p>
          <a:endParaRPr lang="nl-NL"/>
        </a:p>
      </dgm:t>
    </dgm:pt>
    <dgm:pt modelId="{94BCA866-A96D-462A-B620-7286A6564BA6}" type="sibTrans" cxnId="{194740C2-050D-4DCF-84C9-70B556A7DAEB}">
      <dgm:prSet/>
      <dgm:spPr/>
      <dgm:t>
        <a:bodyPr/>
        <a:lstStyle/>
        <a:p>
          <a:endParaRPr lang="nl-NL"/>
        </a:p>
      </dgm:t>
    </dgm:pt>
    <dgm:pt modelId="{FDDCF217-D04D-49D5-8007-230BCC4B3248}">
      <dgm:prSet phldrT="[Tekst]" custT="1"/>
      <dgm:spPr/>
      <dgm:t>
        <a:bodyPr/>
        <a:lstStyle/>
        <a:p>
          <a:r>
            <a:rPr lang="nl-NL" sz="1400" dirty="0"/>
            <a:t>Benoem de gebruiksfunctie						(6.2)</a:t>
          </a:r>
        </a:p>
      </dgm:t>
    </dgm:pt>
    <dgm:pt modelId="{7F441479-61F1-4F0C-9D49-81B01DC6E87C}" type="parTrans" cxnId="{BED06266-4CA2-4951-A9C8-C33F16C1FBF8}">
      <dgm:prSet/>
      <dgm:spPr/>
      <dgm:t>
        <a:bodyPr/>
        <a:lstStyle/>
        <a:p>
          <a:endParaRPr lang="nl-NL"/>
        </a:p>
      </dgm:t>
    </dgm:pt>
    <dgm:pt modelId="{BB3C67C0-854F-4AB9-BE1C-52F0A5F9E5E5}" type="sibTrans" cxnId="{BED06266-4CA2-4951-A9C8-C33F16C1FBF8}">
      <dgm:prSet/>
      <dgm:spPr/>
      <dgm:t>
        <a:bodyPr/>
        <a:lstStyle/>
        <a:p>
          <a:endParaRPr lang="nl-NL"/>
        </a:p>
      </dgm:t>
    </dgm:pt>
    <dgm:pt modelId="{DC06532A-F03C-48D9-97EE-077B723CA0AA}">
      <dgm:prSet phldrT="[Tekst]" custT="1"/>
      <dgm:spPr/>
      <dgm:t>
        <a:bodyPr/>
        <a:lstStyle/>
        <a:p>
          <a:r>
            <a:rPr lang="nl-NL" sz="1400" dirty="0"/>
            <a:t>Bepaal het risico op oververhitting					(6.6</a:t>
          </a:r>
          <a:r>
            <a:rPr lang="nl-NL" sz="1200" dirty="0"/>
            <a:t>)</a:t>
          </a:r>
        </a:p>
      </dgm:t>
    </dgm:pt>
    <dgm:pt modelId="{8BF4F370-C88E-4B94-A645-2D5B8AE3E095}" type="parTrans" cxnId="{6289EFFE-39B7-46DB-9D15-F90544FD42BA}">
      <dgm:prSet/>
      <dgm:spPr/>
      <dgm:t>
        <a:bodyPr/>
        <a:lstStyle/>
        <a:p>
          <a:endParaRPr lang="nl-NL"/>
        </a:p>
      </dgm:t>
    </dgm:pt>
    <dgm:pt modelId="{300478DA-9CFA-415B-ACE8-30A3EDB68C61}" type="sibTrans" cxnId="{6289EFFE-39B7-46DB-9D15-F90544FD42BA}">
      <dgm:prSet/>
      <dgm:spPr/>
      <dgm:t>
        <a:bodyPr/>
        <a:lstStyle/>
        <a:p>
          <a:endParaRPr lang="nl-NL"/>
        </a:p>
      </dgm:t>
    </dgm:pt>
    <dgm:pt modelId="{D5BA17AE-2E47-4DC4-BD6D-A172B22927BD}">
      <dgm:prSet custT="1"/>
      <dgm:spPr/>
      <dgm:t>
        <a:bodyPr/>
        <a:lstStyle/>
        <a:p>
          <a:r>
            <a:rPr lang="nl-NL" sz="1400" kern="1200" dirty="0">
              <a:solidFill>
                <a:prstClr val="black">
                  <a:hueOff val="0"/>
                  <a:satOff val="0"/>
                  <a:lumOff val="0"/>
                  <a:alphaOff val="0"/>
                </a:prstClr>
              </a:solidFill>
              <a:latin typeface="Calibri" panose="020F0502020204030204"/>
              <a:ea typeface="+mn-ea"/>
              <a:cs typeface="+mn-cs"/>
            </a:rPr>
            <a:t>Bepaal de algemene gegevens van de rekenzone 				(7.2)</a:t>
          </a:r>
        </a:p>
      </dgm:t>
    </dgm:pt>
    <dgm:pt modelId="{BFE90498-C5CC-4EF3-899B-FF335E0F4794}" type="parTrans" cxnId="{3A1197DD-C2C4-45EC-B220-4DA97EA7017D}">
      <dgm:prSet/>
      <dgm:spPr/>
      <dgm:t>
        <a:bodyPr/>
        <a:lstStyle/>
        <a:p>
          <a:endParaRPr lang="nl-NL"/>
        </a:p>
      </dgm:t>
    </dgm:pt>
    <dgm:pt modelId="{6590C7A7-881A-460B-954B-906D3AC00B8B}" type="sibTrans" cxnId="{3A1197DD-C2C4-45EC-B220-4DA97EA7017D}">
      <dgm:prSet/>
      <dgm:spPr/>
      <dgm:t>
        <a:bodyPr/>
        <a:lstStyle/>
        <a:p>
          <a:endParaRPr lang="nl-NL"/>
        </a:p>
      </dgm:t>
    </dgm:pt>
    <dgm:pt modelId="{53BC5EA9-A901-4A73-895B-62A24C4635EF}">
      <dgm:prSet phldrT="[Tekst]" custT="1"/>
      <dgm:spPr/>
      <dgm:t>
        <a:bodyPr/>
        <a:lstStyle/>
        <a:p>
          <a:r>
            <a:rPr lang="nl-NL" sz="1400" kern="1200" dirty="0">
              <a:solidFill>
                <a:prstClr val="black">
                  <a:hueOff val="0"/>
                  <a:satOff val="0"/>
                  <a:lumOff val="0"/>
                  <a:alphaOff val="0"/>
                </a:prstClr>
              </a:solidFill>
              <a:latin typeface="Calibri" panose="020F0502020204030204"/>
              <a:ea typeface="+mn-ea"/>
              <a:cs typeface="+mn-cs"/>
            </a:rPr>
            <a:t>Gebouwtype en woningpositie, daktype, bouwjaar, renovatiejaar, infiltratie en gebouwhoogte</a:t>
          </a:r>
        </a:p>
      </dgm:t>
    </dgm:pt>
    <dgm:pt modelId="{17A38395-8EDD-4837-93E0-216100B3A32D}" type="parTrans" cxnId="{218CED4D-ACAE-4378-9D75-BA545DDC4C7D}">
      <dgm:prSet/>
      <dgm:spPr/>
      <dgm:t>
        <a:bodyPr/>
        <a:lstStyle/>
        <a:p>
          <a:endParaRPr lang="nl-NL"/>
        </a:p>
      </dgm:t>
    </dgm:pt>
    <dgm:pt modelId="{C398B687-0F2F-4452-B383-28CABC2E5BA0}" type="sibTrans" cxnId="{218CED4D-ACAE-4378-9D75-BA545DDC4C7D}">
      <dgm:prSet/>
      <dgm:spPr/>
      <dgm:t>
        <a:bodyPr/>
        <a:lstStyle/>
        <a:p>
          <a:endParaRPr lang="nl-NL"/>
        </a:p>
      </dgm:t>
    </dgm:pt>
    <dgm:pt modelId="{FD8F5906-0F34-41CA-B671-AC7986B0EBCC}">
      <dgm:prSet custT="1"/>
      <dgm:spPr/>
      <dgm:t>
        <a:bodyPr/>
        <a:lstStyle/>
        <a:p>
          <a:r>
            <a:rPr lang="nl-NL" sz="1400" kern="1200" dirty="0">
              <a:solidFill>
                <a:prstClr val="black">
                  <a:hueOff val="0"/>
                  <a:satOff val="0"/>
                  <a:lumOff val="0"/>
                  <a:alphaOff val="0"/>
                </a:prstClr>
              </a:solidFill>
              <a:latin typeface="Calibri" panose="020F0502020204030204"/>
              <a:ea typeface="+mn-ea"/>
              <a:cs typeface="+mn-cs"/>
            </a:rPr>
            <a:t>Gebruiksoppervlakte, aantal bouwlagen, specifieke interne warmtecapaciteit en leidingdoorvoeren</a:t>
          </a:r>
        </a:p>
      </dgm:t>
    </dgm:pt>
    <dgm:pt modelId="{34D5B91D-F9C1-43F1-B8E1-C7601C1FACD3}" type="parTrans" cxnId="{6146BF4A-9B68-4119-9F2A-2094781B223C}">
      <dgm:prSet/>
      <dgm:spPr/>
      <dgm:t>
        <a:bodyPr/>
        <a:lstStyle/>
        <a:p>
          <a:endParaRPr lang="nl-NL"/>
        </a:p>
      </dgm:t>
    </dgm:pt>
    <dgm:pt modelId="{C11F4015-6B88-4826-9DFE-AFEF96E19777}" type="sibTrans" cxnId="{6146BF4A-9B68-4119-9F2A-2094781B223C}">
      <dgm:prSet/>
      <dgm:spPr/>
      <dgm:t>
        <a:bodyPr/>
        <a:lstStyle/>
        <a:p>
          <a:endParaRPr lang="nl-NL"/>
        </a:p>
      </dgm:t>
    </dgm:pt>
    <dgm:pt modelId="{CF7C6690-BFBB-4A00-A902-FFDA181871A1}">
      <dgm:prSet custT="1"/>
      <dgm:spPr/>
      <dgm:t>
        <a:bodyPr/>
        <a:lstStyle/>
        <a:p>
          <a:r>
            <a:rPr lang="nl-NL" sz="1400" dirty="0"/>
            <a:t>Bepaal de oppervlakte van de constructies 				(8.2)</a:t>
          </a:r>
        </a:p>
      </dgm:t>
    </dgm:pt>
    <dgm:pt modelId="{8C6D1250-9B7F-4646-8A4B-173A85123653}" type="parTrans" cxnId="{92BA56B3-4B46-49EC-9F90-66E06D08CEB2}">
      <dgm:prSet/>
      <dgm:spPr/>
      <dgm:t>
        <a:bodyPr/>
        <a:lstStyle/>
        <a:p>
          <a:endParaRPr lang="nl-NL"/>
        </a:p>
      </dgm:t>
    </dgm:pt>
    <dgm:pt modelId="{1FCE8031-1030-4B21-A00F-1AE2265EFF04}" type="sibTrans" cxnId="{92BA56B3-4B46-49EC-9F90-66E06D08CEB2}">
      <dgm:prSet/>
      <dgm:spPr/>
      <dgm:t>
        <a:bodyPr/>
        <a:lstStyle/>
        <a:p>
          <a:endParaRPr lang="nl-NL"/>
        </a:p>
      </dgm:t>
    </dgm:pt>
    <dgm:pt modelId="{947162E7-12B6-4257-AF49-38BA7587801A}">
      <dgm:prSet custT="1"/>
      <dgm:spPr/>
      <dgm:t>
        <a:bodyPr/>
        <a:lstStyle/>
        <a:p>
          <a:r>
            <a:rPr lang="nl-NL" sz="1400" dirty="0"/>
            <a:t>Bepaal de overige kenmerken van de thermische schil zoals</a:t>
          </a:r>
        </a:p>
      </dgm:t>
    </dgm:pt>
    <dgm:pt modelId="{D713544C-5AE8-4876-97AA-B0ABCFD51F04}" type="parTrans" cxnId="{A3DB0BDD-22B5-4244-BA91-1D93FCADE52F}">
      <dgm:prSet/>
      <dgm:spPr/>
      <dgm:t>
        <a:bodyPr/>
        <a:lstStyle/>
        <a:p>
          <a:endParaRPr lang="nl-NL"/>
        </a:p>
      </dgm:t>
    </dgm:pt>
    <dgm:pt modelId="{6A1FE6E0-4C84-4392-8FEB-FA18A66B98A3}" type="sibTrans" cxnId="{A3DB0BDD-22B5-4244-BA91-1D93FCADE52F}">
      <dgm:prSet/>
      <dgm:spPr/>
      <dgm:t>
        <a:bodyPr/>
        <a:lstStyle/>
        <a:p>
          <a:endParaRPr lang="nl-NL"/>
        </a:p>
      </dgm:t>
    </dgm:pt>
    <dgm:pt modelId="{3966E270-5DEF-4006-A355-6BF5C74191FA}">
      <dgm:prSet custT="1"/>
      <dgm:spPr/>
      <dgm:t>
        <a:bodyPr/>
        <a:lstStyle/>
        <a:p>
          <a:r>
            <a:rPr lang="nl-NL" sz="1400" dirty="0"/>
            <a:t>perimeter, begrenzingen, oriëntatie, hellingshoek, zonwering, overstekken en belemmeringen</a:t>
          </a:r>
        </a:p>
      </dgm:t>
    </dgm:pt>
    <dgm:pt modelId="{9D829E39-80A5-4275-A7B6-0CD76197A5F7}" type="parTrans" cxnId="{5A686F0D-27CA-4CD8-88D7-1DB5CB31A4FC}">
      <dgm:prSet/>
      <dgm:spPr/>
      <dgm:t>
        <a:bodyPr/>
        <a:lstStyle/>
        <a:p>
          <a:endParaRPr lang="nl-NL"/>
        </a:p>
      </dgm:t>
    </dgm:pt>
    <dgm:pt modelId="{B17D4FAB-A6F6-4EE5-A548-E8144CC8FC47}" type="sibTrans" cxnId="{5A686F0D-27CA-4CD8-88D7-1DB5CB31A4FC}">
      <dgm:prSet/>
      <dgm:spPr/>
      <dgm:t>
        <a:bodyPr/>
        <a:lstStyle/>
        <a:p>
          <a:endParaRPr lang="nl-NL"/>
        </a:p>
      </dgm:t>
    </dgm:pt>
    <dgm:pt modelId="{B75F5714-21EB-4D30-B312-A6112819034E}">
      <dgm:prSet custT="1"/>
      <dgm:spPr/>
      <dgm:t>
        <a:bodyPr/>
        <a:lstStyle/>
        <a:p>
          <a:r>
            <a:rPr lang="nl-NL" sz="1400" dirty="0"/>
            <a:t>Bepaal de thermische eigenschappen van de constructies 			(8.7)</a:t>
          </a:r>
        </a:p>
      </dgm:t>
    </dgm:pt>
    <dgm:pt modelId="{43ACCAE4-6B26-4DD1-A4F1-F3C0C8086BAB}" type="parTrans" cxnId="{8D30A572-EC09-4B1A-A00E-161DCF724DFE}">
      <dgm:prSet/>
      <dgm:spPr/>
      <dgm:t>
        <a:bodyPr/>
        <a:lstStyle/>
        <a:p>
          <a:endParaRPr lang="nl-NL"/>
        </a:p>
      </dgm:t>
    </dgm:pt>
    <dgm:pt modelId="{5B4B6AD1-83E7-42A8-9E0E-DED72CC8B6CC}" type="sibTrans" cxnId="{8D30A572-EC09-4B1A-A00E-161DCF724DFE}">
      <dgm:prSet/>
      <dgm:spPr/>
      <dgm:t>
        <a:bodyPr/>
        <a:lstStyle/>
        <a:p>
          <a:endParaRPr lang="nl-NL"/>
        </a:p>
      </dgm:t>
    </dgm:pt>
    <dgm:pt modelId="{939D8CA6-0EC4-4B52-8514-167EE2BC9F55}" type="pres">
      <dgm:prSet presAssocID="{9E9E9142-3891-44A3-828E-230ED8704893}" presName="linearFlow" presStyleCnt="0">
        <dgm:presLayoutVars>
          <dgm:dir/>
          <dgm:animLvl val="lvl"/>
          <dgm:resizeHandles val="exact"/>
        </dgm:presLayoutVars>
      </dgm:prSet>
      <dgm:spPr/>
    </dgm:pt>
    <dgm:pt modelId="{A76078B2-6BBC-4EDD-B34B-999A81F78549}" type="pres">
      <dgm:prSet presAssocID="{86754E7A-893B-4A26-8FF0-648029F5734D}" presName="composite" presStyleCnt="0"/>
      <dgm:spPr/>
    </dgm:pt>
    <dgm:pt modelId="{AF01B958-EC79-47AE-B667-204F9D850312}" type="pres">
      <dgm:prSet presAssocID="{86754E7A-893B-4A26-8FF0-648029F5734D}" presName="parentText" presStyleLbl="alignNode1" presStyleIdx="0" presStyleCnt="3">
        <dgm:presLayoutVars>
          <dgm:chMax val="1"/>
          <dgm:bulletEnabled val="1"/>
        </dgm:presLayoutVars>
      </dgm:prSet>
      <dgm:spPr/>
    </dgm:pt>
    <dgm:pt modelId="{5C7AFDC0-46C0-4835-9706-ADEC5FEC2D9A}" type="pres">
      <dgm:prSet presAssocID="{86754E7A-893B-4A26-8FF0-648029F5734D}" presName="descendantText" presStyleLbl="alignAcc1" presStyleIdx="0" presStyleCnt="3">
        <dgm:presLayoutVars>
          <dgm:bulletEnabled val="1"/>
        </dgm:presLayoutVars>
      </dgm:prSet>
      <dgm:spPr/>
    </dgm:pt>
    <dgm:pt modelId="{799C205E-1BA0-4728-A5A7-6490E537393A}" type="pres">
      <dgm:prSet presAssocID="{E56AB9D5-EF76-473C-BCDD-784CF525FC5A}" presName="sp" presStyleCnt="0"/>
      <dgm:spPr/>
    </dgm:pt>
    <dgm:pt modelId="{B18EF723-74AC-4751-B8F5-92C499AD3B55}" type="pres">
      <dgm:prSet presAssocID="{814C2C06-9932-4E21-A8A6-EBDF537EE4A4}" presName="composite" presStyleCnt="0"/>
      <dgm:spPr/>
    </dgm:pt>
    <dgm:pt modelId="{F9C9C060-0D3E-4964-B627-0186D9D0DE0C}" type="pres">
      <dgm:prSet presAssocID="{814C2C06-9932-4E21-A8A6-EBDF537EE4A4}" presName="parentText" presStyleLbl="alignNode1" presStyleIdx="1" presStyleCnt="3">
        <dgm:presLayoutVars>
          <dgm:chMax val="1"/>
          <dgm:bulletEnabled val="1"/>
        </dgm:presLayoutVars>
      </dgm:prSet>
      <dgm:spPr/>
    </dgm:pt>
    <dgm:pt modelId="{E5F4F5BF-463D-4E57-BE84-0190562F6082}" type="pres">
      <dgm:prSet presAssocID="{814C2C06-9932-4E21-A8A6-EBDF537EE4A4}" presName="descendantText" presStyleLbl="alignAcc1" presStyleIdx="1" presStyleCnt="3">
        <dgm:presLayoutVars>
          <dgm:bulletEnabled val="1"/>
        </dgm:presLayoutVars>
      </dgm:prSet>
      <dgm:spPr/>
    </dgm:pt>
    <dgm:pt modelId="{0B56F701-9BB2-40DA-865A-8AA84E930535}" type="pres">
      <dgm:prSet presAssocID="{92F19B3B-5DED-4B66-901A-4F319985781E}" presName="sp" presStyleCnt="0"/>
      <dgm:spPr/>
    </dgm:pt>
    <dgm:pt modelId="{A00BED08-D748-4D64-AC76-3136C14A8F7B}" type="pres">
      <dgm:prSet presAssocID="{0FBB7109-8A1C-4990-A458-6CDCF3CAD6F2}" presName="composite" presStyleCnt="0"/>
      <dgm:spPr/>
    </dgm:pt>
    <dgm:pt modelId="{397A358E-0345-4ADB-B30D-07D61D5D69AB}" type="pres">
      <dgm:prSet presAssocID="{0FBB7109-8A1C-4990-A458-6CDCF3CAD6F2}" presName="parentText" presStyleLbl="alignNode1" presStyleIdx="2" presStyleCnt="3">
        <dgm:presLayoutVars>
          <dgm:chMax val="1"/>
          <dgm:bulletEnabled val="1"/>
        </dgm:presLayoutVars>
      </dgm:prSet>
      <dgm:spPr/>
    </dgm:pt>
    <dgm:pt modelId="{6EEC23EF-C87F-40F1-8A5A-BD088578C609}" type="pres">
      <dgm:prSet presAssocID="{0FBB7109-8A1C-4990-A458-6CDCF3CAD6F2}" presName="descendantText" presStyleLbl="alignAcc1" presStyleIdx="2" presStyleCnt="3">
        <dgm:presLayoutVars>
          <dgm:bulletEnabled val="1"/>
        </dgm:presLayoutVars>
      </dgm:prSet>
      <dgm:spPr/>
    </dgm:pt>
  </dgm:ptLst>
  <dgm:cxnLst>
    <dgm:cxn modelId="{5A686F0D-27CA-4CD8-88D7-1DB5CB31A4FC}" srcId="{947162E7-12B6-4257-AF49-38BA7587801A}" destId="{3966E270-5DEF-4006-A355-6BF5C74191FA}" srcOrd="0" destOrd="0" parTransId="{9D829E39-80A5-4275-A7B6-0CD76197A5F7}" sibTransId="{B17D4FAB-A6F6-4EE5-A548-E8144CC8FC47}"/>
    <dgm:cxn modelId="{B012BC12-9D0D-4E10-8974-287DB45CF483}" type="presOf" srcId="{86754E7A-893B-4A26-8FF0-648029F5734D}" destId="{AF01B958-EC79-47AE-B667-204F9D850312}" srcOrd="0" destOrd="0" presId="urn:microsoft.com/office/officeart/2005/8/layout/chevron2"/>
    <dgm:cxn modelId="{F244F12F-F566-48D2-910D-DAC484D0A61B}" type="presOf" srcId="{0FBB7109-8A1C-4990-A458-6CDCF3CAD6F2}" destId="{397A358E-0345-4ADB-B30D-07D61D5D69AB}" srcOrd="0" destOrd="0" presId="urn:microsoft.com/office/officeart/2005/8/layout/chevron2"/>
    <dgm:cxn modelId="{84258033-E6CE-4A5A-9916-6EE1B2D108E3}" type="presOf" srcId="{0B8F66AB-314A-4231-8756-DD619C810ED4}" destId="{5C7AFDC0-46C0-4835-9706-ADEC5FEC2D9A}" srcOrd="0" destOrd="3" presId="urn:microsoft.com/office/officeart/2005/8/layout/chevron2"/>
    <dgm:cxn modelId="{BED06266-4CA2-4951-A9C8-C33F16C1FBF8}" srcId="{86754E7A-893B-4A26-8FF0-648029F5734D}" destId="{FDDCF217-D04D-49D5-8007-230BCC4B3248}" srcOrd="1" destOrd="0" parTransId="{7F441479-61F1-4F0C-9D49-81B01DC6E87C}" sibTransId="{BB3C67C0-854F-4AB9-BE1C-52F0A5F9E5E5}"/>
    <dgm:cxn modelId="{D6FA7646-0066-40D2-B7B3-BD1345F23CAE}" type="presOf" srcId="{6E9D0654-BECF-4E05-8170-315109765C61}" destId="{6EEC23EF-C87F-40F1-8A5A-BD088578C609}" srcOrd="0" destOrd="0" presId="urn:microsoft.com/office/officeart/2005/8/layout/chevron2"/>
    <dgm:cxn modelId="{8E47FA49-256A-4AC4-8883-75728F46E9F2}" type="presOf" srcId="{9E9E9142-3891-44A3-828E-230ED8704893}" destId="{939D8CA6-0EC4-4B52-8514-167EE2BC9F55}" srcOrd="0" destOrd="0" presId="urn:microsoft.com/office/officeart/2005/8/layout/chevron2"/>
    <dgm:cxn modelId="{6146BF4A-9B68-4119-9F2A-2094781B223C}" srcId="{D5BA17AE-2E47-4DC4-BD6D-A172B22927BD}" destId="{FD8F5906-0F34-41CA-B671-AC7986B0EBCC}" srcOrd="0" destOrd="0" parTransId="{34D5B91D-F9C1-43F1-B8E1-C7601C1FACD3}" sibTransId="{C11F4015-6B88-4826-9DFE-AFEF96E19777}"/>
    <dgm:cxn modelId="{BD06ED6C-515A-42C6-8DFC-F7BEAE1DCAE0}" type="presOf" srcId="{814C2C06-9932-4E21-A8A6-EBDF537EE4A4}" destId="{F9C9C060-0D3E-4964-B627-0186D9D0DE0C}" srcOrd="0" destOrd="0" presId="urn:microsoft.com/office/officeart/2005/8/layout/chevron2"/>
    <dgm:cxn modelId="{218CED4D-ACAE-4378-9D75-BA545DDC4C7D}" srcId="{C7E52074-CD23-4E01-B323-C900E1A6C860}" destId="{53BC5EA9-A901-4A73-895B-62A24C4635EF}" srcOrd="0" destOrd="0" parTransId="{17A38395-8EDD-4837-93E0-216100B3A32D}" sibTransId="{C398B687-0F2F-4452-B383-28CABC2E5BA0}"/>
    <dgm:cxn modelId="{8D30A572-EC09-4B1A-A00E-161DCF724DFE}" srcId="{0FBB7109-8A1C-4990-A458-6CDCF3CAD6F2}" destId="{B75F5714-21EB-4D30-B312-A6112819034E}" srcOrd="3" destOrd="0" parTransId="{43ACCAE4-6B26-4DD1-A4F1-F3C0C8086BAB}" sibTransId="{5B4B6AD1-83E7-42A8-9E0E-DED72CC8B6CC}"/>
    <dgm:cxn modelId="{6D7D0674-ACB1-4ADC-8415-3C066B932028}" type="presOf" srcId="{FDDCF217-D04D-49D5-8007-230BCC4B3248}" destId="{5C7AFDC0-46C0-4835-9706-ADEC5FEC2D9A}" srcOrd="0" destOrd="1" presId="urn:microsoft.com/office/officeart/2005/8/layout/chevron2"/>
    <dgm:cxn modelId="{C4B06D54-C5D6-4962-A685-E2C430E7EA4E}" type="presOf" srcId="{3966E270-5DEF-4006-A355-6BF5C74191FA}" destId="{6EEC23EF-C87F-40F1-8A5A-BD088578C609}" srcOrd="0" destOrd="3" presId="urn:microsoft.com/office/officeart/2005/8/layout/chevron2"/>
    <dgm:cxn modelId="{9680D457-E4F4-41B6-81C1-ECD7826A34EB}" srcId="{86754E7A-893B-4A26-8FF0-648029F5734D}" destId="{0B8F66AB-314A-4231-8756-DD619C810ED4}" srcOrd="3" destOrd="0" parTransId="{B9BADCB7-5C8C-4D54-8CD2-F4E2B04938E9}" sibTransId="{9D42091F-5777-4BFF-A728-F186C890388A}"/>
    <dgm:cxn modelId="{5A5F937C-35A0-457E-9989-73405A5EB8EF}" type="presOf" srcId="{FD8F5906-0F34-41CA-B671-AC7986B0EBCC}" destId="{E5F4F5BF-463D-4E57-BE84-0190562F6082}" srcOrd="0" destOrd="3" presId="urn:microsoft.com/office/officeart/2005/8/layout/chevron2"/>
    <dgm:cxn modelId="{495ED581-DF43-4FCB-BA9F-C1704D185BBB}" type="presOf" srcId="{D5BA17AE-2E47-4DC4-BD6D-A172B22927BD}" destId="{E5F4F5BF-463D-4E57-BE84-0190562F6082}" srcOrd="0" destOrd="2" presId="urn:microsoft.com/office/officeart/2005/8/layout/chevron2"/>
    <dgm:cxn modelId="{2ED4B185-F3C8-4E44-BEC6-D914B8FB2FFE}" srcId="{0FBB7109-8A1C-4990-A458-6CDCF3CAD6F2}" destId="{6E9D0654-BECF-4E05-8170-315109765C61}" srcOrd="0" destOrd="0" parTransId="{738F85C5-E554-4A12-83C8-7B7ACAE42309}" sibTransId="{87CD781F-6383-4B7F-8415-6D7B58F36492}"/>
    <dgm:cxn modelId="{818D8E8A-C0FE-4B33-8FB8-5D74DDE831C9}" type="presOf" srcId="{947162E7-12B6-4257-AF49-38BA7587801A}" destId="{6EEC23EF-C87F-40F1-8A5A-BD088578C609}" srcOrd="0" destOrd="2" presId="urn:microsoft.com/office/officeart/2005/8/layout/chevron2"/>
    <dgm:cxn modelId="{0EC85C8F-9936-4EBA-99EE-DB64A76838CA}" srcId="{9E9E9142-3891-44A3-828E-230ED8704893}" destId="{814C2C06-9932-4E21-A8A6-EBDF537EE4A4}" srcOrd="1" destOrd="0" parTransId="{387D5C91-9ED8-452C-B820-0453772CAB49}" sibTransId="{92F19B3B-5DED-4B66-901A-4F319985781E}"/>
    <dgm:cxn modelId="{77491795-3570-4C51-950F-E16969C15B13}" srcId="{814C2C06-9932-4E21-A8A6-EBDF537EE4A4}" destId="{C7E52074-CD23-4E01-B323-C900E1A6C860}" srcOrd="0" destOrd="0" parTransId="{8B1096B6-BC62-481B-B490-1C1A3ED6E20B}" sibTransId="{17773F54-7A50-4F4F-91E5-3748DE8BC77C}"/>
    <dgm:cxn modelId="{DE7B5B99-7477-494A-BEA9-FFCE04275DE7}" type="presOf" srcId="{43BE80CF-BA9E-40A1-B80C-7C93D3D13C23}" destId="{5C7AFDC0-46C0-4835-9706-ADEC5FEC2D9A}" srcOrd="0" destOrd="4" presId="urn:microsoft.com/office/officeart/2005/8/layout/chevron2"/>
    <dgm:cxn modelId="{74CA4EA2-698D-49D7-8B7A-57D5EEA1C0C1}" type="presOf" srcId="{C7E52074-CD23-4E01-B323-C900E1A6C860}" destId="{E5F4F5BF-463D-4E57-BE84-0190562F6082}" srcOrd="0" destOrd="0" presId="urn:microsoft.com/office/officeart/2005/8/layout/chevron2"/>
    <dgm:cxn modelId="{729403A4-C9CA-4B04-9F75-B16D06448B6F}" srcId="{9E9E9142-3891-44A3-828E-230ED8704893}" destId="{0FBB7109-8A1C-4990-A458-6CDCF3CAD6F2}" srcOrd="2" destOrd="0" parTransId="{B51D1674-DA6D-4865-9C1B-A13E15C0A80C}" sibTransId="{516778D5-1492-4B38-B85C-56F364767F97}"/>
    <dgm:cxn modelId="{905D8FAE-E047-49D5-846A-33701840EDFE}" srcId="{86754E7A-893B-4A26-8FF0-648029F5734D}" destId="{B86EFA45-9D97-4C26-B5E5-2BBBE4AA0DCA}" srcOrd="0" destOrd="0" parTransId="{BE609FB5-DF41-4EA0-A3CE-88149F562073}" sibTransId="{C75705AE-2D09-45F0-87D0-A0C3642134FF}"/>
    <dgm:cxn modelId="{9094FBAF-C6CB-4E38-82E8-3255F68D07DC}" srcId="{9E9E9142-3891-44A3-828E-230ED8704893}" destId="{86754E7A-893B-4A26-8FF0-648029F5734D}" srcOrd="0" destOrd="0" parTransId="{B5C6C6AE-9B67-486F-ABD3-E69D4BF163F7}" sibTransId="{E56AB9D5-EF76-473C-BCDD-784CF525FC5A}"/>
    <dgm:cxn modelId="{92BA56B3-4B46-49EC-9F90-66E06D08CEB2}" srcId="{0FBB7109-8A1C-4990-A458-6CDCF3CAD6F2}" destId="{CF7C6690-BFBB-4A00-A902-FFDA181871A1}" srcOrd="1" destOrd="0" parTransId="{8C6D1250-9B7F-4646-8A4B-173A85123653}" sibTransId="{1FCE8031-1030-4B21-A00F-1AE2265EFF04}"/>
    <dgm:cxn modelId="{194740C2-050D-4DCF-84C9-70B556A7DAEB}" srcId="{86754E7A-893B-4A26-8FF0-648029F5734D}" destId="{6E0BC029-6938-41A6-A117-25908F7DEA56}" srcOrd="2" destOrd="0" parTransId="{6BBBDBD1-8E2C-4919-A496-CE009B7B451C}" sibTransId="{94BCA866-A96D-462A-B620-7286A6564BA6}"/>
    <dgm:cxn modelId="{2D6852C8-D529-48A9-9A36-11978EFC6AFA}" type="presOf" srcId="{B86EFA45-9D97-4C26-B5E5-2BBBE4AA0DCA}" destId="{5C7AFDC0-46C0-4835-9706-ADEC5FEC2D9A}" srcOrd="0" destOrd="0" presId="urn:microsoft.com/office/officeart/2005/8/layout/chevron2"/>
    <dgm:cxn modelId="{B89548D7-B642-463F-A2A8-8C52FF8BAEE0}" type="presOf" srcId="{6E0BC029-6938-41A6-A117-25908F7DEA56}" destId="{5C7AFDC0-46C0-4835-9706-ADEC5FEC2D9A}" srcOrd="0" destOrd="2" presId="urn:microsoft.com/office/officeart/2005/8/layout/chevron2"/>
    <dgm:cxn modelId="{A3DB0BDD-22B5-4244-BA91-1D93FCADE52F}" srcId="{0FBB7109-8A1C-4990-A458-6CDCF3CAD6F2}" destId="{947162E7-12B6-4257-AF49-38BA7587801A}" srcOrd="2" destOrd="0" parTransId="{D713544C-5AE8-4876-97AA-B0ABCFD51F04}" sibTransId="{6A1FE6E0-4C84-4392-8FEB-FA18A66B98A3}"/>
    <dgm:cxn modelId="{3A1197DD-C2C4-45EC-B220-4DA97EA7017D}" srcId="{814C2C06-9932-4E21-A8A6-EBDF537EE4A4}" destId="{D5BA17AE-2E47-4DC4-BD6D-A172B22927BD}" srcOrd="1" destOrd="0" parTransId="{BFE90498-C5CC-4EF3-899B-FF335E0F4794}" sibTransId="{6590C7A7-881A-460B-954B-906D3AC00B8B}"/>
    <dgm:cxn modelId="{7D06C1E0-BEFC-4E75-8325-70AE332A3B38}" type="presOf" srcId="{CF7C6690-BFBB-4A00-A902-FFDA181871A1}" destId="{6EEC23EF-C87F-40F1-8A5A-BD088578C609}" srcOrd="0" destOrd="1" presId="urn:microsoft.com/office/officeart/2005/8/layout/chevron2"/>
    <dgm:cxn modelId="{D866E1E4-4BBE-4B3F-BA1D-7BBF89569A1E}" type="presOf" srcId="{53BC5EA9-A901-4A73-895B-62A24C4635EF}" destId="{E5F4F5BF-463D-4E57-BE84-0190562F6082}" srcOrd="0" destOrd="1" presId="urn:microsoft.com/office/officeart/2005/8/layout/chevron2"/>
    <dgm:cxn modelId="{04D5F3E4-9916-4114-B18E-4DAFA916F99B}" srcId="{86754E7A-893B-4A26-8FF0-648029F5734D}" destId="{43BE80CF-BA9E-40A1-B80C-7C93D3D13C23}" srcOrd="4" destOrd="0" parTransId="{0BDA4C6C-6CCC-4E9A-903E-0ACDE4E6265A}" sibTransId="{AA881332-0FF6-4CF5-803A-D75182BFD4C4}"/>
    <dgm:cxn modelId="{7D6093ED-EF1B-4A97-A4F5-32AB462D4A4A}" type="presOf" srcId="{DC06532A-F03C-48D9-97EE-077B723CA0AA}" destId="{5C7AFDC0-46C0-4835-9706-ADEC5FEC2D9A}" srcOrd="0" destOrd="5" presId="urn:microsoft.com/office/officeart/2005/8/layout/chevron2"/>
    <dgm:cxn modelId="{6D8859FD-C18A-467F-ADE7-9C05FB4646AA}" type="presOf" srcId="{B75F5714-21EB-4D30-B312-A6112819034E}" destId="{6EEC23EF-C87F-40F1-8A5A-BD088578C609}" srcOrd="0" destOrd="4" presId="urn:microsoft.com/office/officeart/2005/8/layout/chevron2"/>
    <dgm:cxn modelId="{6289EFFE-39B7-46DB-9D15-F90544FD42BA}" srcId="{86754E7A-893B-4A26-8FF0-648029F5734D}" destId="{DC06532A-F03C-48D9-97EE-077B723CA0AA}" srcOrd="5" destOrd="0" parTransId="{8BF4F370-C88E-4B94-A645-2D5B8AE3E095}" sibTransId="{300478DA-9CFA-415B-ACE8-30A3EDB68C61}"/>
    <dgm:cxn modelId="{56D48909-7A97-4151-81F1-89AD692203C0}" type="presParOf" srcId="{939D8CA6-0EC4-4B52-8514-167EE2BC9F55}" destId="{A76078B2-6BBC-4EDD-B34B-999A81F78549}" srcOrd="0" destOrd="0" presId="urn:microsoft.com/office/officeart/2005/8/layout/chevron2"/>
    <dgm:cxn modelId="{F1375FF3-FA9D-4DB1-8BA6-8F4565C644E6}" type="presParOf" srcId="{A76078B2-6BBC-4EDD-B34B-999A81F78549}" destId="{AF01B958-EC79-47AE-B667-204F9D850312}" srcOrd="0" destOrd="0" presId="urn:microsoft.com/office/officeart/2005/8/layout/chevron2"/>
    <dgm:cxn modelId="{EA574FDD-0D7B-41BA-B642-D83CC7D01B1C}" type="presParOf" srcId="{A76078B2-6BBC-4EDD-B34B-999A81F78549}" destId="{5C7AFDC0-46C0-4835-9706-ADEC5FEC2D9A}" srcOrd="1" destOrd="0" presId="urn:microsoft.com/office/officeart/2005/8/layout/chevron2"/>
    <dgm:cxn modelId="{9BF4CBCF-C359-4009-86F1-9D93ECF59784}" type="presParOf" srcId="{939D8CA6-0EC4-4B52-8514-167EE2BC9F55}" destId="{799C205E-1BA0-4728-A5A7-6490E537393A}" srcOrd="1" destOrd="0" presId="urn:microsoft.com/office/officeart/2005/8/layout/chevron2"/>
    <dgm:cxn modelId="{470293A3-5E30-4537-A315-E3FBDFDD54D9}" type="presParOf" srcId="{939D8CA6-0EC4-4B52-8514-167EE2BC9F55}" destId="{B18EF723-74AC-4751-B8F5-92C499AD3B55}" srcOrd="2" destOrd="0" presId="urn:microsoft.com/office/officeart/2005/8/layout/chevron2"/>
    <dgm:cxn modelId="{39FA48CA-A46B-42E5-9ABB-47A480081F31}" type="presParOf" srcId="{B18EF723-74AC-4751-B8F5-92C499AD3B55}" destId="{F9C9C060-0D3E-4964-B627-0186D9D0DE0C}" srcOrd="0" destOrd="0" presId="urn:microsoft.com/office/officeart/2005/8/layout/chevron2"/>
    <dgm:cxn modelId="{588D9A48-97D2-4BA3-95B4-F7F1686FA134}" type="presParOf" srcId="{B18EF723-74AC-4751-B8F5-92C499AD3B55}" destId="{E5F4F5BF-463D-4E57-BE84-0190562F6082}" srcOrd="1" destOrd="0" presId="urn:microsoft.com/office/officeart/2005/8/layout/chevron2"/>
    <dgm:cxn modelId="{2A02D56B-5E6E-4AA9-ABC7-7A733371306F}" type="presParOf" srcId="{939D8CA6-0EC4-4B52-8514-167EE2BC9F55}" destId="{0B56F701-9BB2-40DA-865A-8AA84E930535}" srcOrd="3" destOrd="0" presId="urn:microsoft.com/office/officeart/2005/8/layout/chevron2"/>
    <dgm:cxn modelId="{86099C52-9464-4EDB-8219-3A0DC8F32AAE}" type="presParOf" srcId="{939D8CA6-0EC4-4B52-8514-167EE2BC9F55}" destId="{A00BED08-D748-4D64-AC76-3136C14A8F7B}" srcOrd="4" destOrd="0" presId="urn:microsoft.com/office/officeart/2005/8/layout/chevron2"/>
    <dgm:cxn modelId="{76B794EB-7E99-4800-A5D8-D381B1474708}" type="presParOf" srcId="{A00BED08-D748-4D64-AC76-3136C14A8F7B}" destId="{397A358E-0345-4ADB-B30D-07D61D5D69AB}" srcOrd="0" destOrd="0" presId="urn:microsoft.com/office/officeart/2005/8/layout/chevron2"/>
    <dgm:cxn modelId="{A1580C00-330D-4726-A170-235007B32A32}" type="presParOf" srcId="{A00BED08-D748-4D64-AC76-3136C14A8F7B}" destId="{6EEC23EF-C87F-40F1-8A5A-BD088578C60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10C4BFF-25F8-4C77-AEE4-95FFC9148A7D}"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nl-NL"/>
        </a:p>
      </dgm:t>
    </dgm:pt>
    <dgm:pt modelId="{B685159A-3683-41F5-847B-133AB3599F92}">
      <dgm:prSet phldrT="[Tekst]"/>
      <dgm:spPr/>
      <dgm:t>
        <a:bodyPr/>
        <a:lstStyle/>
        <a:p>
          <a:pPr algn="l">
            <a:buFont typeface="Arial" panose="020B0604020202020204" pitchFamily="34" charset="0"/>
            <a:buNone/>
          </a:pPr>
          <a:r>
            <a:rPr lang="nl-NL" dirty="0"/>
            <a:t>* Woonkamer</a:t>
          </a:r>
        </a:p>
        <a:p>
          <a:pPr algn="l">
            <a:buFont typeface="Arial" panose="020B0604020202020204" pitchFamily="34" charset="0"/>
            <a:buNone/>
          </a:pPr>
          <a:r>
            <a:rPr lang="nl-NL" dirty="0"/>
            <a:t>* Slaapkamers</a:t>
          </a:r>
        </a:p>
        <a:p>
          <a:pPr algn="l">
            <a:buFont typeface="Arial" panose="020B0604020202020204" pitchFamily="34" charset="0"/>
            <a:buNone/>
          </a:pPr>
          <a:r>
            <a:rPr lang="nl-NL" dirty="0"/>
            <a:t>* Keukens </a:t>
          </a:r>
        </a:p>
        <a:p>
          <a:pPr algn="l">
            <a:buFont typeface="Arial" panose="020B0604020202020204" pitchFamily="34" charset="0"/>
            <a:buNone/>
          </a:pPr>
          <a:r>
            <a:rPr lang="nl-NL" dirty="0"/>
            <a:t>* Overige ruimten</a:t>
          </a:r>
        </a:p>
      </dgm:t>
    </dgm:pt>
    <dgm:pt modelId="{8E8AE914-245C-4844-8BC1-C256B05E407B}" type="parTrans" cxnId="{2BBD0949-4967-44A0-A5A5-041A0EF1F35D}">
      <dgm:prSet/>
      <dgm:spPr/>
      <dgm:t>
        <a:bodyPr/>
        <a:lstStyle/>
        <a:p>
          <a:endParaRPr lang="nl-NL"/>
        </a:p>
      </dgm:t>
    </dgm:pt>
    <dgm:pt modelId="{34B40CD1-6EEA-4088-8855-651581D1BC8B}" type="sibTrans" cxnId="{2BBD0949-4967-44A0-A5A5-041A0EF1F35D}">
      <dgm:prSet/>
      <dgm:spPr/>
      <dgm:t>
        <a:bodyPr/>
        <a:lstStyle/>
        <a:p>
          <a:endParaRPr lang="nl-NL"/>
        </a:p>
      </dgm:t>
    </dgm:pt>
    <dgm:pt modelId="{1DCE59E3-F691-4EE3-808F-E69CEFCD0079}">
      <dgm:prSet phldrT="[Tekst]"/>
      <dgm:spPr/>
      <dgm:t>
        <a:bodyPr/>
        <a:lstStyle/>
        <a:p>
          <a:pPr algn="l"/>
          <a:r>
            <a:rPr lang="nl-NL" dirty="0"/>
            <a:t>Overige ruimten</a:t>
          </a:r>
        </a:p>
        <a:p>
          <a:pPr algn="l"/>
          <a:r>
            <a:rPr lang="nl-NL" dirty="0"/>
            <a:t>* verwarming</a:t>
          </a:r>
        </a:p>
      </dgm:t>
    </dgm:pt>
    <dgm:pt modelId="{1079FB81-9729-4971-B0D9-517BFF0629AF}" type="parTrans" cxnId="{CECFE437-EDCC-409F-8972-CD800447B38A}">
      <dgm:prSet/>
      <dgm:spPr/>
      <dgm:t>
        <a:bodyPr/>
        <a:lstStyle/>
        <a:p>
          <a:endParaRPr lang="nl-NL"/>
        </a:p>
      </dgm:t>
    </dgm:pt>
    <dgm:pt modelId="{36F8A031-F24F-4798-A36E-AAEAA2A7C5E4}" type="sibTrans" cxnId="{CECFE437-EDCC-409F-8972-CD800447B38A}">
      <dgm:prSet/>
      <dgm:spPr/>
      <dgm:t>
        <a:bodyPr/>
        <a:lstStyle/>
        <a:p>
          <a:endParaRPr lang="nl-NL"/>
        </a:p>
      </dgm:t>
    </dgm:pt>
    <dgm:pt modelId="{DA33B7CB-EF79-4659-9B44-B9F7B68EEB5E}">
      <dgm:prSet phldrT="[Tekst]"/>
      <dgm:spPr/>
      <dgm:t>
        <a:bodyPr/>
        <a:lstStyle/>
        <a:p>
          <a:pPr algn="l"/>
          <a:r>
            <a:rPr lang="nl-NL" dirty="0"/>
            <a:t>Overige ruimten</a:t>
          </a:r>
        </a:p>
        <a:p>
          <a:pPr algn="l"/>
          <a:r>
            <a:rPr lang="nl-NL" dirty="0"/>
            <a:t>* Verwarming</a:t>
          </a:r>
        </a:p>
        <a:p>
          <a:pPr algn="l"/>
          <a:r>
            <a:rPr lang="nl-NL" dirty="0"/>
            <a:t>* 450 kJ/m²*K </a:t>
          </a:r>
        </a:p>
      </dgm:t>
    </dgm:pt>
    <dgm:pt modelId="{FC8AEAE6-B631-42AC-A157-5C001FA8C28D}" type="parTrans" cxnId="{34CA3FB4-A20D-4B2F-B62A-1A4C0F6541EE}">
      <dgm:prSet/>
      <dgm:spPr/>
      <dgm:t>
        <a:bodyPr/>
        <a:lstStyle/>
        <a:p>
          <a:endParaRPr lang="nl-NL"/>
        </a:p>
      </dgm:t>
    </dgm:pt>
    <dgm:pt modelId="{9850C87C-7AF8-498F-9D40-D480145730A0}" type="sibTrans" cxnId="{34CA3FB4-A20D-4B2F-B62A-1A4C0F6541EE}">
      <dgm:prSet/>
      <dgm:spPr/>
      <dgm:t>
        <a:bodyPr/>
        <a:lstStyle/>
        <a:p>
          <a:endParaRPr lang="nl-NL"/>
        </a:p>
      </dgm:t>
    </dgm:pt>
    <dgm:pt modelId="{331BBB2D-15EE-42CB-A890-6ABAFCBC3193}">
      <dgm:prSet phldrT="[Tekst]"/>
      <dgm:spPr/>
      <dgm:t>
        <a:bodyPr/>
        <a:lstStyle/>
        <a:p>
          <a:pPr algn="l"/>
          <a:r>
            <a:rPr lang="nl-NL" dirty="0"/>
            <a:t>Hoofdslaapkamer (opbouw)</a:t>
          </a:r>
        </a:p>
        <a:p>
          <a:pPr algn="l"/>
          <a:r>
            <a:rPr lang="nl-NL" dirty="0"/>
            <a:t>* Verwarming</a:t>
          </a:r>
        </a:p>
        <a:p>
          <a:pPr algn="l"/>
          <a:r>
            <a:rPr lang="nl-NL" dirty="0"/>
            <a:t>* 80  kJ/m²*K </a:t>
          </a:r>
        </a:p>
      </dgm:t>
    </dgm:pt>
    <dgm:pt modelId="{E4FB9040-E602-4085-BBEF-D97E563BC662}" type="parTrans" cxnId="{1C4A2D04-63FA-41A9-A57E-23DDDA66F180}">
      <dgm:prSet/>
      <dgm:spPr/>
      <dgm:t>
        <a:bodyPr/>
        <a:lstStyle/>
        <a:p>
          <a:endParaRPr lang="nl-NL"/>
        </a:p>
      </dgm:t>
    </dgm:pt>
    <dgm:pt modelId="{DD06CEA5-9372-4EFA-9024-3263002A20C1}" type="sibTrans" cxnId="{1C4A2D04-63FA-41A9-A57E-23DDDA66F180}">
      <dgm:prSet/>
      <dgm:spPr/>
      <dgm:t>
        <a:bodyPr/>
        <a:lstStyle/>
        <a:p>
          <a:endParaRPr lang="nl-NL"/>
        </a:p>
      </dgm:t>
    </dgm:pt>
    <dgm:pt modelId="{08DC82BF-ED29-4AAD-B434-EB17DC08D925}">
      <dgm:prSet phldrT="[Tekst]"/>
      <dgm:spPr/>
      <dgm:t>
        <a:bodyPr/>
        <a:lstStyle/>
        <a:p>
          <a:pPr algn="l"/>
          <a:r>
            <a:rPr lang="nl-NL" dirty="0"/>
            <a:t>Woonkamer</a:t>
          </a:r>
        </a:p>
        <a:p>
          <a:pPr algn="l"/>
          <a:r>
            <a:rPr lang="nl-NL" dirty="0"/>
            <a:t>* Verwarming + koeling</a:t>
          </a:r>
        </a:p>
      </dgm:t>
    </dgm:pt>
    <dgm:pt modelId="{74868F35-A758-4751-A522-0FD2D6EB314D}" type="parTrans" cxnId="{0839E608-0239-4B24-8BF2-36FA3D71A724}">
      <dgm:prSet/>
      <dgm:spPr/>
      <dgm:t>
        <a:bodyPr/>
        <a:lstStyle/>
        <a:p>
          <a:endParaRPr lang="nl-NL"/>
        </a:p>
      </dgm:t>
    </dgm:pt>
    <dgm:pt modelId="{E7ACBD5B-30E8-43D6-8CC1-DD9A05B8E1AE}" type="sibTrans" cxnId="{0839E608-0239-4B24-8BF2-36FA3D71A724}">
      <dgm:prSet/>
      <dgm:spPr/>
      <dgm:t>
        <a:bodyPr/>
        <a:lstStyle/>
        <a:p>
          <a:endParaRPr lang="nl-NL"/>
        </a:p>
      </dgm:t>
    </dgm:pt>
    <dgm:pt modelId="{CF59E789-5420-4D7B-98D7-6041E9B144E8}">
      <dgm:prSet phldrT="[Tekst]"/>
      <dgm:spPr/>
      <dgm:t>
        <a:bodyPr/>
        <a:lstStyle/>
        <a:p>
          <a:pPr algn="l"/>
          <a:r>
            <a:rPr lang="nl-NL" dirty="0"/>
            <a:t>Woonkamer</a:t>
          </a:r>
        </a:p>
        <a:p>
          <a:pPr algn="l"/>
          <a:r>
            <a:rPr lang="nl-NL" dirty="0"/>
            <a:t>* Verwarming + koeling</a:t>
          </a:r>
        </a:p>
        <a:p>
          <a:pPr algn="l"/>
          <a:r>
            <a:rPr lang="nl-NL" dirty="0"/>
            <a:t>* 450 kJ/m²*K  </a:t>
          </a:r>
        </a:p>
      </dgm:t>
    </dgm:pt>
    <dgm:pt modelId="{AA6D59FE-4CF6-4856-8658-55C96AB4170E}" type="parTrans" cxnId="{9F1CDAE2-9DCD-4C82-9030-7DB842BC6B43}">
      <dgm:prSet/>
      <dgm:spPr/>
      <dgm:t>
        <a:bodyPr/>
        <a:lstStyle/>
        <a:p>
          <a:endParaRPr lang="nl-NL"/>
        </a:p>
      </dgm:t>
    </dgm:pt>
    <dgm:pt modelId="{443ADB26-8976-4E5B-B262-7727EC27E00D}" type="sibTrans" cxnId="{9F1CDAE2-9DCD-4C82-9030-7DB842BC6B43}">
      <dgm:prSet/>
      <dgm:spPr/>
      <dgm:t>
        <a:bodyPr/>
        <a:lstStyle/>
        <a:p>
          <a:endParaRPr lang="nl-NL"/>
        </a:p>
      </dgm:t>
    </dgm:pt>
    <dgm:pt modelId="{3EAF4C09-179B-445E-BFBA-D38944F25907}">
      <dgm:prSet phldrT="[Tekst]"/>
      <dgm:spPr/>
      <dgm:t>
        <a:bodyPr/>
        <a:lstStyle/>
        <a:p>
          <a:r>
            <a:rPr lang="nl-NL" dirty="0"/>
            <a:t>Rekenzone</a:t>
          </a:r>
        </a:p>
      </dgm:t>
    </dgm:pt>
    <dgm:pt modelId="{11330A04-64BC-441F-A775-DB59B521B334}" type="parTrans" cxnId="{8E5413F4-E85F-4533-97E8-B8A21B189B2B}">
      <dgm:prSet/>
      <dgm:spPr/>
      <dgm:t>
        <a:bodyPr/>
        <a:lstStyle/>
        <a:p>
          <a:endParaRPr lang="nl-NL"/>
        </a:p>
      </dgm:t>
    </dgm:pt>
    <dgm:pt modelId="{26669ECD-5734-412A-A1B5-9F70FAC7C675}" type="sibTrans" cxnId="{8E5413F4-E85F-4533-97E8-B8A21B189B2B}">
      <dgm:prSet/>
      <dgm:spPr/>
      <dgm:t>
        <a:bodyPr/>
        <a:lstStyle/>
        <a:p>
          <a:endParaRPr lang="nl-NL"/>
        </a:p>
      </dgm:t>
    </dgm:pt>
    <dgm:pt modelId="{7AB5135F-830B-4BDE-993F-24B5D021C8F6}">
      <dgm:prSet phldrT="[Tekst]"/>
      <dgm:spPr/>
      <dgm:t>
        <a:bodyPr/>
        <a:lstStyle/>
        <a:p>
          <a:r>
            <a:rPr lang="nl-NL" dirty="0"/>
            <a:t>Thermische zone</a:t>
          </a:r>
        </a:p>
      </dgm:t>
    </dgm:pt>
    <dgm:pt modelId="{9CE8DC62-3045-414C-B9B2-98D2FEB2DA77}" type="parTrans" cxnId="{6AD7A351-E417-4AD4-AD18-726B07444BEC}">
      <dgm:prSet/>
      <dgm:spPr/>
      <dgm:t>
        <a:bodyPr/>
        <a:lstStyle/>
        <a:p>
          <a:endParaRPr lang="nl-NL"/>
        </a:p>
      </dgm:t>
    </dgm:pt>
    <dgm:pt modelId="{2B7563B7-234E-4F73-B724-C4963EFCA460}" type="sibTrans" cxnId="{6AD7A351-E417-4AD4-AD18-726B07444BEC}">
      <dgm:prSet/>
      <dgm:spPr/>
      <dgm:t>
        <a:bodyPr/>
        <a:lstStyle/>
        <a:p>
          <a:endParaRPr lang="nl-NL"/>
        </a:p>
      </dgm:t>
    </dgm:pt>
    <dgm:pt modelId="{019A5CC9-383B-41CD-B07A-943B14D01B15}">
      <dgm:prSet phldrT="[Tekst]"/>
      <dgm:spPr/>
      <dgm:t>
        <a:bodyPr/>
        <a:lstStyle/>
        <a:p>
          <a:r>
            <a:rPr lang="nl-NL" dirty="0" err="1"/>
            <a:t>Klimatiserings</a:t>
          </a:r>
          <a:r>
            <a:rPr lang="nl-NL" dirty="0"/>
            <a:t>-</a:t>
          </a:r>
        </a:p>
        <a:p>
          <a:r>
            <a:rPr lang="nl-NL" dirty="0"/>
            <a:t>zone</a:t>
          </a:r>
        </a:p>
      </dgm:t>
    </dgm:pt>
    <dgm:pt modelId="{C0E4604F-29F8-440B-94FE-131198174A29}" type="parTrans" cxnId="{74118E2E-E5BB-48A7-807F-69B44D06BF54}">
      <dgm:prSet/>
      <dgm:spPr/>
      <dgm:t>
        <a:bodyPr/>
        <a:lstStyle/>
        <a:p>
          <a:endParaRPr lang="nl-NL"/>
        </a:p>
      </dgm:t>
    </dgm:pt>
    <dgm:pt modelId="{F1D1997D-E711-46C5-A7F0-973FE3D28D5C}" type="sibTrans" cxnId="{74118E2E-E5BB-48A7-807F-69B44D06BF54}">
      <dgm:prSet/>
      <dgm:spPr/>
      <dgm:t>
        <a:bodyPr/>
        <a:lstStyle/>
        <a:p>
          <a:endParaRPr lang="nl-NL"/>
        </a:p>
      </dgm:t>
    </dgm:pt>
    <dgm:pt modelId="{B94760C6-A9D0-47E6-AC88-3A69A4D57BB4}">
      <dgm:prSet/>
      <dgm:spPr/>
      <dgm:t>
        <a:bodyPr/>
        <a:lstStyle/>
        <a:p>
          <a:r>
            <a:rPr lang="nl-NL" dirty="0"/>
            <a:t>Woning</a:t>
          </a:r>
        </a:p>
      </dgm:t>
    </dgm:pt>
    <dgm:pt modelId="{E61EACA5-9242-4B55-8759-05A5F5BF5783}" type="parTrans" cxnId="{E8074BFA-AA0E-465A-AA75-9D6044FC06BD}">
      <dgm:prSet/>
      <dgm:spPr/>
      <dgm:t>
        <a:bodyPr/>
        <a:lstStyle/>
        <a:p>
          <a:endParaRPr lang="nl-NL"/>
        </a:p>
      </dgm:t>
    </dgm:pt>
    <dgm:pt modelId="{2A546260-E4D6-4CF7-9573-87DAE6C5B36E}" type="sibTrans" cxnId="{E8074BFA-AA0E-465A-AA75-9D6044FC06BD}">
      <dgm:prSet/>
      <dgm:spPr/>
      <dgm:t>
        <a:bodyPr/>
        <a:lstStyle/>
        <a:p>
          <a:endParaRPr lang="nl-NL"/>
        </a:p>
      </dgm:t>
    </dgm:pt>
    <dgm:pt modelId="{AD72CB83-878C-478D-BF2D-B81A3E2713D6}">
      <dgm:prSet/>
      <dgm:spPr/>
      <dgm:t>
        <a:bodyPr/>
        <a:lstStyle/>
        <a:p>
          <a:pPr algn="l">
            <a:buFont typeface="Arial" panose="020B0604020202020204" pitchFamily="34" charset="0"/>
            <a:buChar char="•"/>
          </a:pPr>
          <a:r>
            <a:rPr lang="nl-NL" dirty="0"/>
            <a:t>Niet </a:t>
          </a:r>
          <a:r>
            <a:rPr lang="nl-NL" dirty="0" err="1"/>
            <a:t>labelplichte</a:t>
          </a:r>
          <a:r>
            <a:rPr lang="nl-NL" dirty="0"/>
            <a:t> ruimten:</a:t>
          </a:r>
          <a:br>
            <a:rPr lang="nl-NL" dirty="0"/>
          </a:br>
          <a:r>
            <a:rPr lang="nl-NL" dirty="0"/>
            <a:t>* Losstaande berging</a:t>
          </a:r>
          <a:br>
            <a:rPr lang="nl-NL" dirty="0"/>
          </a:br>
          <a:r>
            <a:rPr lang="nl-NL" dirty="0"/>
            <a:t>* Onverwarmde vliering</a:t>
          </a:r>
        </a:p>
      </dgm:t>
    </dgm:pt>
    <dgm:pt modelId="{A24501E7-2D45-4112-8E5E-E47B09FE6A2F}" type="parTrans" cxnId="{D9123C37-0F90-4228-BB07-6B1686736006}">
      <dgm:prSet/>
      <dgm:spPr/>
      <dgm:t>
        <a:bodyPr/>
        <a:lstStyle/>
        <a:p>
          <a:endParaRPr lang="nl-NL"/>
        </a:p>
      </dgm:t>
    </dgm:pt>
    <dgm:pt modelId="{53F0BAD3-C7A7-4C7D-B132-2A47DBC3D83A}" type="sibTrans" cxnId="{D9123C37-0F90-4228-BB07-6B1686736006}">
      <dgm:prSet/>
      <dgm:spPr/>
      <dgm:t>
        <a:bodyPr/>
        <a:lstStyle/>
        <a:p>
          <a:endParaRPr lang="nl-NL"/>
        </a:p>
      </dgm:t>
    </dgm:pt>
    <dgm:pt modelId="{D0AADC0B-F11F-4AE7-9401-CA8332501A65}" type="pres">
      <dgm:prSet presAssocID="{010C4BFF-25F8-4C77-AEE4-95FFC9148A7D}" presName="mainComposite" presStyleCnt="0">
        <dgm:presLayoutVars>
          <dgm:chPref val="1"/>
          <dgm:dir/>
          <dgm:animOne val="branch"/>
          <dgm:animLvl val="lvl"/>
          <dgm:resizeHandles val="exact"/>
        </dgm:presLayoutVars>
      </dgm:prSet>
      <dgm:spPr/>
    </dgm:pt>
    <dgm:pt modelId="{5EB485F2-FABE-4B84-ACE4-1F47939E31EE}" type="pres">
      <dgm:prSet presAssocID="{010C4BFF-25F8-4C77-AEE4-95FFC9148A7D}" presName="hierFlow" presStyleCnt="0"/>
      <dgm:spPr/>
    </dgm:pt>
    <dgm:pt modelId="{C05E0A1A-4C56-43CA-821A-01F86635EF6E}" type="pres">
      <dgm:prSet presAssocID="{010C4BFF-25F8-4C77-AEE4-95FFC9148A7D}" presName="firstBuf" presStyleCnt="0"/>
      <dgm:spPr/>
    </dgm:pt>
    <dgm:pt modelId="{B110811D-4E8B-405D-9EEF-3A100860EE99}" type="pres">
      <dgm:prSet presAssocID="{010C4BFF-25F8-4C77-AEE4-95FFC9148A7D}" presName="hierChild1" presStyleCnt="0">
        <dgm:presLayoutVars>
          <dgm:chPref val="1"/>
          <dgm:animOne val="branch"/>
          <dgm:animLvl val="lvl"/>
        </dgm:presLayoutVars>
      </dgm:prSet>
      <dgm:spPr/>
    </dgm:pt>
    <dgm:pt modelId="{B0A5027F-E7E9-44B7-9CC6-C28B7C455DD3}" type="pres">
      <dgm:prSet presAssocID="{B94760C6-A9D0-47E6-AC88-3A69A4D57BB4}" presName="Name14" presStyleCnt="0"/>
      <dgm:spPr/>
    </dgm:pt>
    <dgm:pt modelId="{9566308F-3620-4ED2-B0CC-392A9DF4D2F3}" type="pres">
      <dgm:prSet presAssocID="{B94760C6-A9D0-47E6-AC88-3A69A4D57BB4}" presName="level1Shape" presStyleLbl="node0" presStyleIdx="0" presStyleCnt="1">
        <dgm:presLayoutVars>
          <dgm:chPref val="3"/>
        </dgm:presLayoutVars>
      </dgm:prSet>
      <dgm:spPr/>
    </dgm:pt>
    <dgm:pt modelId="{D7DB9EF2-D0EA-49FA-AC8F-5347EACC178A}" type="pres">
      <dgm:prSet presAssocID="{B94760C6-A9D0-47E6-AC88-3A69A4D57BB4}" presName="hierChild2" presStyleCnt="0"/>
      <dgm:spPr/>
    </dgm:pt>
    <dgm:pt modelId="{3B8E7670-CF66-495A-883A-F0EE1832F0D4}" type="pres">
      <dgm:prSet presAssocID="{A24501E7-2D45-4112-8E5E-E47B09FE6A2F}" presName="Name19" presStyleLbl="parChTrans1D2" presStyleIdx="0" presStyleCnt="2"/>
      <dgm:spPr/>
    </dgm:pt>
    <dgm:pt modelId="{9175CB22-D24A-4A9F-9A80-8758AA16C7C4}" type="pres">
      <dgm:prSet presAssocID="{AD72CB83-878C-478D-BF2D-B81A3E2713D6}" presName="Name21" presStyleCnt="0"/>
      <dgm:spPr/>
    </dgm:pt>
    <dgm:pt modelId="{61F88BD8-8664-4841-8F0B-164F8F59AD92}" type="pres">
      <dgm:prSet presAssocID="{AD72CB83-878C-478D-BF2D-B81A3E2713D6}" presName="level2Shape" presStyleLbl="node2" presStyleIdx="0" presStyleCnt="2" custLinFactNeighborX="-50135" custLinFactNeighborY="235"/>
      <dgm:spPr/>
    </dgm:pt>
    <dgm:pt modelId="{EF30FA7C-22A7-4EFE-A1F1-B3FD94E1BC82}" type="pres">
      <dgm:prSet presAssocID="{AD72CB83-878C-478D-BF2D-B81A3E2713D6}" presName="hierChild3" presStyleCnt="0"/>
      <dgm:spPr/>
    </dgm:pt>
    <dgm:pt modelId="{E17B23D2-5122-4562-9987-6BF5E2A02259}" type="pres">
      <dgm:prSet presAssocID="{8E8AE914-245C-4844-8BC1-C256B05E407B}" presName="Name19" presStyleLbl="parChTrans1D2" presStyleIdx="1" presStyleCnt="2"/>
      <dgm:spPr/>
    </dgm:pt>
    <dgm:pt modelId="{B030B3F1-1307-4497-AFF9-2CF1EC47FEEC}" type="pres">
      <dgm:prSet presAssocID="{B685159A-3683-41F5-847B-133AB3599F92}" presName="Name21" presStyleCnt="0"/>
      <dgm:spPr/>
    </dgm:pt>
    <dgm:pt modelId="{E8D30224-9305-4B01-819F-DBC9EB1C1673}" type="pres">
      <dgm:prSet presAssocID="{B685159A-3683-41F5-847B-133AB3599F92}" presName="level2Shape" presStyleLbl="node2" presStyleIdx="1" presStyleCnt="2"/>
      <dgm:spPr/>
    </dgm:pt>
    <dgm:pt modelId="{FB13B2BE-1875-4910-8B3E-6502A7EBCF29}" type="pres">
      <dgm:prSet presAssocID="{B685159A-3683-41F5-847B-133AB3599F92}" presName="hierChild3" presStyleCnt="0"/>
      <dgm:spPr/>
    </dgm:pt>
    <dgm:pt modelId="{130EE034-C136-4025-B4BA-74A61A6BF1C3}" type="pres">
      <dgm:prSet presAssocID="{1079FB81-9729-4971-B0D9-517BFF0629AF}" presName="Name19" presStyleLbl="parChTrans1D3" presStyleIdx="0" presStyleCnt="2"/>
      <dgm:spPr/>
    </dgm:pt>
    <dgm:pt modelId="{14ABFBDD-0DC3-46EE-8329-E48B48552F45}" type="pres">
      <dgm:prSet presAssocID="{1DCE59E3-F691-4EE3-808F-E69CEFCD0079}" presName="Name21" presStyleCnt="0"/>
      <dgm:spPr/>
    </dgm:pt>
    <dgm:pt modelId="{67653852-D5F8-4108-A325-AA72B9303799}" type="pres">
      <dgm:prSet presAssocID="{1DCE59E3-F691-4EE3-808F-E69CEFCD0079}" presName="level2Shape" presStyleLbl="node3" presStyleIdx="0" presStyleCnt="2"/>
      <dgm:spPr/>
    </dgm:pt>
    <dgm:pt modelId="{461B9B0F-6CC9-48FB-8813-426EE33ACEDD}" type="pres">
      <dgm:prSet presAssocID="{1DCE59E3-F691-4EE3-808F-E69CEFCD0079}" presName="hierChild3" presStyleCnt="0"/>
      <dgm:spPr/>
    </dgm:pt>
    <dgm:pt modelId="{FBD0BB41-0715-4BE3-9BF3-ECC3671972FC}" type="pres">
      <dgm:prSet presAssocID="{FC8AEAE6-B631-42AC-A157-5C001FA8C28D}" presName="Name19" presStyleLbl="parChTrans1D4" presStyleIdx="0" presStyleCnt="3"/>
      <dgm:spPr/>
    </dgm:pt>
    <dgm:pt modelId="{2A6D20D5-6CB2-4BA0-A753-8486AE847D5E}" type="pres">
      <dgm:prSet presAssocID="{DA33B7CB-EF79-4659-9B44-B9F7B68EEB5E}" presName="Name21" presStyleCnt="0"/>
      <dgm:spPr/>
    </dgm:pt>
    <dgm:pt modelId="{5E38969F-9C93-467D-B78E-225CA02AFCC0}" type="pres">
      <dgm:prSet presAssocID="{DA33B7CB-EF79-4659-9B44-B9F7B68EEB5E}" presName="level2Shape" presStyleLbl="node4" presStyleIdx="0" presStyleCnt="3"/>
      <dgm:spPr/>
    </dgm:pt>
    <dgm:pt modelId="{2EDB2513-8B35-4CE0-8157-9AD85273D311}" type="pres">
      <dgm:prSet presAssocID="{DA33B7CB-EF79-4659-9B44-B9F7B68EEB5E}" presName="hierChild3" presStyleCnt="0"/>
      <dgm:spPr/>
    </dgm:pt>
    <dgm:pt modelId="{83844BFE-FBC6-4350-B5A0-95D35C68FDE5}" type="pres">
      <dgm:prSet presAssocID="{E4FB9040-E602-4085-BBEF-D97E563BC662}" presName="Name19" presStyleLbl="parChTrans1D4" presStyleIdx="1" presStyleCnt="3"/>
      <dgm:spPr/>
    </dgm:pt>
    <dgm:pt modelId="{7D8CDA38-E6CE-4D98-9E94-260D88B7CEA0}" type="pres">
      <dgm:prSet presAssocID="{331BBB2D-15EE-42CB-A890-6ABAFCBC3193}" presName="Name21" presStyleCnt="0"/>
      <dgm:spPr/>
    </dgm:pt>
    <dgm:pt modelId="{AF02A39A-A95F-49EA-9664-78A30200E836}" type="pres">
      <dgm:prSet presAssocID="{331BBB2D-15EE-42CB-A890-6ABAFCBC3193}" presName="level2Shape" presStyleLbl="node4" presStyleIdx="1" presStyleCnt="3"/>
      <dgm:spPr/>
    </dgm:pt>
    <dgm:pt modelId="{1F099D4D-ECAB-4601-AFC5-01BBB26DAD5E}" type="pres">
      <dgm:prSet presAssocID="{331BBB2D-15EE-42CB-A890-6ABAFCBC3193}" presName="hierChild3" presStyleCnt="0"/>
      <dgm:spPr/>
    </dgm:pt>
    <dgm:pt modelId="{76D08333-905D-4051-AB75-6EA5C0E09575}" type="pres">
      <dgm:prSet presAssocID="{74868F35-A758-4751-A522-0FD2D6EB314D}" presName="Name19" presStyleLbl="parChTrans1D3" presStyleIdx="1" presStyleCnt="2"/>
      <dgm:spPr/>
    </dgm:pt>
    <dgm:pt modelId="{7B372C0F-A462-4332-BB4E-E9F2A5904DBC}" type="pres">
      <dgm:prSet presAssocID="{08DC82BF-ED29-4AAD-B434-EB17DC08D925}" presName="Name21" presStyleCnt="0"/>
      <dgm:spPr/>
    </dgm:pt>
    <dgm:pt modelId="{D5C554D9-C7B1-4B1E-A6CD-BECC9D6CE665}" type="pres">
      <dgm:prSet presAssocID="{08DC82BF-ED29-4AAD-B434-EB17DC08D925}" presName="level2Shape" presStyleLbl="node3" presStyleIdx="1" presStyleCnt="2"/>
      <dgm:spPr/>
    </dgm:pt>
    <dgm:pt modelId="{E0D79989-6B48-45D0-A286-0DCC1681F962}" type="pres">
      <dgm:prSet presAssocID="{08DC82BF-ED29-4AAD-B434-EB17DC08D925}" presName="hierChild3" presStyleCnt="0"/>
      <dgm:spPr/>
    </dgm:pt>
    <dgm:pt modelId="{60AD0BEA-0EBD-405A-8D45-529809D926E9}" type="pres">
      <dgm:prSet presAssocID="{AA6D59FE-4CF6-4856-8658-55C96AB4170E}" presName="Name19" presStyleLbl="parChTrans1D4" presStyleIdx="2" presStyleCnt="3"/>
      <dgm:spPr/>
    </dgm:pt>
    <dgm:pt modelId="{B7C59BE4-2890-46B1-96E2-B57813BE803A}" type="pres">
      <dgm:prSet presAssocID="{CF59E789-5420-4D7B-98D7-6041E9B144E8}" presName="Name21" presStyleCnt="0"/>
      <dgm:spPr/>
    </dgm:pt>
    <dgm:pt modelId="{2B69E52D-7103-47AD-B6E9-CBDED8484FBC}" type="pres">
      <dgm:prSet presAssocID="{CF59E789-5420-4D7B-98D7-6041E9B144E8}" presName="level2Shape" presStyleLbl="node4" presStyleIdx="2" presStyleCnt="3"/>
      <dgm:spPr/>
    </dgm:pt>
    <dgm:pt modelId="{AD29B27C-693A-4EC7-ADBB-7824743DE0FE}" type="pres">
      <dgm:prSet presAssocID="{CF59E789-5420-4D7B-98D7-6041E9B144E8}" presName="hierChild3" presStyleCnt="0"/>
      <dgm:spPr/>
    </dgm:pt>
    <dgm:pt modelId="{863D5EDC-C282-4E43-8841-47C1B33A2B60}" type="pres">
      <dgm:prSet presAssocID="{010C4BFF-25F8-4C77-AEE4-95FFC9148A7D}" presName="bgShapesFlow" presStyleCnt="0"/>
      <dgm:spPr/>
    </dgm:pt>
    <dgm:pt modelId="{CEFAC97E-9E57-4BD6-B5C0-9933B2A4B3B5}" type="pres">
      <dgm:prSet presAssocID="{3EAF4C09-179B-445E-BFBA-D38944F25907}" presName="rectComp" presStyleCnt="0"/>
      <dgm:spPr/>
    </dgm:pt>
    <dgm:pt modelId="{47224F29-6A79-4115-BB2A-14171EC02646}" type="pres">
      <dgm:prSet presAssocID="{3EAF4C09-179B-445E-BFBA-D38944F25907}" presName="bgRect" presStyleLbl="bgShp" presStyleIdx="0" presStyleCnt="3" custLinFactY="150812" custLinFactNeighborY="200000"/>
      <dgm:spPr/>
    </dgm:pt>
    <dgm:pt modelId="{30299031-718B-4652-BBDA-03BF4B9DF06C}" type="pres">
      <dgm:prSet presAssocID="{3EAF4C09-179B-445E-BFBA-D38944F25907}" presName="bgRectTx" presStyleLbl="bgShp" presStyleIdx="0" presStyleCnt="3">
        <dgm:presLayoutVars>
          <dgm:bulletEnabled val="1"/>
        </dgm:presLayoutVars>
      </dgm:prSet>
      <dgm:spPr/>
    </dgm:pt>
    <dgm:pt modelId="{96D9457B-712B-4FCA-BFD1-1A2801AB3B67}" type="pres">
      <dgm:prSet presAssocID="{3EAF4C09-179B-445E-BFBA-D38944F25907}" presName="spComp" presStyleCnt="0"/>
      <dgm:spPr/>
    </dgm:pt>
    <dgm:pt modelId="{6386B416-01F1-4656-8510-26AF0D1FF0CE}" type="pres">
      <dgm:prSet presAssocID="{3EAF4C09-179B-445E-BFBA-D38944F25907}" presName="vSp" presStyleCnt="0"/>
      <dgm:spPr/>
    </dgm:pt>
    <dgm:pt modelId="{C4E2CC7B-9BF3-444D-AC18-0513147CFEF7}" type="pres">
      <dgm:prSet presAssocID="{7AB5135F-830B-4BDE-993F-24B5D021C8F6}" presName="rectComp" presStyleCnt="0"/>
      <dgm:spPr/>
    </dgm:pt>
    <dgm:pt modelId="{4B2DE163-EE89-4792-A873-B8A39E44D303}" type="pres">
      <dgm:prSet presAssocID="{7AB5135F-830B-4BDE-993F-24B5D021C8F6}" presName="bgRect" presStyleLbl="bgShp" presStyleIdx="1" presStyleCnt="3"/>
      <dgm:spPr/>
    </dgm:pt>
    <dgm:pt modelId="{B094F0A7-D9D6-423A-BB43-0CC65E7BC9C2}" type="pres">
      <dgm:prSet presAssocID="{7AB5135F-830B-4BDE-993F-24B5D021C8F6}" presName="bgRectTx" presStyleLbl="bgShp" presStyleIdx="1" presStyleCnt="3">
        <dgm:presLayoutVars>
          <dgm:bulletEnabled val="1"/>
        </dgm:presLayoutVars>
      </dgm:prSet>
      <dgm:spPr/>
    </dgm:pt>
    <dgm:pt modelId="{A9A01B90-BF8F-4FFC-94D0-B6F22D9F4A79}" type="pres">
      <dgm:prSet presAssocID="{7AB5135F-830B-4BDE-993F-24B5D021C8F6}" presName="spComp" presStyleCnt="0"/>
      <dgm:spPr/>
    </dgm:pt>
    <dgm:pt modelId="{0C2C5806-7DF4-4B70-B955-799C3A0262B2}" type="pres">
      <dgm:prSet presAssocID="{7AB5135F-830B-4BDE-993F-24B5D021C8F6}" presName="vSp" presStyleCnt="0"/>
      <dgm:spPr/>
    </dgm:pt>
    <dgm:pt modelId="{DBC96087-D6A2-482E-AE8A-4B17085B478B}" type="pres">
      <dgm:prSet presAssocID="{019A5CC9-383B-41CD-B07A-943B14D01B15}" presName="rectComp" presStyleCnt="0"/>
      <dgm:spPr/>
    </dgm:pt>
    <dgm:pt modelId="{202F3F18-AB0F-4EAB-8252-5BA676649E39}" type="pres">
      <dgm:prSet presAssocID="{019A5CC9-383B-41CD-B07A-943B14D01B15}" presName="bgRect" presStyleLbl="bgShp" presStyleIdx="2" presStyleCnt="3"/>
      <dgm:spPr/>
    </dgm:pt>
    <dgm:pt modelId="{4F6FF6CC-E233-4E5E-A169-AD578787B1B2}" type="pres">
      <dgm:prSet presAssocID="{019A5CC9-383B-41CD-B07A-943B14D01B15}" presName="bgRectTx" presStyleLbl="bgShp" presStyleIdx="2" presStyleCnt="3">
        <dgm:presLayoutVars>
          <dgm:bulletEnabled val="1"/>
        </dgm:presLayoutVars>
      </dgm:prSet>
      <dgm:spPr/>
    </dgm:pt>
  </dgm:ptLst>
  <dgm:cxnLst>
    <dgm:cxn modelId="{1C4A2D04-63FA-41A9-A57E-23DDDA66F180}" srcId="{1DCE59E3-F691-4EE3-808F-E69CEFCD0079}" destId="{331BBB2D-15EE-42CB-A890-6ABAFCBC3193}" srcOrd="1" destOrd="0" parTransId="{E4FB9040-E602-4085-BBEF-D97E563BC662}" sibTransId="{DD06CEA5-9372-4EFA-9024-3263002A20C1}"/>
    <dgm:cxn modelId="{0839E608-0239-4B24-8BF2-36FA3D71A724}" srcId="{B685159A-3683-41F5-847B-133AB3599F92}" destId="{08DC82BF-ED29-4AAD-B434-EB17DC08D925}" srcOrd="1" destOrd="0" parTransId="{74868F35-A758-4751-A522-0FD2D6EB314D}" sibTransId="{E7ACBD5B-30E8-43D6-8CC1-DD9A05B8E1AE}"/>
    <dgm:cxn modelId="{0C875916-E36E-4153-B685-10AF1D010778}" type="presOf" srcId="{1DCE59E3-F691-4EE3-808F-E69CEFCD0079}" destId="{67653852-D5F8-4108-A325-AA72B9303799}" srcOrd="0" destOrd="0" presId="urn:microsoft.com/office/officeart/2005/8/layout/hierarchy6"/>
    <dgm:cxn modelId="{42DA3023-6F78-4869-B57E-AC3795DBB9EA}" type="presOf" srcId="{AA6D59FE-4CF6-4856-8658-55C96AB4170E}" destId="{60AD0BEA-0EBD-405A-8D45-529809D926E9}" srcOrd="0" destOrd="0" presId="urn:microsoft.com/office/officeart/2005/8/layout/hierarchy6"/>
    <dgm:cxn modelId="{B28FF023-A6E5-42BB-9412-C44623FFA5D9}" type="presOf" srcId="{FC8AEAE6-B631-42AC-A157-5C001FA8C28D}" destId="{FBD0BB41-0715-4BE3-9BF3-ECC3671972FC}" srcOrd="0" destOrd="0" presId="urn:microsoft.com/office/officeart/2005/8/layout/hierarchy6"/>
    <dgm:cxn modelId="{74118E2E-E5BB-48A7-807F-69B44D06BF54}" srcId="{010C4BFF-25F8-4C77-AEE4-95FFC9148A7D}" destId="{019A5CC9-383B-41CD-B07A-943B14D01B15}" srcOrd="3" destOrd="0" parTransId="{C0E4604F-29F8-440B-94FE-131198174A29}" sibTransId="{F1D1997D-E711-46C5-A7F0-973FE3D28D5C}"/>
    <dgm:cxn modelId="{B7E4DA2F-3F14-452A-8748-A064E6845A6A}" type="presOf" srcId="{7AB5135F-830B-4BDE-993F-24B5D021C8F6}" destId="{4B2DE163-EE89-4792-A873-B8A39E44D303}" srcOrd="0" destOrd="0" presId="urn:microsoft.com/office/officeart/2005/8/layout/hierarchy6"/>
    <dgm:cxn modelId="{23BC7830-88F5-40DA-A59F-0F520545425A}" type="presOf" srcId="{8E8AE914-245C-4844-8BC1-C256B05E407B}" destId="{E17B23D2-5122-4562-9987-6BF5E2A02259}" srcOrd="0" destOrd="0" presId="urn:microsoft.com/office/officeart/2005/8/layout/hierarchy6"/>
    <dgm:cxn modelId="{D9123C37-0F90-4228-BB07-6B1686736006}" srcId="{B94760C6-A9D0-47E6-AC88-3A69A4D57BB4}" destId="{AD72CB83-878C-478D-BF2D-B81A3E2713D6}" srcOrd="0" destOrd="0" parTransId="{A24501E7-2D45-4112-8E5E-E47B09FE6A2F}" sibTransId="{53F0BAD3-C7A7-4C7D-B132-2A47DBC3D83A}"/>
    <dgm:cxn modelId="{CECFE437-EDCC-409F-8972-CD800447B38A}" srcId="{B685159A-3683-41F5-847B-133AB3599F92}" destId="{1DCE59E3-F691-4EE3-808F-E69CEFCD0079}" srcOrd="0" destOrd="0" parTransId="{1079FB81-9729-4971-B0D9-517BFF0629AF}" sibTransId="{36F8A031-F24F-4798-A36E-AAEAA2A7C5E4}"/>
    <dgm:cxn modelId="{71E9D53E-D1AE-4CA6-9325-B408B07C6270}" type="presOf" srcId="{AD72CB83-878C-478D-BF2D-B81A3E2713D6}" destId="{61F88BD8-8664-4841-8F0B-164F8F59AD92}" srcOrd="0" destOrd="0" presId="urn:microsoft.com/office/officeart/2005/8/layout/hierarchy6"/>
    <dgm:cxn modelId="{989DC05D-F53C-4397-B4F8-175589376C4E}" type="presOf" srcId="{A24501E7-2D45-4112-8E5E-E47B09FE6A2F}" destId="{3B8E7670-CF66-495A-883A-F0EE1832F0D4}" srcOrd="0" destOrd="0" presId="urn:microsoft.com/office/officeart/2005/8/layout/hierarchy6"/>
    <dgm:cxn modelId="{2BBD0949-4967-44A0-A5A5-041A0EF1F35D}" srcId="{B94760C6-A9D0-47E6-AC88-3A69A4D57BB4}" destId="{B685159A-3683-41F5-847B-133AB3599F92}" srcOrd="1" destOrd="0" parTransId="{8E8AE914-245C-4844-8BC1-C256B05E407B}" sibTransId="{34B40CD1-6EEA-4088-8855-651581D1BC8B}"/>
    <dgm:cxn modelId="{F9828C4E-F9FC-4E1C-95AE-5A5D0C4367F4}" type="presOf" srcId="{1079FB81-9729-4971-B0D9-517BFF0629AF}" destId="{130EE034-C136-4025-B4BA-74A61A6BF1C3}" srcOrd="0" destOrd="0" presId="urn:microsoft.com/office/officeart/2005/8/layout/hierarchy6"/>
    <dgm:cxn modelId="{6A597E70-DF25-45BC-88F8-82E095511C95}" type="presOf" srcId="{DA33B7CB-EF79-4659-9B44-B9F7B68EEB5E}" destId="{5E38969F-9C93-467D-B78E-225CA02AFCC0}" srcOrd="0" destOrd="0" presId="urn:microsoft.com/office/officeart/2005/8/layout/hierarchy6"/>
    <dgm:cxn modelId="{6AD7A351-E417-4AD4-AD18-726B07444BEC}" srcId="{010C4BFF-25F8-4C77-AEE4-95FFC9148A7D}" destId="{7AB5135F-830B-4BDE-993F-24B5D021C8F6}" srcOrd="2" destOrd="0" parTransId="{9CE8DC62-3045-414C-B9B2-98D2FEB2DA77}" sibTransId="{2B7563B7-234E-4F73-B724-C4963EFCA460}"/>
    <dgm:cxn modelId="{2BB64157-7A69-4693-8216-7EB884A68A65}" type="presOf" srcId="{B94760C6-A9D0-47E6-AC88-3A69A4D57BB4}" destId="{9566308F-3620-4ED2-B0CC-392A9DF4D2F3}" srcOrd="0" destOrd="0" presId="urn:microsoft.com/office/officeart/2005/8/layout/hierarchy6"/>
    <dgm:cxn modelId="{BB34547A-3AB9-451B-8110-EE52B7099DE3}" type="presOf" srcId="{CF59E789-5420-4D7B-98D7-6041E9B144E8}" destId="{2B69E52D-7103-47AD-B6E9-CBDED8484FBC}" srcOrd="0" destOrd="0" presId="urn:microsoft.com/office/officeart/2005/8/layout/hierarchy6"/>
    <dgm:cxn modelId="{F3EEA67A-786C-478D-8141-3C5C5C56B94B}" type="presOf" srcId="{7AB5135F-830B-4BDE-993F-24B5D021C8F6}" destId="{B094F0A7-D9D6-423A-BB43-0CC65E7BC9C2}" srcOrd="1" destOrd="0" presId="urn:microsoft.com/office/officeart/2005/8/layout/hierarchy6"/>
    <dgm:cxn modelId="{F56AC47D-4F34-4F0D-8719-923F69B97613}" type="presOf" srcId="{019A5CC9-383B-41CD-B07A-943B14D01B15}" destId="{202F3F18-AB0F-4EAB-8252-5BA676649E39}" srcOrd="0" destOrd="0" presId="urn:microsoft.com/office/officeart/2005/8/layout/hierarchy6"/>
    <dgm:cxn modelId="{678D7083-899A-495E-AC00-C24D791AC2AD}" type="presOf" srcId="{019A5CC9-383B-41CD-B07A-943B14D01B15}" destId="{4F6FF6CC-E233-4E5E-A169-AD578787B1B2}" srcOrd="1" destOrd="0" presId="urn:microsoft.com/office/officeart/2005/8/layout/hierarchy6"/>
    <dgm:cxn modelId="{328C3D8F-E6BE-4F44-94A4-B37626A37208}" type="presOf" srcId="{010C4BFF-25F8-4C77-AEE4-95FFC9148A7D}" destId="{D0AADC0B-F11F-4AE7-9401-CA8332501A65}" srcOrd="0" destOrd="0" presId="urn:microsoft.com/office/officeart/2005/8/layout/hierarchy6"/>
    <dgm:cxn modelId="{D625BD91-05BA-46C2-8C3D-289F96354285}" type="presOf" srcId="{E4FB9040-E602-4085-BBEF-D97E563BC662}" destId="{83844BFE-FBC6-4350-B5A0-95D35C68FDE5}" srcOrd="0" destOrd="0" presId="urn:microsoft.com/office/officeart/2005/8/layout/hierarchy6"/>
    <dgm:cxn modelId="{CD40309D-C7E0-42A4-A96D-11226157E2C8}" type="presOf" srcId="{331BBB2D-15EE-42CB-A890-6ABAFCBC3193}" destId="{AF02A39A-A95F-49EA-9664-78A30200E836}" srcOrd="0" destOrd="0" presId="urn:microsoft.com/office/officeart/2005/8/layout/hierarchy6"/>
    <dgm:cxn modelId="{D37236A2-67A1-4A1C-A048-5ABFCA75B8A6}" type="presOf" srcId="{08DC82BF-ED29-4AAD-B434-EB17DC08D925}" destId="{D5C554D9-C7B1-4B1E-A6CD-BECC9D6CE665}" srcOrd="0" destOrd="0" presId="urn:microsoft.com/office/officeart/2005/8/layout/hierarchy6"/>
    <dgm:cxn modelId="{763D50AE-9757-42AF-AA9D-22BA51AA8A3C}" type="presOf" srcId="{3EAF4C09-179B-445E-BFBA-D38944F25907}" destId="{47224F29-6A79-4115-BB2A-14171EC02646}" srcOrd="0" destOrd="0" presId="urn:microsoft.com/office/officeart/2005/8/layout/hierarchy6"/>
    <dgm:cxn modelId="{34CA3FB4-A20D-4B2F-B62A-1A4C0F6541EE}" srcId="{1DCE59E3-F691-4EE3-808F-E69CEFCD0079}" destId="{DA33B7CB-EF79-4659-9B44-B9F7B68EEB5E}" srcOrd="0" destOrd="0" parTransId="{FC8AEAE6-B631-42AC-A157-5C001FA8C28D}" sibTransId="{9850C87C-7AF8-498F-9D40-D480145730A0}"/>
    <dgm:cxn modelId="{BBC18CBC-9C35-4A65-8203-C8946F5BDE8F}" type="presOf" srcId="{3EAF4C09-179B-445E-BFBA-D38944F25907}" destId="{30299031-718B-4652-BBDA-03BF4B9DF06C}" srcOrd="1" destOrd="0" presId="urn:microsoft.com/office/officeart/2005/8/layout/hierarchy6"/>
    <dgm:cxn modelId="{9E7F44CD-35E8-48A1-9BA2-1DD1361564C2}" type="presOf" srcId="{B685159A-3683-41F5-847B-133AB3599F92}" destId="{E8D30224-9305-4B01-819F-DBC9EB1C1673}" srcOrd="0" destOrd="0" presId="urn:microsoft.com/office/officeart/2005/8/layout/hierarchy6"/>
    <dgm:cxn modelId="{9F1CDAE2-9DCD-4C82-9030-7DB842BC6B43}" srcId="{08DC82BF-ED29-4AAD-B434-EB17DC08D925}" destId="{CF59E789-5420-4D7B-98D7-6041E9B144E8}" srcOrd="0" destOrd="0" parTransId="{AA6D59FE-4CF6-4856-8658-55C96AB4170E}" sibTransId="{443ADB26-8976-4E5B-B262-7727EC27E00D}"/>
    <dgm:cxn modelId="{AEA1C3F2-4DB3-46E0-8605-C32CA7B7A8F5}" type="presOf" srcId="{74868F35-A758-4751-A522-0FD2D6EB314D}" destId="{76D08333-905D-4051-AB75-6EA5C0E09575}" srcOrd="0" destOrd="0" presId="urn:microsoft.com/office/officeart/2005/8/layout/hierarchy6"/>
    <dgm:cxn modelId="{8E5413F4-E85F-4533-97E8-B8A21B189B2B}" srcId="{010C4BFF-25F8-4C77-AEE4-95FFC9148A7D}" destId="{3EAF4C09-179B-445E-BFBA-D38944F25907}" srcOrd="1" destOrd="0" parTransId="{11330A04-64BC-441F-A775-DB59B521B334}" sibTransId="{26669ECD-5734-412A-A1B5-9F70FAC7C675}"/>
    <dgm:cxn modelId="{E8074BFA-AA0E-465A-AA75-9D6044FC06BD}" srcId="{010C4BFF-25F8-4C77-AEE4-95FFC9148A7D}" destId="{B94760C6-A9D0-47E6-AC88-3A69A4D57BB4}" srcOrd="0" destOrd="0" parTransId="{E61EACA5-9242-4B55-8759-05A5F5BF5783}" sibTransId="{2A546260-E4D6-4CF7-9573-87DAE6C5B36E}"/>
    <dgm:cxn modelId="{0C38EA6E-F57A-459D-B267-B8B195DEF437}" type="presParOf" srcId="{D0AADC0B-F11F-4AE7-9401-CA8332501A65}" destId="{5EB485F2-FABE-4B84-ACE4-1F47939E31EE}" srcOrd="0" destOrd="0" presId="urn:microsoft.com/office/officeart/2005/8/layout/hierarchy6"/>
    <dgm:cxn modelId="{A9D617EF-243A-4DFC-9013-B32EBFA61AA5}" type="presParOf" srcId="{5EB485F2-FABE-4B84-ACE4-1F47939E31EE}" destId="{C05E0A1A-4C56-43CA-821A-01F86635EF6E}" srcOrd="0" destOrd="0" presId="urn:microsoft.com/office/officeart/2005/8/layout/hierarchy6"/>
    <dgm:cxn modelId="{2FC936DB-9C12-4E55-A1CB-B688B2B16919}" type="presParOf" srcId="{5EB485F2-FABE-4B84-ACE4-1F47939E31EE}" destId="{B110811D-4E8B-405D-9EEF-3A100860EE99}" srcOrd="1" destOrd="0" presId="urn:microsoft.com/office/officeart/2005/8/layout/hierarchy6"/>
    <dgm:cxn modelId="{2C3D0BD9-73FC-49E0-AD3B-8737CF58373D}" type="presParOf" srcId="{B110811D-4E8B-405D-9EEF-3A100860EE99}" destId="{B0A5027F-E7E9-44B7-9CC6-C28B7C455DD3}" srcOrd="0" destOrd="0" presId="urn:microsoft.com/office/officeart/2005/8/layout/hierarchy6"/>
    <dgm:cxn modelId="{84247849-761B-4A72-A1E6-11F6349C6E71}" type="presParOf" srcId="{B0A5027F-E7E9-44B7-9CC6-C28B7C455DD3}" destId="{9566308F-3620-4ED2-B0CC-392A9DF4D2F3}" srcOrd="0" destOrd="0" presId="urn:microsoft.com/office/officeart/2005/8/layout/hierarchy6"/>
    <dgm:cxn modelId="{163B99A7-CD14-4B8F-BA35-4DCA66E93C4F}" type="presParOf" srcId="{B0A5027F-E7E9-44B7-9CC6-C28B7C455DD3}" destId="{D7DB9EF2-D0EA-49FA-AC8F-5347EACC178A}" srcOrd="1" destOrd="0" presId="urn:microsoft.com/office/officeart/2005/8/layout/hierarchy6"/>
    <dgm:cxn modelId="{ACFC763B-C6C4-46A9-A7A5-B5A3B042B9F4}" type="presParOf" srcId="{D7DB9EF2-D0EA-49FA-AC8F-5347EACC178A}" destId="{3B8E7670-CF66-495A-883A-F0EE1832F0D4}" srcOrd="0" destOrd="0" presId="urn:microsoft.com/office/officeart/2005/8/layout/hierarchy6"/>
    <dgm:cxn modelId="{7415C226-CBFB-45E9-8F39-3D123B93C7F7}" type="presParOf" srcId="{D7DB9EF2-D0EA-49FA-AC8F-5347EACC178A}" destId="{9175CB22-D24A-4A9F-9A80-8758AA16C7C4}" srcOrd="1" destOrd="0" presId="urn:microsoft.com/office/officeart/2005/8/layout/hierarchy6"/>
    <dgm:cxn modelId="{7874D7DA-9976-4E1B-B925-16619F6FF21B}" type="presParOf" srcId="{9175CB22-D24A-4A9F-9A80-8758AA16C7C4}" destId="{61F88BD8-8664-4841-8F0B-164F8F59AD92}" srcOrd="0" destOrd="0" presId="urn:microsoft.com/office/officeart/2005/8/layout/hierarchy6"/>
    <dgm:cxn modelId="{39AFB6E4-52E5-4753-95AE-446D2DF78E51}" type="presParOf" srcId="{9175CB22-D24A-4A9F-9A80-8758AA16C7C4}" destId="{EF30FA7C-22A7-4EFE-A1F1-B3FD94E1BC82}" srcOrd="1" destOrd="0" presId="urn:microsoft.com/office/officeart/2005/8/layout/hierarchy6"/>
    <dgm:cxn modelId="{8F397DC4-1B7A-4902-90BB-DF810BC33265}" type="presParOf" srcId="{D7DB9EF2-D0EA-49FA-AC8F-5347EACC178A}" destId="{E17B23D2-5122-4562-9987-6BF5E2A02259}" srcOrd="2" destOrd="0" presId="urn:microsoft.com/office/officeart/2005/8/layout/hierarchy6"/>
    <dgm:cxn modelId="{7A9191B8-EB11-4A82-B63D-12C5298542B4}" type="presParOf" srcId="{D7DB9EF2-D0EA-49FA-AC8F-5347EACC178A}" destId="{B030B3F1-1307-4497-AFF9-2CF1EC47FEEC}" srcOrd="3" destOrd="0" presId="urn:microsoft.com/office/officeart/2005/8/layout/hierarchy6"/>
    <dgm:cxn modelId="{A73F4A3A-208E-48DA-A536-4F341F37A258}" type="presParOf" srcId="{B030B3F1-1307-4497-AFF9-2CF1EC47FEEC}" destId="{E8D30224-9305-4B01-819F-DBC9EB1C1673}" srcOrd="0" destOrd="0" presId="urn:microsoft.com/office/officeart/2005/8/layout/hierarchy6"/>
    <dgm:cxn modelId="{5723D44A-62AA-4A15-95EE-3A077619C0F2}" type="presParOf" srcId="{B030B3F1-1307-4497-AFF9-2CF1EC47FEEC}" destId="{FB13B2BE-1875-4910-8B3E-6502A7EBCF29}" srcOrd="1" destOrd="0" presId="urn:microsoft.com/office/officeart/2005/8/layout/hierarchy6"/>
    <dgm:cxn modelId="{114191BA-87C3-4F2A-AD8B-8E7EC7607337}" type="presParOf" srcId="{FB13B2BE-1875-4910-8B3E-6502A7EBCF29}" destId="{130EE034-C136-4025-B4BA-74A61A6BF1C3}" srcOrd="0" destOrd="0" presId="urn:microsoft.com/office/officeart/2005/8/layout/hierarchy6"/>
    <dgm:cxn modelId="{F7461321-229D-4D4F-8B57-21E49798FE09}" type="presParOf" srcId="{FB13B2BE-1875-4910-8B3E-6502A7EBCF29}" destId="{14ABFBDD-0DC3-46EE-8329-E48B48552F45}" srcOrd="1" destOrd="0" presId="urn:microsoft.com/office/officeart/2005/8/layout/hierarchy6"/>
    <dgm:cxn modelId="{EDE3F72F-8C6B-4369-AE71-30EAB1EDC067}" type="presParOf" srcId="{14ABFBDD-0DC3-46EE-8329-E48B48552F45}" destId="{67653852-D5F8-4108-A325-AA72B9303799}" srcOrd="0" destOrd="0" presId="urn:microsoft.com/office/officeart/2005/8/layout/hierarchy6"/>
    <dgm:cxn modelId="{032A3053-80AF-47D9-876B-357DEB79BB11}" type="presParOf" srcId="{14ABFBDD-0DC3-46EE-8329-E48B48552F45}" destId="{461B9B0F-6CC9-48FB-8813-426EE33ACEDD}" srcOrd="1" destOrd="0" presId="urn:microsoft.com/office/officeart/2005/8/layout/hierarchy6"/>
    <dgm:cxn modelId="{3D9D9E80-FB5F-42EA-9028-7F350B5582D1}" type="presParOf" srcId="{461B9B0F-6CC9-48FB-8813-426EE33ACEDD}" destId="{FBD0BB41-0715-4BE3-9BF3-ECC3671972FC}" srcOrd="0" destOrd="0" presId="urn:microsoft.com/office/officeart/2005/8/layout/hierarchy6"/>
    <dgm:cxn modelId="{D77E797C-E99E-4EE4-9639-0286C6D65A52}" type="presParOf" srcId="{461B9B0F-6CC9-48FB-8813-426EE33ACEDD}" destId="{2A6D20D5-6CB2-4BA0-A753-8486AE847D5E}" srcOrd="1" destOrd="0" presId="urn:microsoft.com/office/officeart/2005/8/layout/hierarchy6"/>
    <dgm:cxn modelId="{E2900CF1-BA7C-409F-8062-D4300773E65B}" type="presParOf" srcId="{2A6D20D5-6CB2-4BA0-A753-8486AE847D5E}" destId="{5E38969F-9C93-467D-B78E-225CA02AFCC0}" srcOrd="0" destOrd="0" presId="urn:microsoft.com/office/officeart/2005/8/layout/hierarchy6"/>
    <dgm:cxn modelId="{7277F465-50D2-4305-A44E-FB8F4B8FBA0B}" type="presParOf" srcId="{2A6D20D5-6CB2-4BA0-A753-8486AE847D5E}" destId="{2EDB2513-8B35-4CE0-8157-9AD85273D311}" srcOrd="1" destOrd="0" presId="urn:microsoft.com/office/officeart/2005/8/layout/hierarchy6"/>
    <dgm:cxn modelId="{55912112-B36C-43CF-916A-35F56CD6CBE2}" type="presParOf" srcId="{461B9B0F-6CC9-48FB-8813-426EE33ACEDD}" destId="{83844BFE-FBC6-4350-B5A0-95D35C68FDE5}" srcOrd="2" destOrd="0" presId="urn:microsoft.com/office/officeart/2005/8/layout/hierarchy6"/>
    <dgm:cxn modelId="{D2F8BB1E-D466-4D9B-AC1E-1EFFFA6C3250}" type="presParOf" srcId="{461B9B0F-6CC9-48FB-8813-426EE33ACEDD}" destId="{7D8CDA38-E6CE-4D98-9E94-260D88B7CEA0}" srcOrd="3" destOrd="0" presId="urn:microsoft.com/office/officeart/2005/8/layout/hierarchy6"/>
    <dgm:cxn modelId="{090AE2E9-8A62-4B75-B205-6CACEE9A9EC7}" type="presParOf" srcId="{7D8CDA38-E6CE-4D98-9E94-260D88B7CEA0}" destId="{AF02A39A-A95F-49EA-9664-78A30200E836}" srcOrd="0" destOrd="0" presId="urn:microsoft.com/office/officeart/2005/8/layout/hierarchy6"/>
    <dgm:cxn modelId="{7D62CCA2-B754-4BD2-87B2-ED05FE655EDF}" type="presParOf" srcId="{7D8CDA38-E6CE-4D98-9E94-260D88B7CEA0}" destId="{1F099D4D-ECAB-4601-AFC5-01BBB26DAD5E}" srcOrd="1" destOrd="0" presId="urn:microsoft.com/office/officeart/2005/8/layout/hierarchy6"/>
    <dgm:cxn modelId="{6552E30C-07FC-4E0A-97C4-DF8C880A5D61}" type="presParOf" srcId="{FB13B2BE-1875-4910-8B3E-6502A7EBCF29}" destId="{76D08333-905D-4051-AB75-6EA5C0E09575}" srcOrd="2" destOrd="0" presId="urn:microsoft.com/office/officeart/2005/8/layout/hierarchy6"/>
    <dgm:cxn modelId="{10D86105-B700-4721-A37D-E6E8399E73D1}" type="presParOf" srcId="{FB13B2BE-1875-4910-8B3E-6502A7EBCF29}" destId="{7B372C0F-A462-4332-BB4E-E9F2A5904DBC}" srcOrd="3" destOrd="0" presId="urn:microsoft.com/office/officeart/2005/8/layout/hierarchy6"/>
    <dgm:cxn modelId="{F647061C-6785-46D6-9322-4EF4188F8459}" type="presParOf" srcId="{7B372C0F-A462-4332-BB4E-E9F2A5904DBC}" destId="{D5C554D9-C7B1-4B1E-A6CD-BECC9D6CE665}" srcOrd="0" destOrd="0" presId="urn:microsoft.com/office/officeart/2005/8/layout/hierarchy6"/>
    <dgm:cxn modelId="{3BD30D8F-87E8-483E-BC79-12A9672C4D94}" type="presParOf" srcId="{7B372C0F-A462-4332-BB4E-E9F2A5904DBC}" destId="{E0D79989-6B48-45D0-A286-0DCC1681F962}" srcOrd="1" destOrd="0" presId="urn:microsoft.com/office/officeart/2005/8/layout/hierarchy6"/>
    <dgm:cxn modelId="{D3C3E595-4BBB-4508-BB2E-F3D13F7056FF}" type="presParOf" srcId="{E0D79989-6B48-45D0-A286-0DCC1681F962}" destId="{60AD0BEA-0EBD-405A-8D45-529809D926E9}" srcOrd="0" destOrd="0" presId="urn:microsoft.com/office/officeart/2005/8/layout/hierarchy6"/>
    <dgm:cxn modelId="{8BBE6929-1B03-4568-A0C0-B97503D48263}" type="presParOf" srcId="{E0D79989-6B48-45D0-A286-0DCC1681F962}" destId="{B7C59BE4-2890-46B1-96E2-B57813BE803A}" srcOrd="1" destOrd="0" presId="urn:microsoft.com/office/officeart/2005/8/layout/hierarchy6"/>
    <dgm:cxn modelId="{41B84D65-FA27-447D-8E3D-A0F40F512671}" type="presParOf" srcId="{B7C59BE4-2890-46B1-96E2-B57813BE803A}" destId="{2B69E52D-7103-47AD-B6E9-CBDED8484FBC}" srcOrd="0" destOrd="0" presId="urn:microsoft.com/office/officeart/2005/8/layout/hierarchy6"/>
    <dgm:cxn modelId="{1446AA86-F7A1-496B-B703-007CE1B960FC}" type="presParOf" srcId="{B7C59BE4-2890-46B1-96E2-B57813BE803A}" destId="{AD29B27C-693A-4EC7-ADBB-7824743DE0FE}" srcOrd="1" destOrd="0" presId="urn:microsoft.com/office/officeart/2005/8/layout/hierarchy6"/>
    <dgm:cxn modelId="{E3F9FA93-5751-4208-9056-5D3F816B02E3}" type="presParOf" srcId="{D0AADC0B-F11F-4AE7-9401-CA8332501A65}" destId="{863D5EDC-C282-4E43-8841-47C1B33A2B60}" srcOrd="1" destOrd="0" presId="urn:microsoft.com/office/officeart/2005/8/layout/hierarchy6"/>
    <dgm:cxn modelId="{7BB2E797-36CD-4A50-ADDB-F4B59769DCCC}" type="presParOf" srcId="{863D5EDC-C282-4E43-8841-47C1B33A2B60}" destId="{CEFAC97E-9E57-4BD6-B5C0-9933B2A4B3B5}" srcOrd="0" destOrd="0" presId="urn:microsoft.com/office/officeart/2005/8/layout/hierarchy6"/>
    <dgm:cxn modelId="{C5817C99-7000-4053-B57A-4EAE87D025EB}" type="presParOf" srcId="{CEFAC97E-9E57-4BD6-B5C0-9933B2A4B3B5}" destId="{47224F29-6A79-4115-BB2A-14171EC02646}" srcOrd="0" destOrd="0" presId="urn:microsoft.com/office/officeart/2005/8/layout/hierarchy6"/>
    <dgm:cxn modelId="{0B05F952-218A-4208-AA9D-47185E79FCB7}" type="presParOf" srcId="{CEFAC97E-9E57-4BD6-B5C0-9933B2A4B3B5}" destId="{30299031-718B-4652-BBDA-03BF4B9DF06C}" srcOrd="1" destOrd="0" presId="urn:microsoft.com/office/officeart/2005/8/layout/hierarchy6"/>
    <dgm:cxn modelId="{5B69F2AA-56A0-4D13-A692-1E0ED130E4F5}" type="presParOf" srcId="{863D5EDC-C282-4E43-8841-47C1B33A2B60}" destId="{96D9457B-712B-4FCA-BFD1-1A2801AB3B67}" srcOrd="1" destOrd="0" presId="urn:microsoft.com/office/officeart/2005/8/layout/hierarchy6"/>
    <dgm:cxn modelId="{8C4CFAB3-1373-4C54-9610-624437942ABA}" type="presParOf" srcId="{96D9457B-712B-4FCA-BFD1-1A2801AB3B67}" destId="{6386B416-01F1-4656-8510-26AF0D1FF0CE}" srcOrd="0" destOrd="0" presId="urn:microsoft.com/office/officeart/2005/8/layout/hierarchy6"/>
    <dgm:cxn modelId="{9DF249B8-3C88-4BB5-80D2-6D626FBDA2AF}" type="presParOf" srcId="{863D5EDC-C282-4E43-8841-47C1B33A2B60}" destId="{C4E2CC7B-9BF3-444D-AC18-0513147CFEF7}" srcOrd="2" destOrd="0" presId="urn:microsoft.com/office/officeart/2005/8/layout/hierarchy6"/>
    <dgm:cxn modelId="{FD1F067B-3CF2-462D-A86D-6C79C738DFDC}" type="presParOf" srcId="{C4E2CC7B-9BF3-444D-AC18-0513147CFEF7}" destId="{4B2DE163-EE89-4792-A873-B8A39E44D303}" srcOrd="0" destOrd="0" presId="urn:microsoft.com/office/officeart/2005/8/layout/hierarchy6"/>
    <dgm:cxn modelId="{2F564AEC-9C6D-4887-8665-A421A275EC16}" type="presParOf" srcId="{C4E2CC7B-9BF3-444D-AC18-0513147CFEF7}" destId="{B094F0A7-D9D6-423A-BB43-0CC65E7BC9C2}" srcOrd="1" destOrd="0" presId="urn:microsoft.com/office/officeart/2005/8/layout/hierarchy6"/>
    <dgm:cxn modelId="{2C9DC2A7-5B7F-42E0-9257-016A393B07FD}" type="presParOf" srcId="{863D5EDC-C282-4E43-8841-47C1B33A2B60}" destId="{A9A01B90-BF8F-4FFC-94D0-B6F22D9F4A79}" srcOrd="3" destOrd="0" presId="urn:microsoft.com/office/officeart/2005/8/layout/hierarchy6"/>
    <dgm:cxn modelId="{FAE77446-ACEF-46E1-A552-602366C9B821}" type="presParOf" srcId="{A9A01B90-BF8F-4FFC-94D0-B6F22D9F4A79}" destId="{0C2C5806-7DF4-4B70-B955-799C3A0262B2}" srcOrd="0" destOrd="0" presId="urn:microsoft.com/office/officeart/2005/8/layout/hierarchy6"/>
    <dgm:cxn modelId="{3D143416-B915-4CC0-83EB-3F523501FE8F}" type="presParOf" srcId="{863D5EDC-C282-4E43-8841-47C1B33A2B60}" destId="{DBC96087-D6A2-482E-AE8A-4B17085B478B}" srcOrd="4" destOrd="0" presId="urn:microsoft.com/office/officeart/2005/8/layout/hierarchy6"/>
    <dgm:cxn modelId="{84BF1B85-83FB-41DF-8597-3FE2FC7175A7}" type="presParOf" srcId="{DBC96087-D6A2-482E-AE8A-4B17085B478B}" destId="{202F3F18-AB0F-4EAB-8252-5BA676649E39}" srcOrd="0" destOrd="0" presId="urn:microsoft.com/office/officeart/2005/8/layout/hierarchy6"/>
    <dgm:cxn modelId="{8FD94A89-AEDA-4033-8A15-0929FABCCA26}" type="presParOf" srcId="{DBC96087-D6A2-482E-AE8A-4B17085B478B}" destId="{4F6FF6CC-E233-4E5E-A169-AD578787B1B2}"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01B958-EC79-47AE-B667-204F9D850312}">
      <dsp:nvSpPr>
        <dsp:cNvPr id="0" name=""/>
        <dsp:cNvSpPr/>
      </dsp:nvSpPr>
      <dsp:spPr>
        <a:xfrm rot="5400000">
          <a:off x="-328318" y="333093"/>
          <a:ext cx="2188788" cy="15321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Stap 1 (H6)</a:t>
          </a:r>
        </a:p>
        <a:p>
          <a:pPr marL="0" lvl="0" indent="0" algn="ctr" defTabSz="889000">
            <a:lnSpc>
              <a:spcPct val="90000"/>
            </a:lnSpc>
            <a:spcBef>
              <a:spcPct val="0"/>
            </a:spcBef>
            <a:spcAft>
              <a:spcPct val="35000"/>
            </a:spcAft>
            <a:buNone/>
          </a:pPr>
          <a:r>
            <a:rPr lang="nl-NL" sz="1400" kern="1200" dirty="0"/>
            <a:t>Gebouwbegrenzing en indeling</a:t>
          </a:r>
        </a:p>
      </dsp:txBody>
      <dsp:txXfrm rot="-5400000">
        <a:off x="0" y="770851"/>
        <a:ext cx="1532152" cy="656636"/>
      </dsp:txXfrm>
    </dsp:sp>
    <dsp:sp modelId="{5C7AFDC0-46C0-4835-9706-ADEC5FEC2D9A}">
      <dsp:nvSpPr>
        <dsp:cNvPr id="0" name=""/>
        <dsp:cNvSpPr/>
      </dsp:nvSpPr>
      <dsp:spPr>
        <a:xfrm rot="5400000">
          <a:off x="4572011" y="-3035084"/>
          <a:ext cx="1423460" cy="7503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t>Bepaal de grenzen van de woning/woongebouw 				(6.1)</a:t>
          </a:r>
        </a:p>
        <a:p>
          <a:pPr marL="114300" lvl="1" indent="-114300" algn="l" defTabSz="622300">
            <a:lnSpc>
              <a:spcPct val="90000"/>
            </a:lnSpc>
            <a:spcBef>
              <a:spcPct val="0"/>
            </a:spcBef>
            <a:spcAft>
              <a:spcPct val="15000"/>
            </a:spcAft>
            <a:buChar char="•"/>
          </a:pPr>
          <a:r>
            <a:rPr lang="nl-NL" sz="1400" kern="1200" dirty="0"/>
            <a:t>Benoem de gebruiksfunctie						(6.2)</a:t>
          </a:r>
        </a:p>
        <a:p>
          <a:pPr marL="114300" lvl="1" indent="-114300" algn="l" defTabSz="622300">
            <a:lnSpc>
              <a:spcPct val="90000"/>
            </a:lnSpc>
            <a:spcBef>
              <a:spcPct val="0"/>
            </a:spcBef>
            <a:spcAft>
              <a:spcPct val="15000"/>
            </a:spcAft>
            <a:buChar char="•"/>
          </a:pPr>
          <a:r>
            <a:rPr lang="nl-NL" sz="1400" kern="1200" dirty="0"/>
            <a:t>Bepaal de thermische zone						(6.3)</a:t>
          </a:r>
        </a:p>
        <a:p>
          <a:pPr marL="114300" lvl="1" indent="-114300" algn="l" defTabSz="622300">
            <a:lnSpc>
              <a:spcPct val="90000"/>
            </a:lnSpc>
            <a:spcBef>
              <a:spcPct val="0"/>
            </a:spcBef>
            <a:spcAft>
              <a:spcPct val="15000"/>
            </a:spcAft>
            <a:buChar char="•"/>
          </a:pPr>
          <a:r>
            <a:rPr lang="nl-NL" sz="1400" kern="1200" dirty="0"/>
            <a:t>Bepaal de </a:t>
          </a:r>
          <a:r>
            <a:rPr lang="nl-NL" sz="1400" kern="1200" dirty="0" err="1"/>
            <a:t>klimatiseringszone</a:t>
          </a:r>
          <a:r>
            <a:rPr lang="nl-NL" sz="1400" kern="1200" dirty="0"/>
            <a:t>						(6.4)</a:t>
          </a:r>
        </a:p>
        <a:p>
          <a:pPr marL="114300" lvl="1" indent="-114300" algn="l" defTabSz="622300">
            <a:lnSpc>
              <a:spcPct val="90000"/>
            </a:lnSpc>
            <a:spcBef>
              <a:spcPct val="0"/>
            </a:spcBef>
            <a:spcAft>
              <a:spcPct val="15000"/>
            </a:spcAft>
            <a:buChar char="•"/>
          </a:pPr>
          <a:r>
            <a:rPr lang="nl-NL" sz="1400" kern="1200" dirty="0"/>
            <a:t>Bepaal de rekenzone							(6.5)</a:t>
          </a:r>
        </a:p>
        <a:p>
          <a:pPr marL="114300" lvl="1" indent="-114300" algn="l" defTabSz="622300">
            <a:lnSpc>
              <a:spcPct val="90000"/>
            </a:lnSpc>
            <a:spcBef>
              <a:spcPct val="0"/>
            </a:spcBef>
            <a:spcAft>
              <a:spcPct val="15000"/>
            </a:spcAft>
            <a:buChar char="•"/>
          </a:pPr>
          <a:r>
            <a:rPr lang="nl-NL" sz="1400" kern="1200" dirty="0"/>
            <a:t>Bepaal het risico op oververhitting					(6.6</a:t>
          </a:r>
          <a:r>
            <a:rPr lang="nl-NL" sz="1200" kern="1200" dirty="0"/>
            <a:t>)</a:t>
          </a:r>
        </a:p>
      </dsp:txBody>
      <dsp:txXfrm rot="-5400000">
        <a:off x="1532152" y="74263"/>
        <a:ext cx="7433691" cy="1284484"/>
      </dsp:txXfrm>
    </dsp:sp>
    <dsp:sp modelId="{F9C9C060-0D3E-4964-B627-0186D9D0DE0C}">
      <dsp:nvSpPr>
        <dsp:cNvPr id="0" name=""/>
        <dsp:cNvSpPr/>
      </dsp:nvSpPr>
      <dsp:spPr>
        <a:xfrm rot="5400000">
          <a:off x="-328318" y="2332695"/>
          <a:ext cx="2188788" cy="15321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Stap 2 (H7)</a:t>
          </a:r>
        </a:p>
        <a:p>
          <a:pPr marL="0" lvl="0" indent="0" algn="ctr" defTabSz="889000">
            <a:lnSpc>
              <a:spcPct val="90000"/>
            </a:lnSpc>
            <a:spcBef>
              <a:spcPct val="0"/>
            </a:spcBef>
            <a:spcAft>
              <a:spcPct val="35000"/>
            </a:spcAft>
            <a:buNone/>
          </a:pPr>
          <a:r>
            <a:rPr lang="nl-NL" sz="1400" kern="1200" dirty="0"/>
            <a:t>Algemene gegevens</a:t>
          </a:r>
        </a:p>
      </dsp:txBody>
      <dsp:txXfrm rot="-5400000">
        <a:off x="0" y="2770453"/>
        <a:ext cx="1532152" cy="656636"/>
      </dsp:txXfrm>
    </dsp:sp>
    <dsp:sp modelId="{E5F4F5BF-463D-4E57-BE84-0190562F6082}">
      <dsp:nvSpPr>
        <dsp:cNvPr id="0" name=""/>
        <dsp:cNvSpPr/>
      </dsp:nvSpPr>
      <dsp:spPr>
        <a:xfrm rot="5400000">
          <a:off x="4572385" y="-1035856"/>
          <a:ext cx="1422712" cy="7503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Bepaal de algemene gegevens van de woning/woongebouw 		(7.1)</a:t>
          </a:r>
        </a:p>
        <a:p>
          <a:pPr marL="228600" lvl="2"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Gebouwtype en woningpositie, daktype, bouwjaar, renovatiejaar, infiltratie en gebouwhoogte</a:t>
          </a:r>
        </a:p>
        <a:p>
          <a:pPr marL="114300" lvl="1"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Bepaal de algemene gegevens van de rekenzone 				(7.2)</a:t>
          </a:r>
        </a:p>
        <a:p>
          <a:pPr marL="228600" lvl="2"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Gebruiksoppervlakte, aantal bouwlagen, specifieke interne warmtecapaciteit en leidingdoorvoeren</a:t>
          </a:r>
        </a:p>
      </dsp:txBody>
      <dsp:txXfrm rot="-5400000">
        <a:off x="1532152" y="2073828"/>
        <a:ext cx="7433728" cy="1283810"/>
      </dsp:txXfrm>
    </dsp:sp>
    <dsp:sp modelId="{397A358E-0345-4ADB-B30D-07D61D5D69AB}">
      <dsp:nvSpPr>
        <dsp:cNvPr id="0" name=""/>
        <dsp:cNvSpPr/>
      </dsp:nvSpPr>
      <dsp:spPr>
        <a:xfrm rot="5400000">
          <a:off x="-328318" y="4332297"/>
          <a:ext cx="2188788" cy="15321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Stap 3 (H8)</a:t>
          </a:r>
        </a:p>
        <a:p>
          <a:pPr marL="0" lvl="0" indent="0" algn="ctr" defTabSz="889000">
            <a:lnSpc>
              <a:spcPct val="90000"/>
            </a:lnSpc>
            <a:spcBef>
              <a:spcPct val="0"/>
            </a:spcBef>
            <a:spcAft>
              <a:spcPct val="35000"/>
            </a:spcAft>
            <a:buNone/>
          </a:pPr>
          <a:r>
            <a:rPr lang="nl-NL" sz="1400" kern="1200" dirty="0"/>
            <a:t>Bouwkundige gegevens</a:t>
          </a:r>
        </a:p>
      </dsp:txBody>
      <dsp:txXfrm rot="-5400000">
        <a:off x="0" y="4770055"/>
        <a:ext cx="1532152" cy="656636"/>
      </dsp:txXfrm>
    </dsp:sp>
    <dsp:sp modelId="{6EEC23EF-C87F-40F1-8A5A-BD088578C609}">
      <dsp:nvSpPr>
        <dsp:cNvPr id="0" name=""/>
        <dsp:cNvSpPr/>
      </dsp:nvSpPr>
      <dsp:spPr>
        <a:xfrm rot="5400000">
          <a:off x="4572385" y="963745"/>
          <a:ext cx="1422712" cy="7503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t>Bepaal de thermische schil van de bouwdelen 				(8.1)</a:t>
          </a:r>
        </a:p>
        <a:p>
          <a:pPr marL="114300" lvl="1" indent="-114300" algn="l" defTabSz="622300">
            <a:lnSpc>
              <a:spcPct val="90000"/>
            </a:lnSpc>
            <a:spcBef>
              <a:spcPct val="0"/>
            </a:spcBef>
            <a:spcAft>
              <a:spcPct val="15000"/>
            </a:spcAft>
            <a:buChar char="•"/>
          </a:pPr>
          <a:r>
            <a:rPr lang="nl-NL" sz="1400" kern="1200" dirty="0"/>
            <a:t>Bepaal de oppervlakte van de constructies 				(8.2)</a:t>
          </a:r>
        </a:p>
        <a:p>
          <a:pPr marL="114300" lvl="1" indent="-114300" algn="l" defTabSz="622300">
            <a:lnSpc>
              <a:spcPct val="90000"/>
            </a:lnSpc>
            <a:spcBef>
              <a:spcPct val="0"/>
            </a:spcBef>
            <a:spcAft>
              <a:spcPct val="15000"/>
            </a:spcAft>
            <a:buChar char="•"/>
          </a:pPr>
          <a:r>
            <a:rPr lang="nl-NL" sz="1400" kern="1200" dirty="0"/>
            <a:t>Bepaal de overige kenmerken van de thermische schil zoals</a:t>
          </a:r>
        </a:p>
        <a:p>
          <a:pPr marL="228600" lvl="2" indent="-114300" algn="l" defTabSz="622300">
            <a:lnSpc>
              <a:spcPct val="90000"/>
            </a:lnSpc>
            <a:spcBef>
              <a:spcPct val="0"/>
            </a:spcBef>
            <a:spcAft>
              <a:spcPct val="15000"/>
            </a:spcAft>
            <a:buChar char="•"/>
          </a:pPr>
          <a:r>
            <a:rPr lang="nl-NL" sz="1400" kern="1200" dirty="0"/>
            <a:t>perimeter, begrenzingen, oriëntatie, hellingshoek, zonwering, overstekken en belemmeringen</a:t>
          </a:r>
        </a:p>
        <a:p>
          <a:pPr marL="114300" lvl="1" indent="-114300" algn="l" defTabSz="622300">
            <a:lnSpc>
              <a:spcPct val="90000"/>
            </a:lnSpc>
            <a:spcBef>
              <a:spcPct val="0"/>
            </a:spcBef>
            <a:spcAft>
              <a:spcPct val="15000"/>
            </a:spcAft>
            <a:buChar char="•"/>
          </a:pPr>
          <a:r>
            <a:rPr lang="nl-NL" sz="1400" kern="1200" dirty="0"/>
            <a:t>Bepaal de thermische eigenschappen van de constructies 			(8.7)</a:t>
          </a:r>
        </a:p>
      </dsp:txBody>
      <dsp:txXfrm rot="-5400000">
        <a:off x="1532152" y="4073430"/>
        <a:ext cx="7433728" cy="128381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2F3F18-AB0F-4EAB-8252-5BA676649E39}">
      <dsp:nvSpPr>
        <dsp:cNvPr id="0" name=""/>
        <dsp:cNvSpPr/>
      </dsp:nvSpPr>
      <dsp:spPr>
        <a:xfrm>
          <a:off x="0" y="2861039"/>
          <a:ext cx="8132233" cy="12023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nl-NL" sz="2500" kern="1200" dirty="0" err="1"/>
            <a:t>Klimatiserings</a:t>
          </a:r>
          <a:r>
            <a:rPr lang="nl-NL" sz="2500" kern="1200" dirty="0"/>
            <a:t>-</a:t>
          </a:r>
        </a:p>
        <a:p>
          <a:pPr marL="0" lvl="0" indent="0" algn="ctr" defTabSz="1111250">
            <a:lnSpc>
              <a:spcPct val="90000"/>
            </a:lnSpc>
            <a:spcBef>
              <a:spcPct val="0"/>
            </a:spcBef>
            <a:spcAft>
              <a:spcPct val="35000"/>
            </a:spcAft>
            <a:buNone/>
          </a:pPr>
          <a:r>
            <a:rPr lang="nl-NL" sz="2500" kern="1200" dirty="0"/>
            <a:t>zone</a:t>
          </a:r>
        </a:p>
      </dsp:txBody>
      <dsp:txXfrm>
        <a:off x="0" y="2861039"/>
        <a:ext cx="2439669" cy="1202363"/>
      </dsp:txXfrm>
    </dsp:sp>
    <dsp:sp modelId="{4B2DE163-EE89-4792-A873-B8A39E44D303}">
      <dsp:nvSpPr>
        <dsp:cNvPr id="0" name=""/>
        <dsp:cNvSpPr/>
      </dsp:nvSpPr>
      <dsp:spPr>
        <a:xfrm>
          <a:off x="0" y="1458282"/>
          <a:ext cx="8132233" cy="12023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nl-NL" sz="2500" kern="1200" dirty="0"/>
            <a:t>Thermische zone</a:t>
          </a:r>
        </a:p>
      </dsp:txBody>
      <dsp:txXfrm>
        <a:off x="0" y="1458282"/>
        <a:ext cx="2439669" cy="1202363"/>
      </dsp:txXfrm>
    </dsp:sp>
    <dsp:sp modelId="{47224F29-6A79-4115-BB2A-14171EC02646}">
      <dsp:nvSpPr>
        <dsp:cNvPr id="0" name=""/>
        <dsp:cNvSpPr/>
      </dsp:nvSpPr>
      <dsp:spPr>
        <a:xfrm>
          <a:off x="0" y="4219125"/>
          <a:ext cx="8132233" cy="12023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nl-NL" sz="2500" kern="1200" dirty="0"/>
            <a:t>Rekenzone</a:t>
          </a:r>
        </a:p>
      </dsp:txBody>
      <dsp:txXfrm>
        <a:off x="0" y="4219125"/>
        <a:ext cx="2439669" cy="1202363"/>
      </dsp:txXfrm>
    </dsp:sp>
    <dsp:sp modelId="{9566308F-3620-4ED2-B0CC-392A9DF4D2F3}">
      <dsp:nvSpPr>
        <dsp:cNvPr id="0" name=""/>
        <dsp:cNvSpPr/>
      </dsp:nvSpPr>
      <dsp:spPr>
        <a:xfrm>
          <a:off x="3964691" y="155722"/>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l-NL" sz="1100" kern="1200" dirty="0"/>
            <a:t>Woning</a:t>
          </a:r>
        </a:p>
      </dsp:txBody>
      <dsp:txXfrm>
        <a:off x="3994038" y="185069"/>
        <a:ext cx="1444260" cy="943275"/>
      </dsp:txXfrm>
    </dsp:sp>
    <dsp:sp modelId="{3B8E7670-CF66-495A-883A-F0EE1832F0D4}">
      <dsp:nvSpPr>
        <dsp:cNvPr id="0" name=""/>
        <dsp:cNvSpPr/>
      </dsp:nvSpPr>
      <dsp:spPr>
        <a:xfrm>
          <a:off x="2985742" y="1157691"/>
          <a:ext cx="1730426" cy="403142"/>
        </a:xfrm>
        <a:custGeom>
          <a:avLst/>
          <a:gdLst/>
          <a:ahLst/>
          <a:cxnLst/>
          <a:rect l="0" t="0" r="0" b="0"/>
          <a:pathLst>
            <a:path>
              <a:moveTo>
                <a:pt x="1730426" y="0"/>
              </a:moveTo>
              <a:lnTo>
                <a:pt x="1730426" y="201571"/>
              </a:lnTo>
              <a:lnTo>
                <a:pt x="0" y="201571"/>
              </a:lnTo>
              <a:lnTo>
                <a:pt x="0" y="40314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F88BD8-8664-4841-8F0B-164F8F59AD92}">
      <dsp:nvSpPr>
        <dsp:cNvPr id="0" name=""/>
        <dsp:cNvSpPr/>
      </dsp:nvSpPr>
      <dsp:spPr>
        <a:xfrm>
          <a:off x="2234265" y="1560834"/>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nl-NL" sz="1100" kern="1200" dirty="0"/>
            <a:t>Niet </a:t>
          </a:r>
          <a:r>
            <a:rPr lang="nl-NL" sz="1100" kern="1200" dirty="0" err="1"/>
            <a:t>labelplichte</a:t>
          </a:r>
          <a:r>
            <a:rPr lang="nl-NL" sz="1100" kern="1200" dirty="0"/>
            <a:t> ruimten:</a:t>
          </a:r>
          <a:br>
            <a:rPr lang="nl-NL" sz="1100" kern="1200" dirty="0"/>
          </a:br>
          <a:r>
            <a:rPr lang="nl-NL" sz="1100" kern="1200" dirty="0"/>
            <a:t>* Losstaande berging</a:t>
          </a:r>
          <a:br>
            <a:rPr lang="nl-NL" sz="1100" kern="1200" dirty="0"/>
          </a:br>
          <a:r>
            <a:rPr lang="nl-NL" sz="1100" kern="1200" dirty="0"/>
            <a:t>* Onverwarmde vliering</a:t>
          </a:r>
        </a:p>
      </dsp:txBody>
      <dsp:txXfrm>
        <a:off x="2263612" y="1590181"/>
        <a:ext cx="1444260" cy="943275"/>
      </dsp:txXfrm>
    </dsp:sp>
    <dsp:sp modelId="{E17B23D2-5122-4562-9987-6BF5E2A02259}">
      <dsp:nvSpPr>
        <dsp:cNvPr id="0" name=""/>
        <dsp:cNvSpPr/>
      </dsp:nvSpPr>
      <dsp:spPr>
        <a:xfrm>
          <a:off x="4716169" y="1157691"/>
          <a:ext cx="976920" cy="400787"/>
        </a:xfrm>
        <a:custGeom>
          <a:avLst/>
          <a:gdLst/>
          <a:ahLst/>
          <a:cxnLst/>
          <a:rect l="0" t="0" r="0" b="0"/>
          <a:pathLst>
            <a:path>
              <a:moveTo>
                <a:pt x="0" y="0"/>
              </a:moveTo>
              <a:lnTo>
                <a:pt x="0" y="200393"/>
              </a:lnTo>
              <a:lnTo>
                <a:pt x="976920" y="200393"/>
              </a:lnTo>
              <a:lnTo>
                <a:pt x="976920" y="4007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D30224-9305-4B01-819F-DBC9EB1C1673}">
      <dsp:nvSpPr>
        <dsp:cNvPr id="0" name=""/>
        <dsp:cNvSpPr/>
      </dsp:nvSpPr>
      <dsp:spPr>
        <a:xfrm>
          <a:off x="4941612" y="1558479"/>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nl-NL" sz="1100" kern="1200" dirty="0"/>
            <a:t>* Woonkamer</a:t>
          </a:r>
        </a:p>
        <a:p>
          <a:pPr marL="0" lvl="0" indent="0" algn="l" defTabSz="488950">
            <a:lnSpc>
              <a:spcPct val="90000"/>
            </a:lnSpc>
            <a:spcBef>
              <a:spcPct val="0"/>
            </a:spcBef>
            <a:spcAft>
              <a:spcPct val="35000"/>
            </a:spcAft>
            <a:buFont typeface="Arial" panose="020B0604020202020204" pitchFamily="34" charset="0"/>
            <a:buNone/>
          </a:pPr>
          <a:r>
            <a:rPr lang="nl-NL" sz="1100" kern="1200" dirty="0"/>
            <a:t>* Slaapkamers</a:t>
          </a:r>
        </a:p>
        <a:p>
          <a:pPr marL="0" lvl="0" indent="0" algn="l" defTabSz="488950">
            <a:lnSpc>
              <a:spcPct val="90000"/>
            </a:lnSpc>
            <a:spcBef>
              <a:spcPct val="0"/>
            </a:spcBef>
            <a:spcAft>
              <a:spcPct val="35000"/>
            </a:spcAft>
            <a:buFont typeface="Arial" panose="020B0604020202020204" pitchFamily="34" charset="0"/>
            <a:buNone/>
          </a:pPr>
          <a:r>
            <a:rPr lang="nl-NL" sz="1100" kern="1200" dirty="0"/>
            <a:t>* Keukens </a:t>
          </a:r>
        </a:p>
        <a:p>
          <a:pPr marL="0" lvl="0" indent="0" algn="l" defTabSz="488950">
            <a:lnSpc>
              <a:spcPct val="90000"/>
            </a:lnSpc>
            <a:spcBef>
              <a:spcPct val="0"/>
            </a:spcBef>
            <a:spcAft>
              <a:spcPct val="35000"/>
            </a:spcAft>
            <a:buFont typeface="Arial" panose="020B0604020202020204" pitchFamily="34" charset="0"/>
            <a:buNone/>
          </a:pPr>
          <a:r>
            <a:rPr lang="nl-NL" sz="1100" kern="1200" dirty="0"/>
            <a:t>* Overige ruimten</a:t>
          </a:r>
        </a:p>
      </dsp:txBody>
      <dsp:txXfrm>
        <a:off x="4970959" y="1587826"/>
        <a:ext cx="1444260" cy="943275"/>
      </dsp:txXfrm>
    </dsp:sp>
    <dsp:sp modelId="{130EE034-C136-4025-B4BA-74A61A6BF1C3}">
      <dsp:nvSpPr>
        <dsp:cNvPr id="0" name=""/>
        <dsp:cNvSpPr/>
      </dsp:nvSpPr>
      <dsp:spPr>
        <a:xfrm>
          <a:off x="4227708" y="2560449"/>
          <a:ext cx="1465380" cy="400787"/>
        </a:xfrm>
        <a:custGeom>
          <a:avLst/>
          <a:gdLst/>
          <a:ahLst/>
          <a:cxnLst/>
          <a:rect l="0" t="0" r="0" b="0"/>
          <a:pathLst>
            <a:path>
              <a:moveTo>
                <a:pt x="1465380" y="0"/>
              </a:moveTo>
              <a:lnTo>
                <a:pt x="1465380" y="200393"/>
              </a:lnTo>
              <a:lnTo>
                <a:pt x="0" y="200393"/>
              </a:lnTo>
              <a:lnTo>
                <a:pt x="0" y="4007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653852-D5F8-4108-A325-AA72B9303799}">
      <dsp:nvSpPr>
        <dsp:cNvPr id="0" name=""/>
        <dsp:cNvSpPr/>
      </dsp:nvSpPr>
      <dsp:spPr>
        <a:xfrm>
          <a:off x="3476231" y="2961236"/>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NL" sz="1100" kern="1200" dirty="0"/>
            <a:t>Overige ruimten</a:t>
          </a:r>
        </a:p>
        <a:p>
          <a:pPr marL="0" lvl="0" indent="0" algn="l" defTabSz="488950">
            <a:lnSpc>
              <a:spcPct val="90000"/>
            </a:lnSpc>
            <a:spcBef>
              <a:spcPct val="0"/>
            </a:spcBef>
            <a:spcAft>
              <a:spcPct val="35000"/>
            </a:spcAft>
            <a:buNone/>
          </a:pPr>
          <a:r>
            <a:rPr lang="nl-NL" sz="1100" kern="1200" dirty="0"/>
            <a:t>* verwarming</a:t>
          </a:r>
        </a:p>
      </dsp:txBody>
      <dsp:txXfrm>
        <a:off x="3505578" y="2990583"/>
        <a:ext cx="1444260" cy="943275"/>
      </dsp:txXfrm>
    </dsp:sp>
    <dsp:sp modelId="{FBD0BB41-0715-4BE3-9BF3-ECC3671972FC}">
      <dsp:nvSpPr>
        <dsp:cNvPr id="0" name=""/>
        <dsp:cNvSpPr/>
      </dsp:nvSpPr>
      <dsp:spPr>
        <a:xfrm>
          <a:off x="3250788" y="3963206"/>
          <a:ext cx="976920" cy="400787"/>
        </a:xfrm>
        <a:custGeom>
          <a:avLst/>
          <a:gdLst/>
          <a:ahLst/>
          <a:cxnLst/>
          <a:rect l="0" t="0" r="0" b="0"/>
          <a:pathLst>
            <a:path>
              <a:moveTo>
                <a:pt x="976920" y="0"/>
              </a:moveTo>
              <a:lnTo>
                <a:pt x="976920" y="200393"/>
              </a:lnTo>
              <a:lnTo>
                <a:pt x="0" y="200393"/>
              </a:lnTo>
              <a:lnTo>
                <a:pt x="0" y="4007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38969F-9C93-467D-B78E-225CA02AFCC0}">
      <dsp:nvSpPr>
        <dsp:cNvPr id="0" name=""/>
        <dsp:cNvSpPr/>
      </dsp:nvSpPr>
      <dsp:spPr>
        <a:xfrm>
          <a:off x="2499311" y="4363994"/>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NL" sz="1100" kern="1200" dirty="0"/>
            <a:t>Overige ruimten</a:t>
          </a:r>
        </a:p>
        <a:p>
          <a:pPr marL="0" lvl="0" indent="0" algn="l" defTabSz="488950">
            <a:lnSpc>
              <a:spcPct val="90000"/>
            </a:lnSpc>
            <a:spcBef>
              <a:spcPct val="0"/>
            </a:spcBef>
            <a:spcAft>
              <a:spcPct val="35000"/>
            </a:spcAft>
            <a:buNone/>
          </a:pPr>
          <a:r>
            <a:rPr lang="nl-NL" sz="1100" kern="1200" dirty="0"/>
            <a:t>* Verwarming</a:t>
          </a:r>
        </a:p>
        <a:p>
          <a:pPr marL="0" lvl="0" indent="0" algn="l" defTabSz="488950">
            <a:lnSpc>
              <a:spcPct val="90000"/>
            </a:lnSpc>
            <a:spcBef>
              <a:spcPct val="0"/>
            </a:spcBef>
            <a:spcAft>
              <a:spcPct val="35000"/>
            </a:spcAft>
            <a:buNone/>
          </a:pPr>
          <a:r>
            <a:rPr lang="nl-NL" sz="1100" kern="1200" dirty="0"/>
            <a:t>* 450 kJ/m²*K </a:t>
          </a:r>
        </a:p>
      </dsp:txBody>
      <dsp:txXfrm>
        <a:off x="2528658" y="4393341"/>
        <a:ext cx="1444260" cy="943275"/>
      </dsp:txXfrm>
    </dsp:sp>
    <dsp:sp modelId="{83844BFE-FBC6-4350-B5A0-95D35C68FDE5}">
      <dsp:nvSpPr>
        <dsp:cNvPr id="0" name=""/>
        <dsp:cNvSpPr/>
      </dsp:nvSpPr>
      <dsp:spPr>
        <a:xfrm>
          <a:off x="4227708" y="3963206"/>
          <a:ext cx="976920" cy="400787"/>
        </a:xfrm>
        <a:custGeom>
          <a:avLst/>
          <a:gdLst/>
          <a:ahLst/>
          <a:cxnLst/>
          <a:rect l="0" t="0" r="0" b="0"/>
          <a:pathLst>
            <a:path>
              <a:moveTo>
                <a:pt x="0" y="0"/>
              </a:moveTo>
              <a:lnTo>
                <a:pt x="0" y="200393"/>
              </a:lnTo>
              <a:lnTo>
                <a:pt x="976920" y="200393"/>
              </a:lnTo>
              <a:lnTo>
                <a:pt x="976920" y="4007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02A39A-A95F-49EA-9664-78A30200E836}">
      <dsp:nvSpPr>
        <dsp:cNvPr id="0" name=""/>
        <dsp:cNvSpPr/>
      </dsp:nvSpPr>
      <dsp:spPr>
        <a:xfrm>
          <a:off x="4453152" y="4363994"/>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NL" sz="1100" kern="1200" dirty="0"/>
            <a:t>Hoofdslaapkamer (opbouw)</a:t>
          </a:r>
        </a:p>
        <a:p>
          <a:pPr marL="0" lvl="0" indent="0" algn="l" defTabSz="488950">
            <a:lnSpc>
              <a:spcPct val="90000"/>
            </a:lnSpc>
            <a:spcBef>
              <a:spcPct val="0"/>
            </a:spcBef>
            <a:spcAft>
              <a:spcPct val="35000"/>
            </a:spcAft>
            <a:buNone/>
          </a:pPr>
          <a:r>
            <a:rPr lang="nl-NL" sz="1100" kern="1200" dirty="0"/>
            <a:t>* Verwarming</a:t>
          </a:r>
        </a:p>
        <a:p>
          <a:pPr marL="0" lvl="0" indent="0" algn="l" defTabSz="488950">
            <a:lnSpc>
              <a:spcPct val="90000"/>
            </a:lnSpc>
            <a:spcBef>
              <a:spcPct val="0"/>
            </a:spcBef>
            <a:spcAft>
              <a:spcPct val="35000"/>
            </a:spcAft>
            <a:buNone/>
          </a:pPr>
          <a:r>
            <a:rPr lang="nl-NL" sz="1100" kern="1200" dirty="0"/>
            <a:t>* 80  kJ/m²*K </a:t>
          </a:r>
        </a:p>
      </dsp:txBody>
      <dsp:txXfrm>
        <a:off x="4482499" y="4393341"/>
        <a:ext cx="1444260" cy="943275"/>
      </dsp:txXfrm>
    </dsp:sp>
    <dsp:sp modelId="{76D08333-905D-4051-AB75-6EA5C0E09575}">
      <dsp:nvSpPr>
        <dsp:cNvPr id="0" name=""/>
        <dsp:cNvSpPr/>
      </dsp:nvSpPr>
      <dsp:spPr>
        <a:xfrm>
          <a:off x="5693089" y="2560449"/>
          <a:ext cx="1465380" cy="400787"/>
        </a:xfrm>
        <a:custGeom>
          <a:avLst/>
          <a:gdLst/>
          <a:ahLst/>
          <a:cxnLst/>
          <a:rect l="0" t="0" r="0" b="0"/>
          <a:pathLst>
            <a:path>
              <a:moveTo>
                <a:pt x="0" y="0"/>
              </a:moveTo>
              <a:lnTo>
                <a:pt x="0" y="200393"/>
              </a:lnTo>
              <a:lnTo>
                <a:pt x="1465380" y="200393"/>
              </a:lnTo>
              <a:lnTo>
                <a:pt x="1465380" y="4007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C554D9-C7B1-4B1E-A6CD-BECC9D6CE665}">
      <dsp:nvSpPr>
        <dsp:cNvPr id="0" name=""/>
        <dsp:cNvSpPr/>
      </dsp:nvSpPr>
      <dsp:spPr>
        <a:xfrm>
          <a:off x="6406992" y="2961236"/>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NL" sz="1100" kern="1200" dirty="0"/>
            <a:t>Woonkamer</a:t>
          </a:r>
        </a:p>
        <a:p>
          <a:pPr marL="0" lvl="0" indent="0" algn="l" defTabSz="488950">
            <a:lnSpc>
              <a:spcPct val="90000"/>
            </a:lnSpc>
            <a:spcBef>
              <a:spcPct val="0"/>
            </a:spcBef>
            <a:spcAft>
              <a:spcPct val="35000"/>
            </a:spcAft>
            <a:buNone/>
          </a:pPr>
          <a:r>
            <a:rPr lang="nl-NL" sz="1100" kern="1200" dirty="0"/>
            <a:t>* Verwarming + koeling</a:t>
          </a:r>
        </a:p>
      </dsp:txBody>
      <dsp:txXfrm>
        <a:off x="6436339" y="2990583"/>
        <a:ext cx="1444260" cy="943275"/>
      </dsp:txXfrm>
    </dsp:sp>
    <dsp:sp modelId="{60AD0BEA-0EBD-405A-8D45-529809D926E9}">
      <dsp:nvSpPr>
        <dsp:cNvPr id="0" name=""/>
        <dsp:cNvSpPr/>
      </dsp:nvSpPr>
      <dsp:spPr>
        <a:xfrm>
          <a:off x="7112749" y="3963206"/>
          <a:ext cx="91440" cy="400787"/>
        </a:xfrm>
        <a:custGeom>
          <a:avLst/>
          <a:gdLst/>
          <a:ahLst/>
          <a:cxnLst/>
          <a:rect l="0" t="0" r="0" b="0"/>
          <a:pathLst>
            <a:path>
              <a:moveTo>
                <a:pt x="45720" y="0"/>
              </a:moveTo>
              <a:lnTo>
                <a:pt x="45720" y="4007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69E52D-7103-47AD-B6E9-CBDED8484FBC}">
      <dsp:nvSpPr>
        <dsp:cNvPr id="0" name=""/>
        <dsp:cNvSpPr/>
      </dsp:nvSpPr>
      <dsp:spPr>
        <a:xfrm>
          <a:off x="6406992" y="4363994"/>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NL" sz="1100" kern="1200" dirty="0"/>
            <a:t>Woonkamer</a:t>
          </a:r>
        </a:p>
        <a:p>
          <a:pPr marL="0" lvl="0" indent="0" algn="l" defTabSz="488950">
            <a:lnSpc>
              <a:spcPct val="90000"/>
            </a:lnSpc>
            <a:spcBef>
              <a:spcPct val="0"/>
            </a:spcBef>
            <a:spcAft>
              <a:spcPct val="35000"/>
            </a:spcAft>
            <a:buNone/>
          </a:pPr>
          <a:r>
            <a:rPr lang="nl-NL" sz="1100" kern="1200" dirty="0"/>
            <a:t>* Verwarming + koeling</a:t>
          </a:r>
        </a:p>
        <a:p>
          <a:pPr marL="0" lvl="0" indent="0" algn="l" defTabSz="488950">
            <a:lnSpc>
              <a:spcPct val="90000"/>
            </a:lnSpc>
            <a:spcBef>
              <a:spcPct val="0"/>
            </a:spcBef>
            <a:spcAft>
              <a:spcPct val="35000"/>
            </a:spcAft>
            <a:buNone/>
          </a:pPr>
          <a:r>
            <a:rPr lang="nl-NL" sz="1100" kern="1200" dirty="0"/>
            <a:t>* 450 kJ/m²*K  </a:t>
          </a:r>
        </a:p>
      </dsp:txBody>
      <dsp:txXfrm>
        <a:off x="6436339" y="4393341"/>
        <a:ext cx="1444260" cy="94327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2F3F18-AB0F-4EAB-8252-5BA676649E39}">
      <dsp:nvSpPr>
        <dsp:cNvPr id="0" name=""/>
        <dsp:cNvSpPr/>
      </dsp:nvSpPr>
      <dsp:spPr>
        <a:xfrm>
          <a:off x="0" y="2861039"/>
          <a:ext cx="8132233" cy="12023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nl-NL" sz="2500" kern="1200" dirty="0" err="1"/>
            <a:t>Klimatiserings</a:t>
          </a:r>
          <a:r>
            <a:rPr lang="nl-NL" sz="2500" kern="1200" dirty="0"/>
            <a:t>-</a:t>
          </a:r>
        </a:p>
        <a:p>
          <a:pPr marL="0" lvl="0" indent="0" algn="ctr" defTabSz="1111250">
            <a:lnSpc>
              <a:spcPct val="90000"/>
            </a:lnSpc>
            <a:spcBef>
              <a:spcPct val="0"/>
            </a:spcBef>
            <a:spcAft>
              <a:spcPct val="35000"/>
            </a:spcAft>
            <a:buNone/>
          </a:pPr>
          <a:r>
            <a:rPr lang="nl-NL" sz="2500" kern="1200" dirty="0"/>
            <a:t>zone</a:t>
          </a:r>
        </a:p>
      </dsp:txBody>
      <dsp:txXfrm>
        <a:off x="0" y="2861039"/>
        <a:ext cx="2439669" cy="1202363"/>
      </dsp:txXfrm>
    </dsp:sp>
    <dsp:sp modelId="{4B2DE163-EE89-4792-A873-B8A39E44D303}">
      <dsp:nvSpPr>
        <dsp:cNvPr id="0" name=""/>
        <dsp:cNvSpPr/>
      </dsp:nvSpPr>
      <dsp:spPr>
        <a:xfrm>
          <a:off x="0" y="1458282"/>
          <a:ext cx="8132233" cy="12023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nl-NL" sz="2500" kern="1200" dirty="0"/>
            <a:t>Thermische zone</a:t>
          </a:r>
        </a:p>
      </dsp:txBody>
      <dsp:txXfrm>
        <a:off x="0" y="1458282"/>
        <a:ext cx="2439669" cy="1202363"/>
      </dsp:txXfrm>
    </dsp:sp>
    <dsp:sp modelId="{47224F29-6A79-4115-BB2A-14171EC02646}">
      <dsp:nvSpPr>
        <dsp:cNvPr id="0" name=""/>
        <dsp:cNvSpPr/>
      </dsp:nvSpPr>
      <dsp:spPr>
        <a:xfrm>
          <a:off x="0" y="4219125"/>
          <a:ext cx="8132233" cy="12023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nl-NL" sz="2500" kern="1200" dirty="0"/>
            <a:t>Rekenzone</a:t>
          </a:r>
        </a:p>
      </dsp:txBody>
      <dsp:txXfrm>
        <a:off x="0" y="4219125"/>
        <a:ext cx="2439669" cy="1202363"/>
      </dsp:txXfrm>
    </dsp:sp>
    <dsp:sp modelId="{9566308F-3620-4ED2-B0CC-392A9DF4D2F3}">
      <dsp:nvSpPr>
        <dsp:cNvPr id="0" name=""/>
        <dsp:cNvSpPr/>
      </dsp:nvSpPr>
      <dsp:spPr>
        <a:xfrm>
          <a:off x="3964691" y="155722"/>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l-NL" sz="1100" kern="1200" dirty="0"/>
            <a:t>Woning</a:t>
          </a:r>
        </a:p>
      </dsp:txBody>
      <dsp:txXfrm>
        <a:off x="3994038" y="185069"/>
        <a:ext cx="1444260" cy="943275"/>
      </dsp:txXfrm>
    </dsp:sp>
    <dsp:sp modelId="{3B8E7670-CF66-495A-883A-F0EE1832F0D4}">
      <dsp:nvSpPr>
        <dsp:cNvPr id="0" name=""/>
        <dsp:cNvSpPr/>
      </dsp:nvSpPr>
      <dsp:spPr>
        <a:xfrm>
          <a:off x="2985742" y="1157691"/>
          <a:ext cx="1730426" cy="403142"/>
        </a:xfrm>
        <a:custGeom>
          <a:avLst/>
          <a:gdLst/>
          <a:ahLst/>
          <a:cxnLst/>
          <a:rect l="0" t="0" r="0" b="0"/>
          <a:pathLst>
            <a:path>
              <a:moveTo>
                <a:pt x="1730426" y="0"/>
              </a:moveTo>
              <a:lnTo>
                <a:pt x="1730426" y="201571"/>
              </a:lnTo>
              <a:lnTo>
                <a:pt x="0" y="201571"/>
              </a:lnTo>
              <a:lnTo>
                <a:pt x="0" y="40314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F88BD8-8664-4841-8F0B-164F8F59AD92}">
      <dsp:nvSpPr>
        <dsp:cNvPr id="0" name=""/>
        <dsp:cNvSpPr/>
      </dsp:nvSpPr>
      <dsp:spPr>
        <a:xfrm>
          <a:off x="2234265" y="1560834"/>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nl-NL" sz="1100" kern="1200" dirty="0"/>
            <a:t>Niet </a:t>
          </a:r>
          <a:r>
            <a:rPr lang="nl-NL" sz="1100" kern="1200" dirty="0" err="1"/>
            <a:t>labelplichte</a:t>
          </a:r>
          <a:r>
            <a:rPr lang="nl-NL" sz="1100" kern="1200" dirty="0"/>
            <a:t> ruimten:</a:t>
          </a:r>
          <a:br>
            <a:rPr lang="nl-NL" sz="1100" kern="1200" dirty="0"/>
          </a:br>
          <a:r>
            <a:rPr lang="nl-NL" sz="1100" kern="1200" dirty="0"/>
            <a:t>* Losstaande berging</a:t>
          </a:r>
          <a:br>
            <a:rPr lang="nl-NL" sz="1100" kern="1200" dirty="0"/>
          </a:br>
          <a:r>
            <a:rPr lang="nl-NL" sz="1100" kern="1200" dirty="0"/>
            <a:t>* Onverwarmde vliering</a:t>
          </a:r>
        </a:p>
      </dsp:txBody>
      <dsp:txXfrm>
        <a:off x="2263612" y="1590181"/>
        <a:ext cx="1444260" cy="943275"/>
      </dsp:txXfrm>
    </dsp:sp>
    <dsp:sp modelId="{E17B23D2-5122-4562-9987-6BF5E2A02259}">
      <dsp:nvSpPr>
        <dsp:cNvPr id="0" name=""/>
        <dsp:cNvSpPr/>
      </dsp:nvSpPr>
      <dsp:spPr>
        <a:xfrm>
          <a:off x="4716169" y="1157691"/>
          <a:ext cx="976920" cy="400787"/>
        </a:xfrm>
        <a:custGeom>
          <a:avLst/>
          <a:gdLst/>
          <a:ahLst/>
          <a:cxnLst/>
          <a:rect l="0" t="0" r="0" b="0"/>
          <a:pathLst>
            <a:path>
              <a:moveTo>
                <a:pt x="0" y="0"/>
              </a:moveTo>
              <a:lnTo>
                <a:pt x="0" y="200393"/>
              </a:lnTo>
              <a:lnTo>
                <a:pt x="976920" y="200393"/>
              </a:lnTo>
              <a:lnTo>
                <a:pt x="976920" y="4007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D30224-9305-4B01-819F-DBC9EB1C1673}">
      <dsp:nvSpPr>
        <dsp:cNvPr id="0" name=""/>
        <dsp:cNvSpPr/>
      </dsp:nvSpPr>
      <dsp:spPr>
        <a:xfrm>
          <a:off x="4941612" y="1558479"/>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nl-NL" sz="1100" kern="1200" dirty="0"/>
            <a:t>* Woonkamer</a:t>
          </a:r>
        </a:p>
        <a:p>
          <a:pPr marL="0" lvl="0" indent="0" algn="l" defTabSz="488950">
            <a:lnSpc>
              <a:spcPct val="90000"/>
            </a:lnSpc>
            <a:spcBef>
              <a:spcPct val="0"/>
            </a:spcBef>
            <a:spcAft>
              <a:spcPct val="35000"/>
            </a:spcAft>
            <a:buFont typeface="Arial" panose="020B0604020202020204" pitchFamily="34" charset="0"/>
            <a:buNone/>
          </a:pPr>
          <a:r>
            <a:rPr lang="nl-NL" sz="1100" kern="1200" dirty="0"/>
            <a:t>* Slaapkamers</a:t>
          </a:r>
        </a:p>
        <a:p>
          <a:pPr marL="0" lvl="0" indent="0" algn="l" defTabSz="488950">
            <a:lnSpc>
              <a:spcPct val="90000"/>
            </a:lnSpc>
            <a:spcBef>
              <a:spcPct val="0"/>
            </a:spcBef>
            <a:spcAft>
              <a:spcPct val="35000"/>
            </a:spcAft>
            <a:buFont typeface="Arial" panose="020B0604020202020204" pitchFamily="34" charset="0"/>
            <a:buNone/>
          </a:pPr>
          <a:r>
            <a:rPr lang="nl-NL" sz="1100" kern="1200" dirty="0"/>
            <a:t>* Keukens </a:t>
          </a:r>
        </a:p>
        <a:p>
          <a:pPr marL="0" lvl="0" indent="0" algn="l" defTabSz="488950">
            <a:lnSpc>
              <a:spcPct val="90000"/>
            </a:lnSpc>
            <a:spcBef>
              <a:spcPct val="0"/>
            </a:spcBef>
            <a:spcAft>
              <a:spcPct val="35000"/>
            </a:spcAft>
            <a:buFont typeface="Arial" panose="020B0604020202020204" pitchFamily="34" charset="0"/>
            <a:buNone/>
          </a:pPr>
          <a:r>
            <a:rPr lang="nl-NL" sz="1100" kern="1200" dirty="0"/>
            <a:t>* Overige ruimten</a:t>
          </a:r>
        </a:p>
      </dsp:txBody>
      <dsp:txXfrm>
        <a:off x="4970959" y="1587826"/>
        <a:ext cx="1444260" cy="943275"/>
      </dsp:txXfrm>
    </dsp:sp>
    <dsp:sp modelId="{130EE034-C136-4025-B4BA-74A61A6BF1C3}">
      <dsp:nvSpPr>
        <dsp:cNvPr id="0" name=""/>
        <dsp:cNvSpPr/>
      </dsp:nvSpPr>
      <dsp:spPr>
        <a:xfrm>
          <a:off x="4227708" y="2560449"/>
          <a:ext cx="1465380" cy="400787"/>
        </a:xfrm>
        <a:custGeom>
          <a:avLst/>
          <a:gdLst/>
          <a:ahLst/>
          <a:cxnLst/>
          <a:rect l="0" t="0" r="0" b="0"/>
          <a:pathLst>
            <a:path>
              <a:moveTo>
                <a:pt x="1465380" y="0"/>
              </a:moveTo>
              <a:lnTo>
                <a:pt x="1465380" y="200393"/>
              </a:lnTo>
              <a:lnTo>
                <a:pt x="0" y="200393"/>
              </a:lnTo>
              <a:lnTo>
                <a:pt x="0" y="4007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653852-D5F8-4108-A325-AA72B9303799}">
      <dsp:nvSpPr>
        <dsp:cNvPr id="0" name=""/>
        <dsp:cNvSpPr/>
      </dsp:nvSpPr>
      <dsp:spPr>
        <a:xfrm>
          <a:off x="3476231" y="2961236"/>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NL" sz="1100" kern="1200" dirty="0"/>
            <a:t>Rest van de woning</a:t>
          </a:r>
        </a:p>
        <a:p>
          <a:pPr marL="0" lvl="0" indent="0" algn="l" defTabSz="488950">
            <a:lnSpc>
              <a:spcPct val="90000"/>
            </a:lnSpc>
            <a:spcBef>
              <a:spcPct val="0"/>
            </a:spcBef>
            <a:spcAft>
              <a:spcPct val="35000"/>
            </a:spcAft>
            <a:buNone/>
          </a:pPr>
          <a:r>
            <a:rPr lang="nl-NL" sz="1100" kern="1200" dirty="0"/>
            <a:t>* verwarming</a:t>
          </a:r>
        </a:p>
      </dsp:txBody>
      <dsp:txXfrm>
        <a:off x="3505578" y="2990583"/>
        <a:ext cx="1444260" cy="943275"/>
      </dsp:txXfrm>
    </dsp:sp>
    <dsp:sp modelId="{FBD0BB41-0715-4BE3-9BF3-ECC3671972FC}">
      <dsp:nvSpPr>
        <dsp:cNvPr id="0" name=""/>
        <dsp:cNvSpPr/>
      </dsp:nvSpPr>
      <dsp:spPr>
        <a:xfrm>
          <a:off x="3250788" y="3963206"/>
          <a:ext cx="976920" cy="400787"/>
        </a:xfrm>
        <a:custGeom>
          <a:avLst/>
          <a:gdLst/>
          <a:ahLst/>
          <a:cxnLst/>
          <a:rect l="0" t="0" r="0" b="0"/>
          <a:pathLst>
            <a:path>
              <a:moveTo>
                <a:pt x="976920" y="0"/>
              </a:moveTo>
              <a:lnTo>
                <a:pt x="976920" y="200393"/>
              </a:lnTo>
              <a:lnTo>
                <a:pt x="0" y="200393"/>
              </a:lnTo>
              <a:lnTo>
                <a:pt x="0" y="4007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38969F-9C93-467D-B78E-225CA02AFCC0}">
      <dsp:nvSpPr>
        <dsp:cNvPr id="0" name=""/>
        <dsp:cNvSpPr/>
      </dsp:nvSpPr>
      <dsp:spPr>
        <a:xfrm>
          <a:off x="2499311" y="4363994"/>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NL" sz="1100" kern="1200" dirty="0"/>
            <a:t>Rest van de woning</a:t>
          </a:r>
        </a:p>
        <a:p>
          <a:pPr marL="0" lvl="0" indent="0" algn="l" defTabSz="488950">
            <a:lnSpc>
              <a:spcPct val="90000"/>
            </a:lnSpc>
            <a:spcBef>
              <a:spcPct val="0"/>
            </a:spcBef>
            <a:spcAft>
              <a:spcPct val="35000"/>
            </a:spcAft>
            <a:buNone/>
          </a:pPr>
          <a:r>
            <a:rPr lang="nl-NL" sz="1100" kern="1200" dirty="0"/>
            <a:t>* Verwarming</a:t>
          </a:r>
        </a:p>
        <a:p>
          <a:pPr marL="0" lvl="0" indent="0" algn="l" defTabSz="488950">
            <a:lnSpc>
              <a:spcPct val="90000"/>
            </a:lnSpc>
            <a:spcBef>
              <a:spcPct val="0"/>
            </a:spcBef>
            <a:spcAft>
              <a:spcPct val="35000"/>
            </a:spcAft>
            <a:buNone/>
          </a:pPr>
          <a:r>
            <a:rPr lang="nl-NL" sz="1100" kern="1200" dirty="0"/>
            <a:t>* 450 kJ/m²*K </a:t>
          </a:r>
        </a:p>
      </dsp:txBody>
      <dsp:txXfrm>
        <a:off x="2528658" y="4393341"/>
        <a:ext cx="1444260" cy="943275"/>
      </dsp:txXfrm>
    </dsp:sp>
    <dsp:sp modelId="{83844BFE-FBC6-4350-B5A0-95D35C68FDE5}">
      <dsp:nvSpPr>
        <dsp:cNvPr id="0" name=""/>
        <dsp:cNvSpPr/>
      </dsp:nvSpPr>
      <dsp:spPr>
        <a:xfrm>
          <a:off x="4227708" y="3963206"/>
          <a:ext cx="976920" cy="400787"/>
        </a:xfrm>
        <a:custGeom>
          <a:avLst/>
          <a:gdLst/>
          <a:ahLst/>
          <a:cxnLst/>
          <a:rect l="0" t="0" r="0" b="0"/>
          <a:pathLst>
            <a:path>
              <a:moveTo>
                <a:pt x="0" y="0"/>
              </a:moveTo>
              <a:lnTo>
                <a:pt x="0" y="200393"/>
              </a:lnTo>
              <a:lnTo>
                <a:pt x="976920" y="200393"/>
              </a:lnTo>
              <a:lnTo>
                <a:pt x="976920" y="4007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02A39A-A95F-49EA-9664-78A30200E836}">
      <dsp:nvSpPr>
        <dsp:cNvPr id="0" name=""/>
        <dsp:cNvSpPr/>
      </dsp:nvSpPr>
      <dsp:spPr>
        <a:xfrm>
          <a:off x="4453152" y="4363994"/>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NL" sz="1100" kern="1200" dirty="0"/>
            <a:t>Hoofdslaapkamer (opbouw)</a:t>
          </a:r>
        </a:p>
        <a:p>
          <a:pPr marL="0" lvl="0" indent="0" algn="l" defTabSz="488950">
            <a:lnSpc>
              <a:spcPct val="90000"/>
            </a:lnSpc>
            <a:spcBef>
              <a:spcPct val="0"/>
            </a:spcBef>
            <a:spcAft>
              <a:spcPct val="35000"/>
            </a:spcAft>
            <a:buNone/>
          </a:pPr>
          <a:r>
            <a:rPr lang="nl-NL" sz="1100" kern="1200" dirty="0"/>
            <a:t>* Verwarming</a:t>
          </a:r>
        </a:p>
        <a:p>
          <a:pPr marL="0" lvl="0" indent="0" algn="l" defTabSz="488950">
            <a:lnSpc>
              <a:spcPct val="90000"/>
            </a:lnSpc>
            <a:spcBef>
              <a:spcPct val="0"/>
            </a:spcBef>
            <a:spcAft>
              <a:spcPct val="35000"/>
            </a:spcAft>
            <a:buNone/>
          </a:pPr>
          <a:r>
            <a:rPr lang="nl-NL" sz="1100" kern="1200" dirty="0"/>
            <a:t>* 80  kJ/m²*K </a:t>
          </a:r>
        </a:p>
      </dsp:txBody>
      <dsp:txXfrm>
        <a:off x="4482499" y="4393341"/>
        <a:ext cx="1444260" cy="943275"/>
      </dsp:txXfrm>
    </dsp:sp>
    <dsp:sp modelId="{76D08333-905D-4051-AB75-6EA5C0E09575}">
      <dsp:nvSpPr>
        <dsp:cNvPr id="0" name=""/>
        <dsp:cNvSpPr/>
      </dsp:nvSpPr>
      <dsp:spPr>
        <a:xfrm>
          <a:off x="5693089" y="2560449"/>
          <a:ext cx="1465380" cy="400787"/>
        </a:xfrm>
        <a:custGeom>
          <a:avLst/>
          <a:gdLst/>
          <a:ahLst/>
          <a:cxnLst/>
          <a:rect l="0" t="0" r="0" b="0"/>
          <a:pathLst>
            <a:path>
              <a:moveTo>
                <a:pt x="0" y="0"/>
              </a:moveTo>
              <a:lnTo>
                <a:pt x="0" y="200393"/>
              </a:lnTo>
              <a:lnTo>
                <a:pt x="1465380" y="200393"/>
              </a:lnTo>
              <a:lnTo>
                <a:pt x="1465380" y="4007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C554D9-C7B1-4B1E-A6CD-BECC9D6CE665}">
      <dsp:nvSpPr>
        <dsp:cNvPr id="0" name=""/>
        <dsp:cNvSpPr/>
      </dsp:nvSpPr>
      <dsp:spPr>
        <a:xfrm>
          <a:off x="6406992" y="2961236"/>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NL" sz="1100" kern="1200" dirty="0"/>
            <a:t>Woonkamer</a:t>
          </a:r>
        </a:p>
        <a:p>
          <a:pPr marL="0" lvl="0" indent="0" algn="l" defTabSz="488950">
            <a:lnSpc>
              <a:spcPct val="90000"/>
            </a:lnSpc>
            <a:spcBef>
              <a:spcPct val="0"/>
            </a:spcBef>
            <a:spcAft>
              <a:spcPct val="35000"/>
            </a:spcAft>
            <a:buNone/>
          </a:pPr>
          <a:r>
            <a:rPr lang="nl-NL" sz="1100" kern="1200" dirty="0"/>
            <a:t>* Verwarming + koeling</a:t>
          </a:r>
        </a:p>
      </dsp:txBody>
      <dsp:txXfrm>
        <a:off x="6436339" y="2990583"/>
        <a:ext cx="1444260" cy="943275"/>
      </dsp:txXfrm>
    </dsp:sp>
    <dsp:sp modelId="{60AD0BEA-0EBD-405A-8D45-529809D926E9}">
      <dsp:nvSpPr>
        <dsp:cNvPr id="0" name=""/>
        <dsp:cNvSpPr/>
      </dsp:nvSpPr>
      <dsp:spPr>
        <a:xfrm>
          <a:off x="7112749" y="3963206"/>
          <a:ext cx="91440" cy="400787"/>
        </a:xfrm>
        <a:custGeom>
          <a:avLst/>
          <a:gdLst/>
          <a:ahLst/>
          <a:cxnLst/>
          <a:rect l="0" t="0" r="0" b="0"/>
          <a:pathLst>
            <a:path>
              <a:moveTo>
                <a:pt x="45720" y="0"/>
              </a:moveTo>
              <a:lnTo>
                <a:pt x="45720" y="4007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69E52D-7103-47AD-B6E9-CBDED8484FBC}">
      <dsp:nvSpPr>
        <dsp:cNvPr id="0" name=""/>
        <dsp:cNvSpPr/>
      </dsp:nvSpPr>
      <dsp:spPr>
        <a:xfrm>
          <a:off x="6406992" y="4363994"/>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NL" sz="1100" kern="1200" dirty="0"/>
            <a:t>Woonkamer</a:t>
          </a:r>
        </a:p>
        <a:p>
          <a:pPr marL="0" lvl="0" indent="0" algn="l" defTabSz="488950">
            <a:lnSpc>
              <a:spcPct val="90000"/>
            </a:lnSpc>
            <a:spcBef>
              <a:spcPct val="0"/>
            </a:spcBef>
            <a:spcAft>
              <a:spcPct val="35000"/>
            </a:spcAft>
            <a:buNone/>
          </a:pPr>
          <a:r>
            <a:rPr lang="nl-NL" sz="1100" kern="1200" dirty="0"/>
            <a:t>* Verwarming + koeling</a:t>
          </a:r>
        </a:p>
        <a:p>
          <a:pPr marL="0" lvl="0" indent="0" algn="l" defTabSz="488950">
            <a:lnSpc>
              <a:spcPct val="90000"/>
            </a:lnSpc>
            <a:spcBef>
              <a:spcPct val="0"/>
            </a:spcBef>
            <a:spcAft>
              <a:spcPct val="35000"/>
            </a:spcAft>
            <a:buNone/>
          </a:pPr>
          <a:r>
            <a:rPr lang="nl-NL" sz="1100" kern="1200" dirty="0"/>
            <a:t>* 450 kJ/m²*K  </a:t>
          </a:r>
        </a:p>
      </dsp:txBody>
      <dsp:txXfrm>
        <a:off x="6436339" y="4393341"/>
        <a:ext cx="1444260" cy="94327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2F3F18-AB0F-4EAB-8252-5BA676649E39}">
      <dsp:nvSpPr>
        <dsp:cNvPr id="0" name=""/>
        <dsp:cNvSpPr/>
      </dsp:nvSpPr>
      <dsp:spPr>
        <a:xfrm>
          <a:off x="0" y="2861039"/>
          <a:ext cx="8132233" cy="12023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nl-NL" sz="2500" kern="1200" dirty="0" err="1"/>
            <a:t>Klimatiserings</a:t>
          </a:r>
          <a:r>
            <a:rPr lang="nl-NL" sz="2500" kern="1200" dirty="0"/>
            <a:t>-</a:t>
          </a:r>
        </a:p>
        <a:p>
          <a:pPr marL="0" lvl="0" indent="0" algn="ctr" defTabSz="1111250">
            <a:lnSpc>
              <a:spcPct val="90000"/>
            </a:lnSpc>
            <a:spcBef>
              <a:spcPct val="0"/>
            </a:spcBef>
            <a:spcAft>
              <a:spcPct val="35000"/>
            </a:spcAft>
            <a:buNone/>
          </a:pPr>
          <a:r>
            <a:rPr lang="nl-NL" sz="2500" kern="1200" dirty="0"/>
            <a:t>zone</a:t>
          </a:r>
        </a:p>
      </dsp:txBody>
      <dsp:txXfrm>
        <a:off x="0" y="2861039"/>
        <a:ext cx="2439669" cy="1202363"/>
      </dsp:txXfrm>
    </dsp:sp>
    <dsp:sp modelId="{4B2DE163-EE89-4792-A873-B8A39E44D303}">
      <dsp:nvSpPr>
        <dsp:cNvPr id="0" name=""/>
        <dsp:cNvSpPr/>
      </dsp:nvSpPr>
      <dsp:spPr>
        <a:xfrm>
          <a:off x="0" y="1458282"/>
          <a:ext cx="8132233" cy="12023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nl-NL" sz="2500" kern="1200" dirty="0"/>
            <a:t>Thermische zone</a:t>
          </a:r>
        </a:p>
      </dsp:txBody>
      <dsp:txXfrm>
        <a:off x="0" y="1458282"/>
        <a:ext cx="2439669" cy="1202363"/>
      </dsp:txXfrm>
    </dsp:sp>
    <dsp:sp modelId="{47224F29-6A79-4115-BB2A-14171EC02646}">
      <dsp:nvSpPr>
        <dsp:cNvPr id="0" name=""/>
        <dsp:cNvSpPr/>
      </dsp:nvSpPr>
      <dsp:spPr>
        <a:xfrm>
          <a:off x="0" y="4219125"/>
          <a:ext cx="8132233" cy="12023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nl-NL" sz="2500" kern="1200" dirty="0"/>
            <a:t>Rekenzone</a:t>
          </a:r>
        </a:p>
      </dsp:txBody>
      <dsp:txXfrm>
        <a:off x="0" y="4219125"/>
        <a:ext cx="2439669" cy="1202363"/>
      </dsp:txXfrm>
    </dsp:sp>
    <dsp:sp modelId="{9566308F-3620-4ED2-B0CC-392A9DF4D2F3}">
      <dsp:nvSpPr>
        <dsp:cNvPr id="0" name=""/>
        <dsp:cNvSpPr/>
      </dsp:nvSpPr>
      <dsp:spPr>
        <a:xfrm>
          <a:off x="3964691" y="155722"/>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l-NL" sz="1100" kern="1200" dirty="0"/>
            <a:t>Woning</a:t>
          </a:r>
        </a:p>
      </dsp:txBody>
      <dsp:txXfrm>
        <a:off x="3994038" y="185069"/>
        <a:ext cx="1444260" cy="943275"/>
      </dsp:txXfrm>
    </dsp:sp>
    <dsp:sp modelId="{3B8E7670-CF66-495A-883A-F0EE1832F0D4}">
      <dsp:nvSpPr>
        <dsp:cNvPr id="0" name=""/>
        <dsp:cNvSpPr/>
      </dsp:nvSpPr>
      <dsp:spPr>
        <a:xfrm>
          <a:off x="2985742" y="1157691"/>
          <a:ext cx="1730426" cy="403142"/>
        </a:xfrm>
        <a:custGeom>
          <a:avLst/>
          <a:gdLst/>
          <a:ahLst/>
          <a:cxnLst/>
          <a:rect l="0" t="0" r="0" b="0"/>
          <a:pathLst>
            <a:path>
              <a:moveTo>
                <a:pt x="1730426" y="0"/>
              </a:moveTo>
              <a:lnTo>
                <a:pt x="1730426" y="201571"/>
              </a:lnTo>
              <a:lnTo>
                <a:pt x="0" y="201571"/>
              </a:lnTo>
              <a:lnTo>
                <a:pt x="0" y="40314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F88BD8-8664-4841-8F0B-164F8F59AD92}">
      <dsp:nvSpPr>
        <dsp:cNvPr id="0" name=""/>
        <dsp:cNvSpPr/>
      </dsp:nvSpPr>
      <dsp:spPr>
        <a:xfrm>
          <a:off x="2234265" y="1560834"/>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nl-NL" sz="1100" kern="1200" dirty="0"/>
            <a:t>Niet </a:t>
          </a:r>
          <a:r>
            <a:rPr lang="nl-NL" sz="1100" kern="1200" dirty="0" err="1"/>
            <a:t>labelplichte</a:t>
          </a:r>
          <a:r>
            <a:rPr lang="nl-NL" sz="1100" kern="1200" dirty="0"/>
            <a:t> ruimten:</a:t>
          </a:r>
          <a:br>
            <a:rPr lang="nl-NL" sz="1100" kern="1200" dirty="0"/>
          </a:br>
          <a:r>
            <a:rPr lang="nl-NL" sz="1100" kern="1200" dirty="0"/>
            <a:t>* Losstaande berging</a:t>
          </a:r>
          <a:br>
            <a:rPr lang="nl-NL" sz="1100" kern="1200" dirty="0"/>
          </a:br>
          <a:r>
            <a:rPr lang="nl-NL" sz="1100" kern="1200" dirty="0"/>
            <a:t>* Onverwarmde vliering</a:t>
          </a:r>
        </a:p>
      </dsp:txBody>
      <dsp:txXfrm>
        <a:off x="2263612" y="1590181"/>
        <a:ext cx="1444260" cy="943275"/>
      </dsp:txXfrm>
    </dsp:sp>
    <dsp:sp modelId="{E17B23D2-5122-4562-9987-6BF5E2A02259}">
      <dsp:nvSpPr>
        <dsp:cNvPr id="0" name=""/>
        <dsp:cNvSpPr/>
      </dsp:nvSpPr>
      <dsp:spPr>
        <a:xfrm>
          <a:off x="4716169" y="1157691"/>
          <a:ext cx="976920" cy="400787"/>
        </a:xfrm>
        <a:custGeom>
          <a:avLst/>
          <a:gdLst/>
          <a:ahLst/>
          <a:cxnLst/>
          <a:rect l="0" t="0" r="0" b="0"/>
          <a:pathLst>
            <a:path>
              <a:moveTo>
                <a:pt x="0" y="0"/>
              </a:moveTo>
              <a:lnTo>
                <a:pt x="0" y="200393"/>
              </a:lnTo>
              <a:lnTo>
                <a:pt x="976920" y="200393"/>
              </a:lnTo>
              <a:lnTo>
                <a:pt x="976920" y="4007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D30224-9305-4B01-819F-DBC9EB1C1673}">
      <dsp:nvSpPr>
        <dsp:cNvPr id="0" name=""/>
        <dsp:cNvSpPr/>
      </dsp:nvSpPr>
      <dsp:spPr>
        <a:xfrm>
          <a:off x="4941612" y="1558479"/>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nl-NL" sz="1100" kern="1200" dirty="0"/>
            <a:t>* Woonkamer</a:t>
          </a:r>
        </a:p>
        <a:p>
          <a:pPr marL="0" lvl="0" indent="0" algn="l" defTabSz="488950">
            <a:lnSpc>
              <a:spcPct val="90000"/>
            </a:lnSpc>
            <a:spcBef>
              <a:spcPct val="0"/>
            </a:spcBef>
            <a:spcAft>
              <a:spcPct val="35000"/>
            </a:spcAft>
            <a:buFont typeface="Arial" panose="020B0604020202020204" pitchFamily="34" charset="0"/>
            <a:buNone/>
          </a:pPr>
          <a:r>
            <a:rPr lang="nl-NL" sz="1100" kern="1200" dirty="0"/>
            <a:t>* Slaapkamers</a:t>
          </a:r>
        </a:p>
        <a:p>
          <a:pPr marL="0" lvl="0" indent="0" algn="l" defTabSz="488950">
            <a:lnSpc>
              <a:spcPct val="90000"/>
            </a:lnSpc>
            <a:spcBef>
              <a:spcPct val="0"/>
            </a:spcBef>
            <a:spcAft>
              <a:spcPct val="35000"/>
            </a:spcAft>
            <a:buFont typeface="Arial" panose="020B0604020202020204" pitchFamily="34" charset="0"/>
            <a:buNone/>
          </a:pPr>
          <a:r>
            <a:rPr lang="nl-NL" sz="1100" kern="1200" dirty="0"/>
            <a:t>* Keukens </a:t>
          </a:r>
        </a:p>
        <a:p>
          <a:pPr marL="0" lvl="0" indent="0" algn="l" defTabSz="488950">
            <a:lnSpc>
              <a:spcPct val="90000"/>
            </a:lnSpc>
            <a:spcBef>
              <a:spcPct val="0"/>
            </a:spcBef>
            <a:spcAft>
              <a:spcPct val="35000"/>
            </a:spcAft>
            <a:buFont typeface="Arial" panose="020B0604020202020204" pitchFamily="34" charset="0"/>
            <a:buNone/>
          </a:pPr>
          <a:r>
            <a:rPr lang="nl-NL" sz="1100" kern="1200" dirty="0"/>
            <a:t>* Overige ruimten</a:t>
          </a:r>
        </a:p>
      </dsp:txBody>
      <dsp:txXfrm>
        <a:off x="4970959" y="1587826"/>
        <a:ext cx="1444260" cy="943275"/>
      </dsp:txXfrm>
    </dsp:sp>
    <dsp:sp modelId="{130EE034-C136-4025-B4BA-74A61A6BF1C3}">
      <dsp:nvSpPr>
        <dsp:cNvPr id="0" name=""/>
        <dsp:cNvSpPr/>
      </dsp:nvSpPr>
      <dsp:spPr>
        <a:xfrm>
          <a:off x="4227708" y="2560449"/>
          <a:ext cx="1465380" cy="400787"/>
        </a:xfrm>
        <a:custGeom>
          <a:avLst/>
          <a:gdLst/>
          <a:ahLst/>
          <a:cxnLst/>
          <a:rect l="0" t="0" r="0" b="0"/>
          <a:pathLst>
            <a:path>
              <a:moveTo>
                <a:pt x="1465380" y="0"/>
              </a:moveTo>
              <a:lnTo>
                <a:pt x="1465380" y="200393"/>
              </a:lnTo>
              <a:lnTo>
                <a:pt x="0" y="200393"/>
              </a:lnTo>
              <a:lnTo>
                <a:pt x="0" y="4007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653852-D5F8-4108-A325-AA72B9303799}">
      <dsp:nvSpPr>
        <dsp:cNvPr id="0" name=""/>
        <dsp:cNvSpPr/>
      </dsp:nvSpPr>
      <dsp:spPr>
        <a:xfrm>
          <a:off x="3476231" y="2961236"/>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NL" sz="1100" kern="1200" dirty="0"/>
            <a:t>Rest van de woning</a:t>
          </a:r>
        </a:p>
        <a:p>
          <a:pPr marL="0" lvl="0" indent="0" algn="l" defTabSz="488950">
            <a:lnSpc>
              <a:spcPct val="90000"/>
            </a:lnSpc>
            <a:spcBef>
              <a:spcPct val="0"/>
            </a:spcBef>
            <a:spcAft>
              <a:spcPct val="35000"/>
            </a:spcAft>
            <a:buNone/>
          </a:pPr>
          <a:r>
            <a:rPr lang="nl-NL" sz="1100" kern="1200" dirty="0"/>
            <a:t>* verwarming</a:t>
          </a:r>
        </a:p>
      </dsp:txBody>
      <dsp:txXfrm>
        <a:off x="3505578" y="2990583"/>
        <a:ext cx="1444260" cy="943275"/>
      </dsp:txXfrm>
    </dsp:sp>
    <dsp:sp modelId="{FBD0BB41-0715-4BE3-9BF3-ECC3671972FC}">
      <dsp:nvSpPr>
        <dsp:cNvPr id="0" name=""/>
        <dsp:cNvSpPr/>
      </dsp:nvSpPr>
      <dsp:spPr>
        <a:xfrm>
          <a:off x="3250788" y="3963206"/>
          <a:ext cx="976920" cy="400787"/>
        </a:xfrm>
        <a:custGeom>
          <a:avLst/>
          <a:gdLst/>
          <a:ahLst/>
          <a:cxnLst/>
          <a:rect l="0" t="0" r="0" b="0"/>
          <a:pathLst>
            <a:path>
              <a:moveTo>
                <a:pt x="976920" y="0"/>
              </a:moveTo>
              <a:lnTo>
                <a:pt x="976920" y="200393"/>
              </a:lnTo>
              <a:lnTo>
                <a:pt x="0" y="200393"/>
              </a:lnTo>
              <a:lnTo>
                <a:pt x="0" y="4007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38969F-9C93-467D-B78E-225CA02AFCC0}">
      <dsp:nvSpPr>
        <dsp:cNvPr id="0" name=""/>
        <dsp:cNvSpPr/>
      </dsp:nvSpPr>
      <dsp:spPr>
        <a:xfrm>
          <a:off x="2499311" y="4363994"/>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NL" sz="1100" kern="1200" dirty="0"/>
            <a:t>Rest van de woning</a:t>
          </a:r>
        </a:p>
        <a:p>
          <a:pPr marL="0" lvl="0" indent="0" algn="l" defTabSz="488950">
            <a:lnSpc>
              <a:spcPct val="90000"/>
            </a:lnSpc>
            <a:spcBef>
              <a:spcPct val="0"/>
            </a:spcBef>
            <a:spcAft>
              <a:spcPct val="35000"/>
            </a:spcAft>
            <a:buNone/>
          </a:pPr>
          <a:r>
            <a:rPr lang="nl-NL" sz="1100" kern="1200" dirty="0"/>
            <a:t>* Verwarming</a:t>
          </a:r>
        </a:p>
        <a:p>
          <a:pPr marL="0" lvl="0" indent="0" algn="l" defTabSz="488950">
            <a:lnSpc>
              <a:spcPct val="90000"/>
            </a:lnSpc>
            <a:spcBef>
              <a:spcPct val="0"/>
            </a:spcBef>
            <a:spcAft>
              <a:spcPct val="35000"/>
            </a:spcAft>
            <a:buNone/>
          </a:pPr>
          <a:r>
            <a:rPr lang="nl-NL" sz="1100" kern="1200" dirty="0"/>
            <a:t>* 450 kJ/m²*K </a:t>
          </a:r>
        </a:p>
      </dsp:txBody>
      <dsp:txXfrm>
        <a:off x="2528658" y="4393341"/>
        <a:ext cx="1444260" cy="943275"/>
      </dsp:txXfrm>
    </dsp:sp>
    <dsp:sp modelId="{83844BFE-FBC6-4350-B5A0-95D35C68FDE5}">
      <dsp:nvSpPr>
        <dsp:cNvPr id="0" name=""/>
        <dsp:cNvSpPr/>
      </dsp:nvSpPr>
      <dsp:spPr>
        <a:xfrm>
          <a:off x="4227708" y="3963206"/>
          <a:ext cx="976920" cy="400787"/>
        </a:xfrm>
        <a:custGeom>
          <a:avLst/>
          <a:gdLst/>
          <a:ahLst/>
          <a:cxnLst/>
          <a:rect l="0" t="0" r="0" b="0"/>
          <a:pathLst>
            <a:path>
              <a:moveTo>
                <a:pt x="0" y="0"/>
              </a:moveTo>
              <a:lnTo>
                <a:pt x="0" y="200393"/>
              </a:lnTo>
              <a:lnTo>
                <a:pt x="976920" y="200393"/>
              </a:lnTo>
              <a:lnTo>
                <a:pt x="976920" y="4007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02A39A-A95F-49EA-9664-78A30200E836}">
      <dsp:nvSpPr>
        <dsp:cNvPr id="0" name=""/>
        <dsp:cNvSpPr/>
      </dsp:nvSpPr>
      <dsp:spPr>
        <a:xfrm>
          <a:off x="4453152" y="4363994"/>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NL" sz="1100" kern="1200" dirty="0"/>
            <a:t>Hoofdslaapkamer (opbouw)</a:t>
          </a:r>
        </a:p>
        <a:p>
          <a:pPr marL="0" lvl="0" indent="0" algn="l" defTabSz="488950">
            <a:lnSpc>
              <a:spcPct val="90000"/>
            </a:lnSpc>
            <a:spcBef>
              <a:spcPct val="0"/>
            </a:spcBef>
            <a:spcAft>
              <a:spcPct val="35000"/>
            </a:spcAft>
            <a:buNone/>
          </a:pPr>
          <a:r>
            <a:rPr lang="nl-NL" sz="1100" kern="1200" dirty="0"/>
            <a:t>* Verwarming</a:t>
          </a:r>
        </a:p>
        <a:p>
          <a:pPr marL="0" lvl="0" indent="0" algn="l" defTabSz="488950">
            <a:lnSpc>
              <a:spcPct val="90000"/>
            </a:lnSpc>
            <a:spcBef>
              <a:spcPct val="0"/>
            </a:spcBef>
            <a:spcAft>
              <a:spcPct val="35000"/>
            </a:spcAft>
            <a:buNone/>
          </a:pPr>
          <a:r>
            <a:rPr lang="nl-NL" sz="1100" kern="1200" dirty="0"/>
            <a:t>* 80  kJ/m²*K </a:t>
          </a:r>
        </a:p>
      </dsp:txBody>
      <dsp:txXfrm>
        <a:off x="4482499" y="4393341"/>
        <a:ext cx="1444260" cy="943275"/>
      </dsp:txXfrm>
    </dsp:sp>
    <dsp:sp modelId="{76D08333-905D-4051-AB75-6EA5C0E09575}">
      <dsp:nvSpPr>
        <dsp:cNvPr id="0" name=""/>
        <dsp:cNvSpPr/>
      </dsp:nvSpPr>
      <dsp:spPr>
        <a:xfrm>
          <a:off x="5693089" y="2560449"/>
          <a:ext cx="1465380" cy="400787"/>
        </a:xfrm>
        <a:custGeom>
          <a:avLst/>
          <a:gdLst/>
          <a:ahLst/>
          <a:cxnLst/>
          <a:rect l="0" t="0" r="0" b="0"/>
          <a:pathLst>
            <a:path>
              <a:moveTo>
                <a:pt x="0" y="0"/>
              </a:moveTo>
              <a:lnTo>
                <a:pt x="0" y="200393"/>
              </a:lnTo>
              <a:lnTo>
                <a:pt x="1465380" y="200393"/>
              </a:lnTo>
              <a:lnTo>
                <a:pt x="1465380" y="4007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C554D9-C7B1-4B1E-A6CD-BECC9D6CE665}">
      <dsp:nvSpPr>
        <dsp:cNvPr id="0" name=""/>
        <dsp:cNvSpPr/>
      </dsp:nvSpPr>
      <dsp:spPr>
        <a:xfrm>
          <a:off x="6406992" y="2961236"/>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NL" sz="1100" kern="1200" dirty="0"/>
            <a:t>Woonkamer</a:t>
          </a:r>
        </a:p>
        <a:p>
          <a:pPr marL="0" lvl="0" indent="0" algn="l" defTabSz="488950">
            <a:lnSpc>
              <a:spcPct val="90000"/>
            </a:lnSpc>
            <a:spcBef>
              <a:spcPct val="0"/>
            </a:spcBef>
            <a:spcAft>
              <a:spcPct val="35000"/>
            </a:spcAft>
            <a:buNone/>
          </a:pPr>
          <a:r>
            <a:rPr lang="nl-NL" sz="1100" kern="1200" dirty="0"/>
            <a:t>* Verwarming + koeling</a:t>
          </a:r>
        </a:p>
      </dsp:txBody>
      <dsp:txXfrm>
        <a:off x="6436339" y="2990583"/>
        <a:ext cx="1444260" cy="943275"/>
      </dsp:txXfrm>
    </dsp:sp>
    <dsp:sp modelId="{60AD0BEA-0EBD-405A-8D45-529809D926E9}">
      <dsp:nvSpPr>
        <dsp:cNvPr id="0" name=""/>
        <dsp:cNvSpPr/>
      </dsp:nvSpPr>
      <dsp:spPr>
        <a:xfrm>
          <a:off x="7112749" y="3963206"/>
          <a:ext cx="91440" cy="400787"/>
        </a:xfrm>
        <a:custGeom>
          <a:avLst/>
          <a:gdLst/>
          <a:ahLst/>
          <a:cxnLst/>
          <a:rect l="0" t="0" r="0" b="0"/>
          <a:pathLst>
            <a:path>
              <a:moveTo>
                <a:pt x="45720" y="0"/>
              </a:moveTo>
              <a:lnTo>
                <a:pt x="45720" y="4007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69E52D-7103-47AD-B6E9-CBDED8484FBC}">
      <dsp:nvSpPr>
        <dsp:cNvPr id="0" name=""/>
        <dsp:cNvSpPr/>
      </dsp:nvSpPr>
      <dsp:spPr>
        <a:xfrm>
          <a:off x="6406992" y="4363994"/>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NL" sz="1100" kern="1200" dirty="0"/>
            <a:t>Woonkamer</a:t>
          </a:r>
        </a:p>
        <a:p>
          <a:pPr marL="0" lvl="0" indent="0" algn="l" defTabSz="488950">
            <a:lnSpc>
              <a:spcPct val="90000"/>
            </a:lnSpc>
            <a:spcBef>
              <a:spcPct val="0"/>
            </a:spcBef>
            <a:spcAft>
              <a:spcPct val="35000"/>
            </a:spcAft>
            <a:buNone/>
          </a:pPr>
          <a:r>
            <a:rPr lang="nl-NL" sz="1100" kern="1200" dirty="0"/>
            <a:t>* Verwarming + koeling</a:t>
          </a:r>
        </a:p>
        <a:p>
          <a:pPr marL="0" lvl="0" indent="0" algn="l" defTabSz="488950">
            <a:lnSpc>
              <a:spcPct val="90000"/>
            </a:lnSpc>
            <a:spcBef>
              <a:spcPct val="0"/>
            </a:spcBef>
            <a:spcAft>
              <a:spcPct val="35000"/>
            </a:spcAft>
            <a:buNone/>
          </a:pPr>
          <a:r>
            <a:rPr lang="nl-NL" sz="1100" kern="1200" dirty="0"/>
            <a:t>* 450 kJ/m²*K  </a:t>
          </a:r>
        </a:p>
      </dsp:txBody>
      <dsp:txXfrm>
        <a:off x="6436339" y="4393341"/>
        <a:ext cx="1444260" cy="94327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2F3F18-AB0F-4EAB-8252-5BA676649E39}">
      <dsp:nvSpPr>
        <dsp:cNvPr id="0" name=""/>
        <dsp:cNvSpPr/>
      </dsp:nvSpPr>
      <dsp:spPr>
        <a:xfrm>
          <a:off x="0" y="2861039"/>
          <a:ext cx="8132233" cy="12023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nl-NL" sz="2500" kern="1200" dirty="0" err="1"/>
            <a:t>Klimatiserings</a:t>
          </a:r>
          <a:r>
            <a:rPr lang="nl-NL" sz="2500" kern="1200" dirty="0"/>
            <a:t>-</a:t>
          </a:r>
        </a:p>
        <a:p>
          <a:pPr marL="0" lvl="0" indent="0" algn="ctr" defTabSz="1111250">
            <a:lnSpc>
              <a:spcPct val="90000"/>
            </a:lnSpc>
            <a:spcBef>
              <a:spcPct val="0"/>
            </a:spcBef>
            <a:spcAft>
              <a:spcPct val="35000"/>
            </a:spcAft>
            <a:buNone/>
          </a:pPr>
          <a:r>
            <a:rPr lang="nl-NL" sz="2500" kern="1200" dirty="0"/>
            <a:t>zone</a:t>
          </a:r>
        </a:p>
      </dsp:txBody>
      <dsp:txXfrm>
        <a:off x="0" y="2861039"/>
        <a:ext cx="2439669" cy="1202363"/>
      </dsp:txXfrm>
    </dsp:sp>
    <dsp:sp modelId="{4B2DE163-EE89-4792-A873-B8A39E44D303}">
      <dsp:nvSpPr>
        <dsp:cNvPr id="0" name=""/>
        <dsp:cNvSpPr/>
      </dsp:nvSpPr>
      <dsp:spPr>
        <a:xfrm>
          <a:off x="0" y="1458282"/>
          <a:ext cx="8132233" cy="12023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nl-NL" sz="2500" kern="1200" dirty="0"/>
            <a:t>Thermische zone</a:t>
          </a:r>
        </a:p>
      </dsp:txBody>
      <dsp:txXfrm>
        <a:off x="0" y="1458282"/>
        <a:ext cx="2439669" cy="1202363"/>
      </dsp:txXfrm>
    </dsp:sp>
    <dsp:sp modelId="{47224F29-6A79-4115-BB2A-14171EC02646}">
      <dsp:nvSpPr>
        <dsp:cNvPr id="0" name=""/>
        <dsp:cNvSpPr/>
      </dsp:nvSpPr>
      <dsp:spPr>
        <a:xfrm>
          <a:off x="0" y="4219125"/>
          <a:ext cx="8132233" cy="12023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nl-NL" sz="2500" kern="1200" dirty="0"/>
            <a:t>Rekenzone</a:t>
          </a:r>
        </a:p>
      </dsp:txBody>
      <dsp:txXfrm>
        <a:off x="0" y="4219125"/>
        <a:ext cx="2439669" cy="1202363"/>
      </dsp:txXfrm>
    </dsp:sp>
    <dsp:sp modelId="{9566308F-3620-4ED2-B0CC-392A9DF4D2F3}">
      <dsp:nvSpPr>
        <dsp:cNvPr id="0" name=""/>
        <dsp:cNvSpPr/>
      </dsp:nvSpPr>
      <dsp:spPr>
        <a:xfrm>
          <a:off x="3964691" y="155722"/>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l-NL" sz="1100" kern="1200" dirty="0"/>
            <a:t>Woning</a:t>
          </a:r>
        </a:p>
      </dsp:txBody>
      <dsp:txXfrm>
        <a:off x="3994038" y="185069"/>
        <a:ext cx="1444260" cy="943275"/>
      </dsp:txXfrm>
    </dsp:sp>
    <dsp:sp modelId="{3B8E7670-CF66-495A-883A-F0EE1832F0D4}">
      <dsp:nvSpPr>
        <dsp:cNvPr id="0" name=""/>
        <dsp:cNvSpPr/>
      </dsp:nvSpPr>
      <dsp:spPr>
        <a:xfrm>
          <a:off x="2985742" y="1157691"/>
          <a:ext cx="1730426" cy="403142"/>
        </a:xfrm>
        <a:custGeom>
          <a:avLst/>
          <a:gdLst/>
          <a:ahLst/>
          <a:cxnLst/>
          <a:rect l="0" t="0" r="0" b="0"/>
          <a:pathLst>
            <a:path>
              <a:moveTo>
                <a:pt x="1730426" y="0"/>
              </a:moveTo>
              <a:lnTo>
                <a:pt x="1730426" y="201571"/>
              </a:lnTo>
              <a:lnTo>
                <a:pt x="0" y="201571"/>
              </a:lnTo>
              <a:lnTo>
                <a:pt x="0" y="40314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F88BD8-8664-4841-8F0B-164F8F59AD92}">
      <dsp:nvSpPr>
        <dsp:cNvPr id="0" name=""/>
        <dsp:cNvSpPr/>
      </dsp:nvSpPr>
      <dsp:spPr>
        <a:xfrm>
          <a:off x="2234265" y="1560834"/>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nl-NL" sz="1100" kern="1200" dirty="0"/>
            <a:t>Niet </a:t>
          </a:r>
          <a:r>
            <a:rPr lang="nl-NL" sz="1100" kern="1200" dirty="0" err="1"/>
            <a:t>labelplichte</a:t>
          </a:r>
          <a:r>
            <a:rPr lang="nl-NL" sz="1100" kern="1200" dirty="0"/>
            <a:t> ruimten:</a:t>
          </a:r>
          <a:br>
            <a:rPr lang="nl-NL" sz="1100" kern="1200" dirty="0"/>
          </a:br>
          <a:r>
            <a:rPr lang="nl-NL" sz="1100" kern="1200" dirty="0"/>
            <a:t>* Losstaande berging</a:t>
          </a:r>
          <a:br>
            <a:rPr lang="nl-NL" sz="1100" kern="1200" dirty="0"/>
          </a:br>
          <a:r>
            <a:rPr lang="nl-NL" sz="1100" kern="1200" dirty="0"/>
            <a:t>* Onverwarmde vliering</a:t>
          </a:r>
        </a:p>
      </dsp:txBody>
      <dsp:txXfrm>
        <a:off x="2263612" y="1590181"/>
        <a:ext cx="1444260" cy="943275"/>
      </dsp:txXfrm>
    </dsp:sp>
    <dsp:sp modelId="{E17B23D2-5122-4562-9987-6BF5E2A02259}">
      <dsp:nvSpPr>
        <dsp:cNvPr id="0" name=""/>
        <dsp:cNvSpPr/>
      </dsp:nvSpPr>
      <dsp:spPr>
        <a:xfrm>
          <a:off x="4716169" y="1157691"/>
          <a:ext cx="976920" cy="400787"/>
        </a:xfrm>
        <a:custGeom>
          <a:avLst/>
          <a:gdLst/>
          <a:ahLst/>
          <a:cxnLst/>
          <a:rect l="0" t="0" r="0" b="0"/>
          <a:pathLst>
            <a:path>
              <a:moveTo>
                <a:pt x="0" y="0"/>
              </a:moveTo>
              <a:lnTo>
                <a:pt x="0" y="200393"/>
              </a:lnTo>
              <a:lnTo>
                <a:pt x="976920" y="200393"/>
              </a:lnTo>
              <a:lnTo>
                <a:pt x="976920" y="4007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D30224-9305-4B01-819F-DBC9EB1C1673}">
      <dsp:nvSpPr>
        <dsp:cNvPr id="0" name=""/>
        <dsp:cNvSpPr/>
      </dsp:nvSpPr>
      <dsp:spPr>
        <a:xfrm>
          <a:off x="4941612" y="1558479"/>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nl-NL" sz="1100" kern="1200" dirty="0"/>
            <a:t>* Woonkamer</a:t>
          </a:r>
        </a:p>
        <a:p>
          <a:pPr marL="0" lvl="0" indent="0" algn="l" defTabSz="488950">
            <a:lnSpc>
              <a:spcPct val="90000"/>
            </a:lnSpc>
            <a:spcBef>
              <a:spcPct val="0"/>
            </a:spcBef>
            <a:spcAft>
              <a:spcPct val="35000"/>
            </a:spcAft>
            <a:buFont typeface="Arial" panose="020B0604020202020204" pitchFamily="34" charset="0"/>
            <a:buNone/>
          </a:pPr>
          <a:r>
            <a:rPr lang="nl-NL" sz="1100" kern="1200" dirty="0"/>
            <a:t>* Slaapkamers</a:t>
          </a:r>
        </a:p>
        <a:p>
          <a:pPr marL="0" lvl="0" indent="0" algn="l" defTabSz="488950">
            <a:lnSpc>
              <a:spcPct val="90000"/>
            </a:lnSpc>
            <a:spcBef>
              <a:spcPct val="0"/>
            </a:spcBef>
            <a:spcAft>
              <a:spcPct val="35000"/>
            </a:spcAft>
            <a:buFont typeface="Arial" panose="020B0604020202020204" pitchFamily="34" charset="0"/>
            <a:buNone/>
          </a:pPr>
          <a:r>
            <a:rPr lang="nl-NL" sz="1100" kern="1200" dirty="0"/>
            <a:t>* Keukens </a:t>
          </a:r>
        </a:p>
        <a:p>
          <a:pPr marL="0" lvl="0" indent="0" algn="l" defTabSz="488950">
            <a:lnSpc>
              <a:spcPct val="90000"/>
            </a:lnSpc>
            <a:spcBef>
              <a:spcPct val="0"/>
            </a:spcBef>
            <a:spcAft>
              <a:spcPct val="35000"/>
            </a:spcAft>
            <a:buFont typeface="Arial" panose="020B0604020202020204" pitchFamily="34" charset="0"/>
            <a:buNone/>
          </a:pPr>
          <a:r>
            <a:rPr lang="nl-NL" sz="1100" kern="1200" dirty="0"/>
            <a:t>* Overige ruimten</a:t>
          </a:r>
        </a:p>
      </dsp:txBody>
      <dsp:txXfrm>
        <a:off x="4970959" y="1587826"/>
        <a:ext cx="1444260" cy="943275"/>
      </dsp:txXfrm>
    </dsp:sp>
    <dsp:sp modelId="{130EE034-C136-4025-B4BA-74A61A6BF1C3}">
      <dsp:nvSpPr>
        <dsp:cNvPr id="0" name=""/>
        <dsp:cNvSpPr/>
      </dsp:nvSpPr>
      <dsp:spPr>
        <a:xfrm>
          <a:off x="4227708" y="2560449"/>
          <a:ext cx="1465380" cy="400787"/>
        </a:xfrm>
        <a:custGeom>
          <a:avLst/>
          <a:gdLst/>
          <a:ahLst/>
          <a:cxnLst/>
          <a:rect l="0" t="0" r="0" b="0"/>
          <a:pathLst>
            <a:path>
              <a:moveTo>
                <a:pt x="1465380" y="0"/>
              </a:moveTo>
              <a:lnTo>
                <a:pt x="1465380" y="200393"/>
              </a:lnTo>
              <a:lnTo>
                <a:pt x="0" y="200393"/>
              </a:lnTo>
              <a:lnTo>
                <a:pt x="0" y="4007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653852-D5F8-4108-A325-AA72B9303799}">
      <dsp:nvSpPr>
        <dsp:cNvPr id="0" name=""/>
        <dsp:cNvSpPr/>
      </dsp:nvSpPr>
      <dsp:spPr>
        <a:xfrm>
          <a:off x="3476231" y="2961236"/>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NL" sz="1100" kern="1200" dirty="0"/>
            <a:t>Overige ruimten</a:t>
          </a:r>
        </a:p>
        <a:p>
          <a:pPr marL="0" lvl="0" indent="0" algn="l" defTabSz="488950">
            <a:lnSpc>
              <a:spcPct val="90000"/>
            </a:lnSpc>
            <a:spcBef>
              <a:spcPct val="0"/>
            </a:spcBef>
            <a:spcAft>
              <a:spcPct val="35000"/>
            </a:spcAft>
            <a:buNone/>
          </a:pPr>
          <a:r>
            <a:rPr lang="nl-NL" sz="1100" kern="1200" dirty="0"/>
            <a:t>* verwarming</a:t>
          </a:r>
        </a:p>
      </dsp:txBody>
      <dsp:txXfrm>
        <a:off x="3505578" y="2990583"/>
        <a:ext cx="1444260" cy="943275"/>
      </dsp:txXfrm>
    </dsp:sp>
    <dsp:sp modelId="{FBD0BB41-0715-4BE3-9BF3-ECC3671972FC}">
      <dsp:nvSpPr>
        <dsp:cNvPr id="0" name=""/>
        <dsp:cNvSpPr/>
      </dsp:nvSpPr>
      <dsp:spPr>
        <a:xfrm>
          <a:off x="3250788" y="3963206"/>
          <a:ext cx="976920" cy="400787"/>
        </a:xfrm>
        <a:custGeom>
          <a:avLst/>
          <a:gdLst/>
          <a:ahLst/>
          <a:cxnLst/>
          <a:rect l="0" t="0" r="0" b="0"/>
          <a:pathLst>
            <a:path>
              <a:moveTo>
                <a:pt x="976920" y="0"/>
              </a:moveTo>
              <a:lnTo>
                <a:pt x="976920" y="200393"/>
              </a:lnTo>
              <a:lnTo>
                <a:pt x="0" y="200393"/>
              </a:lnTo>
              <a:lnTo>
                <a:pt x="0" y="4007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38969F-9C93-467D-B78E-225CA02AFCC0}">
      <dsp:nvSpPr>
        <dsp:cNvPr id="0" name=""/>
        <dsp:cNvSpPr/>
      </dsp:nvSpPr>
      <dsp:spPr>
        <a:xfrm>
          <a:off x="2499311" y="4363994"/>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NL" sz="1100" kern="1200" dirty="0"/>
            <a:t>Overige ruimten</a:t>
          </a:r>
        </a:p>
        <a:p>
          <a:pPr marL="0" lvl="0" indent="0" algn="l" defTabSz="488950">
            <a:lnSpc>
              <a:spcPct val="90000"/>
            </a:lnSpc>
            <a:spcBef>
              <a:spcPct val="0"/>
            </a:spcBef>
            <a:spcAft>
              <a:spcPct val="35000"/>
            </a:spcAft>
            <a:buNone/>
          </a:pPr>
          <a:r>
            <a:rPr lang="nl-NL" sz="1100" kern="1200" dirty="0"/>
            <a:t>* Verwarming</a:t>
          </a:r>
        </a:p>
        <a:p>
          <a:pPr marL="0" lvl="0" indent="0" algn="l" defTabSz="488950">
            <a:lnSpc>
              <a:spcPct val="90000"/>
            </a:lnSpc>
            <a:spcBef>
              <a:spcPct val="0"/>
            </a:spcBef>
            <a:spcAft>
              <a:spcPct val="35000"/>
            </a:spcAft>
            <a:buNone/>
          </a:pPr>
          <a:r>
            <a:rPr lang="nl-NL" sz="1100" kern="1200" dirty="0"/>
            <a:t>* 450 kJ/m²*K </a:t>
          </a:r>
        </a:p>
      </dsp:txBody>
      <dsp:txXfrm>
        <a:off x="2528658" y="4393341"/>
        <a:ext cx="1444260" cy="943275"/>
      </dsp:txXfrm>
    </dsp:sp>
    <dsp:sp modelId="{83844BFE-FBC6-4350-B5A0-95D35C68FDE5}">
      <dsp:nvSpPr>
        <dsp:cNvPr id="0" name=""/>
        <dsp:cNvSpPr/>
      </dsp:nvSpPr>
      <dsp:spPr>
        <a:xfrm>
          <a:off x="4227708" y="3963206"/>
          <a:ext cx="976920" cy="400787"/>
        </a:xfrm>
        <a:custGeom>
          <a:avLst/>
          <a:gdLst/>
          <a:ahLst/>
          <a:cxnLst/>
          <a:rect l="0" t="0" r="0" b="0"/>
          <a:pathLst>
            <a:path>
              <a:moveTo>
                <a:pt x="0" y="0"/>
              </a:moveTo>
              <a:lnTo>
                <a:pt x="0" y="200393"/>
              </a:lnTo>
              <a:lnTo>
                <a:pt x="976920" y="200393"/>
              </a:lnTo>
              <a:lnTo>
                <a:pt x="976920" y="4007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02A39A-A95F-49EA-9664-78A30200E836}">
      <dsp:nvSpPr>
        <dsp:cNvPr id="0" name=""/>
        <dsp:cNvSpPr/>
      </dsp:nvSpPr>
      <dsp:spPr>
        <a:xfrm>
          <a:off x="4453152" y="4363994"/>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NL" sz="1100" kern="1200" dirty="0"/>
            <a:t>Hoofdslaapkamer (opbouw)</a:t>
          </a:r>
        </a:p>
        <a:p>
          <a:pPr marL="0" lvl="0" indent="0" algn="l" defTabSz="488950">
            <a:lnSpc>
              <a:spcPct val="90000"/>
            </a:lnSpc>
            <a:spcBef>
              <a:spcPct val="0"/>
            </a:spcBef>
            <a:spcAft>
              <a:spcPct val="35000"/>
            </a:spcAft>
            <a:buNone/>
          </a:pPr>
          <a:r>
            <a:rPr lang="nl-NL" sz="1100" kern="1200" dirty="0"/>
            <a:t>* Verwarming</a:t>
          </a:r>
        </a:p>
        <a:p>
          <a:pPr marL="0" lvl="0" indent="0" algn="l" defTabSz="488950">
            <a:lnSpc>
              <a:spcPct val="90000"/>
            </a:lnSpc>
            <a:spcBef>
              <a:spcPct val="0"/>
            </a:spcBef>
            <a:spcAft>
              <a:spcPct val="35000"/>
            </a:spcAft>
            <a:buNone/>
          </a:pPr>
          <a:r>
            <a:rPr lang="nl-NL" sz="1100" kern="1200" dirty="0"/>
            <a:t>* 80  kJ/m²*K </a:t>
          </a:r>
        </a:p>
      </dsp:txBody>
      <dsp:txXfrm>
        <a:off x="4482499" y="4393341"/>
        <a:ext cx="1444260" cy="943275"/>
      </dsp:txXfrm>
    </dsp:sp>
    <dsp:sp modelId="{76D08333-905D-4051-AB75-6EA5C0E09575}">
      <dsp:nvSpPr>
        <dsp:cNvPr id="0" name=""/>
        <dsp:cNvSpPr/>
      </dsp:nvSpPr>
      <dsp:spPr>
        <a:xfrm>
          <a:off x="5693089" y="2560449"/>
          <a:ext cx="1465380" cy="400787"/>
        </a:xfrm>
        <a:custGeom>
          <a:avLst/>
          <a:gdLst/>
          <a:ahLst/>
          <a:cxnLst/>
          <a:rect l="0" t="0" r="0" b="0"/>
          <a:pathLst>
            <a:path>
              <a:moveTo>
                <a:pt x="0" y="0"/>
              </a:moveTo>
              <a:lnTo>
                <a:pt x="0" y="200393"/>
              </a:lnTo>
              <a:lnTo>
                <a:pt x="1465380" y="200393"/>
              </a:lnTo>
              <a:lnTo>
                <a:pt x="1465380" y="4007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C554D9-C7B1-4B1E-A6CD-BECC9D6CE665}">
      <dsp:nvSpPr>
        <dsp:cNvPr id="0" name=""/>
        <dsp:cNvSpPr/>
      </dsp:nvSpPr>
      <dsp:spPr>
        <a:xfrm>
          <a:off x="6406992" y="2961236"/>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NL" sz="1100" kern="1200" dirty="0"/>
            <a:t>Woonkamer</a:t>
          </a:r>
        </a:p>
        <a:p>
          <a:pPr marL="0" lvl="0" indent="0" algn="l" defTabSz="488950">
            <a:lnSpc>
              <a:spcPct val="90000"/>
            </a:lnSpc>
            <a:spcBef>
              <a:spcPct val="0"/>
            </a:spcBef>
            <a:spcAft>
              <a:spcPct val="35000"/>
            </a:spcAft>
            <a:buNone/>
          </a:pPr>
          <a:r>
            <a:rPr lang="nl-NL" sz="1100" kern="1200" dirty="0"/>
            <a:t>* Verwarming + koeling</a:t>
          </a:r>
        </a:p>
      </dsp:txBody>
      <dsp:txXfrm>
        <a:off x="6436339" y="2990583"/>
        <a:ext cx="1444260" cy="943275"/>
      </dsp:txXfrm>
    </dsp:sp>
    <dsp:sp modelId="{60AD0BEA-0EBD-405A-8D45-529809D926E9}">
      <dsp:nvSpPr>
        <dsp:cNvPr id="0" name=""/>
        <dsp:cNvSpPr/>
      </dsp:nvSpPr>
      <dsp:spPr>
        <a:xfrm>
          <a:off x="7112749" y="3963206"/>
          <a:ext cx="91440" cy="400787"/>
        </a:xfrm>
        <a:custGeom>
          <a:avLst/>
          <a:gdLst/>
          <a:ahLst/>
          <a:cxnLst/>
          <a:rect l="0" t="0" r="0" b="0"/>
          <a:pathLst>
            <a:path>
              <a:moveTo>
                <a:pt x="45720" y="0"/>
              </a:moveTo>
              <a:lnTo>
                <a:pt x="45720" y="4007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69E52D-7103-47AD-B6E9-CBDED8484FBC}">
      <dsp:nvSpPr>
        <dsp:cNvPr id="0" name=""/>
        <dsp:cNvSpPr/>
      </dsp:nvSpPr>
      <dsp:spPr>
        <a:xfrm>
          <a:off x="6406992" y="4363994"/>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NL" sz="1100" kern="1200" dirty="0"/>
            <a:t>Woonkamer</a:t>
          </a:r>
        </a:p>
        <a:p>
          <a:pPr marL="0" lvl="0" indent="0" algn="l" defTabSz="488950">
            <a:lnSpc>
              <a:spcPct val="90000"/>
            </a:lnSpc>
            <a:spcBef>
              <a:spcPct val="0"/>
            </a:spcBef>
            <a:spcAft>
              <a:spcPct val="35000"/>
            </a:spcAft>
            <a:buNone/>
          </a:pPr>
          <a:r>
            <a:rPr lang="nl-NL" sz="1100" kern="1200" dirty="0"/>
            <a:t>* Verwarming + koeling</a:t>
          </a:r>
        </a:p>
        <a:p>
          <a:pPr marL="0" lvl="0" indent="0" algn="l" defTabSz="488950">
            <a:lnSpc>
              <a:spcPct val="90000"/>
            </a:lnSpc>
            <a:spcBef>
              <a:spcPct val="0"/>
            </a:spcBef>
            <a:spcAft>
              <a:spcPct val="35000"/>
            </a:spcAft>
            <a:buNone/>
          </a:pPr>
          <a:r>
            <a:rPr lang="nl-NL" sz="1100" kern="1200" dirty="0"/>
            <a:t>* 450 kJ/m²*K  </a:t>
          </a:r>
        </a:p>
      </dsp:txBody>
      <dsp:txXfrm>
        <a:off x="6436339" y="4393341"/>
        <a:ext cx="1444260" cy="94327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01B958-EC79-47AE-B667-204F9D850312}">
      <dsp:nvSpPr>
        <dsp:cNvPr id="0" name=""/>
        <dsp:cNvSpPr/>
      </dsp:nvSpPr>
      <dsp:spPr>
        <a:xfrm rot="5400000">
          <a:off x="-328318" y="333093"/>
          <a:ext cx="2188788" cy="15321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Stap 1 (H6)</a:t>
          </a:r>
        </a:p>
        <a:p>
          <a:pPr marL="0" lvl="0" indent="0" algn="ctr" defTabSz="889000">
            <a:lnSpc>
              <a:spcPct val="90000"/>
            </a:lnSpc>
            <a:spcBef>
              <a:spcPct val="0"/>
            </a:spcBef>
            <a:spcAft>
              <a:spcPct val="35000"/>
            </a:spcAft>
            <a:buNone/>
          </a:pPr>
          <a:r>
            <a:rPr lang="nl-NL" sz="1400" kern="1200" dirty="0"/>
            <a:t>Gebouwbegrenzing en indeling</a:t>
          </a:r>
        </a:p>
      </dsp:txBody>
      <dsp:txXfrm rot="-5400000">
        <a:off x="0" y="770851"/>
        <a:ext cx="1532152" cy="656636"/>
      </dsp:txXfrm>
    </dsp:sp>
    <dsp:sp modelId="{5C7AFDC0-46C0-4835-9706-ADEC5FEC2D9A}">
      <dsp:nvSpPr>
        <dsp:cNvPr id="0" name=""/>
        <dsp:cNvSpPr/>
      </dsp:nvSpPr>
      <dsp:spPr>
        <a:xfrm rot="5400000">
          <a:off x="4572011" y="-3035084"/>
          <a:ext cx="1423460" cy="7503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t>Bepaal de grenzen van de woning/woongebouw 				(6.1)</a:t>
          </a:r>
        </a:p>
        <a:p>
          <a:pPr marL="114300" lvl="1" indent="-114300" algn="l" defTabSz="622300">
            <a:lnSpc>
              <a:spcPct val="90000"/>
            </a:lnSpc>
            <a:spcBef>
              <a:spcPct val="0"/>
            </a:spcBef>
            <a:spcAft>
              <a:spcPct val="15000"/>
            </a:spcAft>
            <a:buChar char="•"/>
          </a:pPr>
          <a:r>
            <a:rPr lang="nl-NL" sz="1400" kern="1200" dirty="0"/>
            <a:t>Benoem de gebruiksfunctie						(6.2)</a:t>
          </a:r>
        </a:p>
        <a:p>
          <a:pPr marL="114300" lvl="1" indent="-114300" algn="l" defTabSz="622300">
            <a:lnSpc>
              <a:spcPct val="90000"/>
            </a:lnSpc>
            <a:spcBef>
              <a:spcPct val="0"/>
            </a:spcBef>
            <a:spcAft>
              <a:spcPct val="15000"/>
            </a:spcAft>
            <a:buChar char="•"/>
          </a:pPr>
          <a:r>
            <a:rPr lang="nl-NL" sz="1400" kern="1200" dirty="0"/>
            <a:t>Bepaal de thermische zone						(6.3)</a:t>
          </a:r>
        </a:p>
        <a:p>
          <a:pPr marL="114300" lvl="1" indent="-114300" algn="l" defTabSz="622300">
            <a:lnSpc>
              <a:spcPct val="90000"/>
            </a:lnSpc>
            <a:spcBef>
              <a:spcPct val="0"/>
            </a:spcBef>
            <a:spcAft>
              <a:spcPct val="15000"/>
            </a:spcAft>
            <a:buChar char="•"/>
          </a:pPr>
          <a:r>
            <a:rPr lang="nl-NL" sz="1400" kern="1200" dirty="0"/>
            <a:t>Bepaal de </a:t>
          </a:r>
          <a:r>
            <a:rPr lang="nl-NL" sz="1400" kern="1200" dirty="0" err="1"/>
            <a:t>klimatiseringszone</a:t>
          </a:r>
          <a:r>
            <a:rPr lang="nl-NL" sz="1400" kern="1200" dirty="0"/>
            <a:t>						(6.4)</a:t>
          </a:r>
        </a:p>
        <a:p>
          <a:pPr marL="114300" lvl="1" indent="-114300" algn="l" defTabSz="622300">
            <a:lnSpc>
              <a:spcPct val="90000"/>
            </a:lnSpc>
            <a:spcBef>
              <a:spcPct val="0"/>
            </a:spcBef>
            <a:spcAft>
              <a:spcPct val="15000"/>
            </a:spcAft>
            <a:buChar char="•"/>
          </a:pPr>
          <a:r>
            <a:rPr lang="nl-NL" sz="1400" kern="1200" dirty="0"/>
            <a:t>Bepaal de rekenzone							(6.5)</a:t>
          </a:r>
        </a:p>
        <a:p>
          <a:pPr marL="114300" lvl="1" indent="-114300" algn="l" defTabSz="622300">
            <a:lnSpc>
              <a:spcPct val="90000"/>
            </a:lnSpc>
            <a:spcBef>
              <a:spcPct val="0"/>
            </a:spcBef>
            <a:spcAft>
              <a:spcPct val="15000"/>
            </a:spcAft>
            <a:buChar char="•"/>
          </a:pPr>
          <a:r>
            <a:rPr lang="nl-NL" sz="1400" kern="1200" dirty="0"/>
            <a:t>Bepaal het risico op oververhitting					(6.6</a:t>
          </a:r>
          <a:r>
            <a:rPr lang="nl-NL" sz="1200" kern="1200" dirty="0"/>
            <a:t>)</a:t>
          </a:r>
        </a:p>
      </dsp:txBody>
      <dsp:txXfrm rot="-5400000">
        <a:off x="1532152" y="74263"/>
        <a:ext cx="7433691" cy="1284484"/>
      </dsp:txXfrm>
    </dsp:sp>
    <dsp:sp modelId="{F9C9C060-0D3E-4964-B627-0186D9D0DE0C}">
      <dsp:nvSpPr>
        <dsp:cNvPr id="0" name=""/>
        <dsp:cNvSpPr/>
      </dsp:nvSpPr>
      <dsp:spPr>
        <a:xfrm rot="5400000">
          <a:off x="-328318" y="2332695"/>
          <a:ext cx="2188788" cy="15321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Stap 2 (H7)</a:t>
          </a:r>
        </a:p>
        <a:p>
          <a:pPr marL="0" lvl="0" indent="0" algn="ctr" defTabSz="889000">
            <a:lnSpc>
              <a:spcPct val="90000"/>
            </a:lnSpc>
            <a:spcBef>
              <a:spcPct val="0"/>
            </a:spcBef>
            <a:spcAft>
              <a:spcPct val="35000"/>
            </a:spcAft>
            <a:buNone/>
          </a:pPr>
          <a:r>
            <a:rPr lang="nl-NL" sz="1400" kern="1200" dirty="0"/>
            <a:t>Algemene gegevens</a:t>
          </a:r>
        </a:p>
      </dsp:txBody>
      <dsp:txXfrm rot="-5400000">
        <a:off x="0" y="2770453"/>
        <a:ext cx="1532152" cy="656636"/>
      </dsp:txXfrm>
    </dsp:sp>
    <dsp:sp modelId="{E5F4F5BF-463D-4E57-BE84-0190562F6082}">
      <dsp:nvSpPr>
        <dsp:cNvPr id="0" name=""/>
        <dsp:cNvSpPr/>
      </dsp:nvSpPr>
      <dsp:spPr>
        <a:xfrm rot="5400000">
          <a:off x="4572385" y="-1035856"/>
          <a:ext cx="1422712" cy="7503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Bepaal de algemene gegevens van de woning/woongebouw 		(7.1)</a:t>
          </a:r>
        </a:p>
        <a:p>
          <a:pPr marL="228600" lvl="2"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Gebouwtype en woningpositie, daktype, bouwjaar, renovatiejaar, infiltratie en gebouwhoogte</a:t>
          </a:r>
        </a:p>
        <a:p>
          <a:pPr marL="114300" lvl="1"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Bepaal de algemene gegevens van de rekenzone 				(7.2)</a:t>
          </a:r>
        </a:p>
        <a:p>
          <a:pPr marL="228600" lvl="2"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Gebruiksoppervlakte, aantal bouwlagen, specifieke interne warmtecapaciteit en leidingdoorvoeren</a:t>
          </a:r>
        </a:p>
      </dsp:txBody>
      <dsp:txXfrm rot="-5400000">
        <a:off x="1532152" y="2073828"/>
        <a:ext cx="7433728" cy="1283810"/>
      </dsp:txXfrm>
    </dsp:sp>
    <dsp:sp modelId="{397A358E-0345-4ADB-B30D-07D61D5D69AB}">
      <dsp:nvSpPr>
        <dsp:cNvPr id="0" name=""/>
        <dsp:cNvSpPr/>
      </dsp:nvSpPr>
      <dsp:spPr>
        <a:xfrm rot="5400000">
          <a:off x="-328318" y="4332297"/>
          <a:ext cx="2188788" cy="15321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Stap 3 (H8)</a:t>
          </a:r>
        </a:p>
        <a:p>
          <a:pPr marL="0" lvl="0" indent="0" algn="ctr" defTabSz="889000">
            <a:lnSpc>
              <a:spcPct val="90000"/>
            </a:lnSpc>
            <a:spcBef>
              <a:spcPct val="0"/>
            </a:spcBef>
            <a:spcAft>
              <a:spcPct val="35000"/>
            </a:spcAft>
            <a:buNone/>
          </a:pPr>
          <a:r>
            <a:rPr lang="nl-NL" sz="1400" kern="1200" dirty="0"/>
            <a:t>Bouwkundige gegevens</a:t>
          </a:r>
        </a:p>
      </dsp:txBody>
      <dsp:txXfrm rot="-5400000">
        <a:off x="0" y="4770055"/>
        <a:ext cx="1532152" cy="656636"/>
      </dsp:txXfrm>
    </dsp:sp>
    <dsp:sp modelId="{6EEC23EF-C87F-40F1-8A5A-BD088578C609}">
      <dsp:nvSpPr>
        <dsp:cNvPr id="0" name=""/>
        <dsp:cNvSpPr/>
      </dsp:nvSpPr>
      <dsp:spPr>
        <a:xfrm rot="5400000">
          <a:off x="4572385" y="963745"/>
          <a:ext cx="1422712" cy="7503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t>Bepaal de thermische schil van de bouwdelen 				(8.1)</a:t>
          </a:r>
        </a:p>
        <a:p>
          <a:pPr marL="114300" lvl="1" indent="-114300" algn="l" defTabSz="622300">
            <a:lnSpc>
              <a:spcPct val="90000"/>
            </a:lnSpc>
            <a:spcBef>
              <a:spcPct val="0"/>
            </a:spcBef>
            <a:spcAft>
              <a:spcPct val="15000"/>
            </a:spcAft>
            <a:buChar char="•"/>
          </a:pPr>
          <a:r>
            <a:rPr lang="nl-NL" sz="1400" kern="1200" dirty="0"/>
            <a:t>Bepaal de oppervlakte van de constructies 				(8.2)</a:t>
          </a:r>
        </a:p>
        <a:p>
          <a:pPr marL="114300" lvl="1" indent="-114300" algn="l" defTabSz="622300">
            <a:lnSpc>
              <a:spcPct val="90000"/>
            </a:lnSpc>
            <a:spcBef>
              <a:spcPct val="0"/>
            </a:spcBef>
            <a:spcAft>
              <a:spcPct val="15000"/>
            </a:spcAft>
            <a:buChar char="•"/>
          </a:pPr>
          <a:r>
            <a:rPr lang="nl-NL" sz="1400" kern="1200" dirty="0"/>
            <a:t>Bepaal de overige kenmerken van de thermische schil zoals</a:t>
          </a:r>
        </a:p>
        <a:p>
          <a:pPr marL="228600" lvl="2" indent="-114300" algn="l" defTabSz="622300">
            <a:lnSpc>
              <a:spcPct val="90000"/>
            </a:lnSpc>
            <a:spcBef>
              <a:spcPct val="0"/>
            </a:spcBef>
            <a:spcAft>
              <a:spcPct val="15000"/>
            </a:spcAft>
            <a:buChar char="•"/>
          </a:pPr>
          <a:r>
            <a:rPr lang="nl-NL" sz="1400" kern="1200" dirty="0"/>
            <a:t>perimeter, begrenzingen, oriëntatie, hellingshoek, zonwering, overstekken en belemmeringen</a:t>
          </a:r>
        </a:p>
        <a:p>
          <a:pPr marL="114300" lvl="1" indent="-114300" algn="l" defTabSz="622300">
            <a:lnSpc>
              <a:spcPct val="90000"/>
            </a:lnSpc>
            <a:spcBef>
              <a:spcPct val="0"/>
            </a:spcBef>
            <a:spcAft>
              <a:spcPct val="15000"/>
            </a:spcAft>
            <a:buChar char="•"/>
          </a:pPr>
          <a:r>
            <a:rPr lang="nl-NL" sz="1400" kern="1200" dirty="0"/>
            <a:t>Bepaal de thermische eigenschappen van de constructies 			(8.7)</a:t>
          </a:r>
        </a:p>
      </dsp:txBody>
      <dsp:txXfrm rot="-5400000">
        <a:off x="1532152" y="4073430"/>
        <a:ext cx="7433728" cy="12838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01B958-EC79-47AE-B667-204F9D850312}">
      <dsp:nvSpPr>
        <dsp:cNvPr id="0" name=""/>
        <dsp:cNvSpPr/>
      </dsp:nvSpPr>
      <dsp:spPr>
        <a:xfrm rot="5400000">
          <a:off x="-328318" y="333093"/>
          <a:ext cx="2188788" cy="15321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Stap 1 (H6)</a:t>
          </a:r>
        </a:p>
        <a:p>
          <a:pPr marL="0" lvl="0" indent="0" algn="ctr" defTabSz="889000">
            <a:lnSpc>
              <a:spcPct val="90000"/>
            </a:lnSpc>
            <a:spcBef>
              <a:spcPct val="0"/>
            </a:spcBef>
            <a:spcAft>
              <a:spcPct val="35000"/>
            </a:spcAft>
            <a:buNone/>
          </a:pPr>
          <a:r>
            <a:rPr lang="nl-NL" sz="1400" kern="1200" dirty="0"/>
            <a:t>Gebouwbegrenzing en indeling</a:t>
          </a:r>
        </a:p>
      </dsp:txBody>
      <dsp:txXfrm rot="-5400000">
        <a:off x="0" y="770851"/>
        <a:ext cx="1532152" cy="656636"/>
      </dsp:txXfrm>
    </dsp:sp>
    <dsp:sp modelId="{5C7AFDC0-46C0-4835-9706-ADEC5FEC2D9A}">
      <dsp:nvSpPr>
        <dsp:cNvPr id="0" name=""/>
        <dsp:cNvSpPr/>
      </dsp:nvSpPr>
      <dsp:spPr>
        <a:xfrm rot="5400000">
          <a:off x="4572011" y="-3035084"/>
          <a:ext cx="1423460" cy="7503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t>Bepaal de grenzen van de woning/woongebouw 				(6.1)</a:t>
          </a:r>
        </a:p>
        <a:p>
          <a:pPr marL="114300" lvl="1" indent="-114300" algn="l" defTabSz="622300">
            <a:lnSpc>
              <a:spcPct val="90000"/>
            </a:lnSpc>
            <a:spcBef>
              <a:spcPct val="0"/>
            </a:spcBef>
            <a:spcAft>
              <a:spcPct val="15000"/>
            </a:spcAft>
            <a:buChar char="•"/>
          </a:pPr>
          <a:r>
            <a:rPr lang="nl-NL" sz="1400" kern="1200" dirty="0"/>
            <a:t>Benoem de gebruiksfunctie						(6.2)</a:t>
          </a:r>
        </a:p>
        <a:p>
          <a:pPr marL="114300" lvl="1" indent="-114300" algn="l" defTabSz="622300">
            <a:lnSpc>
              <a:spcPct val="90000"/>
            </a:lnSpc>
            <a:spcBef>
              <a:spcPct val="0"/>
            </a:spcBef>
            <a:spcAft>
              <a:spcPct val="15000"/>
            </a:spcAft>
            <a:buChar char="•"/>
          </a:pPr>
          <a:r>
            <a:rPr lang="nl-NL" sz="1400" kern="1200" dirty="0"/>
            <a:t>Bepaal de thermische zone						(6.3)</a:t>
          </a:r>
        </a:p>
        <a:p>
          <a:pPr marL="114300" lvl="1" indent="-114300" algn="l" defTabSz="622300">
            <a:lnSpc>
              <a:spcPct val="90000"/>
            </a:lnSpc>
            <a:spcBef>
              <a:spcPct val="0"/>
            </a:spcBef>
            <a:spcAft>
              <a:spcPct val="15000"/>
            </a:spcAft>
            <a:buChar char="•"/>
          </a:pPr>
          <a:r>
            <a:rPr lang="nl-NL" sz="1400" kern="1200" dirty="0"/>
            <a:t>Bepaal de </a:t>
          </a:r>
          <a:r>
            <a:rPr lang="nl-NL" sz="1400" kern="1200" dirty="0" err="1"/>
            <a:t>klimatiseringszone</a:t>
          </a:r>
          <a:r>
            <a:rPr lang="nl-NL" sz="1400" kern="1200" dirty="0"/>
            <a:t>						(6.4)</a:t>
          </a:r>
        </a:p>
        <a:p>
          <a:pPr marL="114300" lvl="1" indent="-114300" algn="l" defTabSz="622300">
            <a:lnSpc>
              <a:spcPct val="90000"/>
            </a:lnSpc>
            <a:spcBef>
              <a:spcPct val="0"/>
            </a:spcBef>
            <a:spcAft>
              <a:spcPct val="15000"/>
            </a:spcAft>
            <a:buChar char="•"/>
          </a:pPr>
          <a:r>
            <a:rPr lang="nl-NL" sz="1400" kern="1200" dirty="0"/>
            <a:t>Bepaal de rekenzone							(6.5)</a:t>
          </a:r>
        </a:p>
        <a:p>
          <a:pPr marL="114300" lvl="1" indent="-114300" algn="l" defTabSz="622300">
            <a:lnSpc>
              <a:spcPct val="90000"/>
            </a:lnSpc>
            <a:spcBef>
              <a:spcPct val="0"/>
            </a:spcBef>
            <a:spcAft>
              <a:spcPct val="15000"/>
            </a:spcAft>
            <a:buChar char="•"/>
          </a:pPr>
          <a:r>
            <a:rPr lang="nl-NL" sz="1400" kern="1200" dirty="0"/>
            <a:t>Bepaal het risico op oververhitting					(6.6</a:t>
          </a:r>
          <a:r>
            <a:rPr lang="nl-NL" sz="1200" kern="1200" dirty="0"/>
            <a:t>)</a:t>
          </a:r>
        </a:p>
      </dsp:txBody>
      <dsp:txXfrm rot="-5400000">
        <a:off x="1532152" y="74263"/>
        <a:ext cx="7433691" cy="1284484"/>
      </dsp:txXfrm>
    </dsp:sp>
    <dsp:sp modelId="{F9C9C060-0D3E-4964-B627-0186D9D0DE0C}">
      <dsp:nvSpPr>
        <dsp:cNvPr id="0" name=""/>
        <dsp:cNvSpPr/>
      </dsp:nvSpPr>
      <dsp:spPr>
        <a:xfrm rot="5400000">
          <a:off x="-328318" y="2332695"/>
          <a:ext cx="2188788" cy="15321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Stap 2 (H7)</a:t>
          </a:r>
        </a:p>
        <a:p>
          <a:pPr marL="0" lvl="0" indent="0" algn="ctr" defTabSz="889000">
            <a:lnSpc>
              <a:spcPct val="90000"/>
            </a:lnSpc>
            <a:spcBef>
              <a:spcPct val="0"/>
            </a:spcBef>
            <a:spcAft>
              <a:spcPct val="35000"/>
            </a:spcAft>
            <a:buNone/>
          </a:pPr>
          <a:r>
            <a:rPr lang="nl-NL" sz="1400" kern="1200" dirty="0"/>
            <a:t>Algemene gegevens</a:t>
          </a:r>
        </a:p>
      </dsp:txBody>
      <dsp:txXfrm rot="-5400000">
        <a:off x="0" y="2770453"/>
        <a:ext cx="1532152" cy="656636"/>
      </dsp:txXfrm>
    </dsp:sp>
    <dsp:sp modelId="{E5F4F5BF-463D-4E57-BE84-0190562F6082}">
      <dsp:nvSpPr>
        <dsp:cNvPr id="0" name=""/>
        <dsp:cNvSpPr/>
      </dsp:nvSpPr>
      <dsp:spPr>
        <a:xfrm rot="5400000">
          <a:off x="4572385" y="-1035856"/>
          <a:ext cx="1422712" cy="7503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Bepaal de algemene gegevens van de woning/woongebouw 		(7.1)</a:t>
          </a:r>
        </a:p>
        <a:p>
          <a:pPr marL="228600" lvl="2"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Gebouwtype en woningpositie, daktype, bouwjaar, renovatiejaar, infiltratie en gebouwhoogte</a:t>
          </a:r>
        </a:p>
        <a:p>
          <a:pPr marL="114300" lvl="1"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Bepaal de algemene gegevens van de rekenzone 				(7.2)</a:t>
          </a:r>
        </a:p>
        <a:p>
          <a:pPr marL="228600" lvl="2"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Gebruiksoppervlakte, aantal bouwlagen, specifieke interne warmtecapaciteit en leidingdoorvoeren</a:t>
          </a:r>
        </a:p>
      </dsp:txBody>
      <dsp:txXfrm rot="-5400000">
        <a:off x="1532152" y="2073828"/>
        <a:ext cx="7433728" cy="1283810"/>
      </dsp:txXfrm>
    </dsp:sp>
    <dsp:sp modelId="{397A358E-0345-4ADB-B30D-07D61D5D69AB}">
      <dsp:nvSpPr>
        <dsp:cNvPr id="0" name=""/>
        <dsp:cNvSpPr/>
      </dsp:nvSpPr>
      <dsp:spPr>
        <a:xfrm rot="5400000">
          <a:off x="-328318" y="4332297"/>
          <a:ext cx="2188788" cy="15321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Stap 3 (H8)</a:t>
          </a:r>
        </a:p>
        <a:p>
          <a:pPr marL="0" lvl="0" indent="0" algn="ctr" defTabSz="889000">
            <a:lnSpc>
              <a:spcPct val="90000"/>
            </a:lnSpc>
            <a:spcBef>
              <a:spcPct val="0"/>
            </a:spcBef>
            <a:spcAft>
              <a:spcPct val="35000"/>
            </a:spcAft>
            <a:buNone/>
          </a:pPr>
          <a:r>
            <a:rPr lang="nl-NL" sz="1400" kern="1200" dirty="0"/>
            <a:t>Bouwkundige gegevens</a:t>
          </a:r>
        </a:p>
      </dsp:txBody>
      <dsp:txXfrm rot="-5400000">
        <a:off x="0" y="4770055"/>
        <a:ext cx="1532152" cy="656636"/>
      </dsp:txXfrm>
    </dsp:sp>
    <dsp:sp modelId="{6EEC23EF-C87F-40F1-8A5A-BD088578C609}">
      <dsp:nvSpPr>
        <dsp:cNvPr id="0" name=""/>
        <dsp:cNvSpPr/>
      </dsp:nvSpPr>
      <dsp:spPr>
        <a:xfrm rot="5400000">
          <a:off x="4572385" y="963745"/>
          <a:ext cx="1422712" cy="7503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t>Bepaal de thermische schil van de bouwdelen 				(8.1)</a:t>
          </a:r>
        </a:p>
        <a:p>
          <a:pPr marL="114300" lvl="1" indent="-114300" algn="l" defTabSz="622300">
            <a:lnSpc>
              <a:spcPct val="90000"/>
            </a:lnSpc>
            <a:spcBef>
              <a:spcPct val="0"/>
            </a:spcBef>
            <a:spcAft>
              <a:spcPct val="15000"/>
            </a:spcAft>
            <a:buChar char="•"/>
          </a:pPr>
          <a:r>
            <a:rPr lang="nl-NL" sz="1400" kern="1200" dirty="0"/>
            <a:t>Bepaal de oppervlakte van de constructies 				(8.2)</a:t>
          </a:r>
        </a:p>
        <a:p>
          <a:pPr marL="114300" lvl="1" indent="-114300" algn="l" defTabSz="622300">
            <a:lnSpc>
              <a:spcPct val="90000"/>
            </a:lnSpc>
            <a:spcBef>
              <a:spcPct val="0"/>
            </a:spcBef>
            <a:spcAft>
              <a:spcPct val="15000"/>
            </a:spcAft>
            <a:buChar char="•"/>
          </a:pPr>
          <a:r>
            <a:rPr lang="nl-NL" sz="1400" kern="1200" dirty="0"/>
            <a:t>Bepaal de overige kenmerken van de thermische schil zoals</a:t>
          </a:r>
        </a:p>
        <a:p>
          <a:pPr marL="228600" lvl="2" indent="-114300" algn="l" defTabSz="622300">
            <a:lnSpc>
              <a:spcPct val="90000"/>
            </a:lnSpc>
            <a:spcBef>
              <a:spcPct val="0"/>
            </a:spcBef>
            <a:spcAft>
              <a:spcPct val="15000"/>
            </a:spcAft>
            <a:buChar char="•"/>
          </a:pPr>
          <a:r>
            <a:rPr lang="nl-NL" sz="1400" kern="1200" dirty="0"/>
            <a:t>perimeter, begrenzingen, oriëntatie, hellingshoek, zonwering, overstekken en belemmeringen</a:t>
          </a:r>
        </a:p>
        <a:p>
          <a:pPr marL="114300" lvl="1" indent="-114300" algn="l" defTabSz="622300">
            <a:lnSpc>
              <a:spcPct val="90000"/>
            </a:lnSpc>
            <a:spcBef>
              <a:spcPct val="0"/>
            </a:spcBef>
            <a:spcAft>
              <a:spcPct val="15000"/>
            </a:spcAft>
            <a:buChar char="•"/>
          </a:pPr>
          <a:r>
            <a:rPr lang="nl-NL" sz="1400" kern="1200" dirty="0"/>
            <a:t>Bepaal de thermische eigenschappen van de constructies 			(8.7)</a:t>
          </a:r>
        </a:p>
      </dsp:txBody>
      <dsp:txXfrm rot="-5400000">
        <a:off x="1532152" y="4073430"/>
        <a:ext cx="7433728" cy="12838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2F3F18-AB0F-4EAB-8252-5BA676649E39}">
      <dsp:nvSpPr>
        <dsp:cNvPr id="0" name=""/>
        <dsp:cNvSpPr/>
      </dsp:nvSpPr>
      <dsp:spPr>
        <a:xfrm>
          <a:off x="0" y="2861039"/>
          <a:ext cx="8132233" cy="12023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nl-NL" sz="2500" kern="1200" dirty="0" err="1"/>
            <a:t>Klimatiserings</a:t>
          </a:r>
          <a:r>
            <a:rPr lang="nl-NL" sz="2500" kern="1200" dirty="0"/>
            <a:t>-</a:t>
          </a:r>
        </a:p>
        <a:p>
          <a:pPr marL="0" lvl="0" indent="0" algn="ctr" defTabSz="1111250">
            <a:lnSpc>
              <a:spcPct val="90000"/>
            </a:lnSpc>
            <a:spcBef>
              <a:spcPct val="0"/>
            </a:spcBef>
            <a:spcAft>
              <a:spcPct val="35000"/>
            </a:spcAft>
            <a:buNone/>
          </a:pPr>
          <a:r>
            <a:rPr lang="nl-NL" sz="2500" kern="1200" dirty="0"/>
            <a:t>zone</a:t>
          </a:r>
        </a:p>
      </dsp:txBody>
      <dsp:txXfrm>
        <a:off x="0" y="2861039"/>
        <a:ext cx="2439669" cy="1202363"/>
      </dsp:txXfrm>
    </dsp:sp>
    <dsp:sp modelId="{4B2DE163-EE89-4792-A873-B8A39E44D303}">
      <dsp:nvSpPr>
        <dsp:cNvPr id="0" name=""/>
        <dsp:cNvSpPr/>
      </dsp:nvSpPr>
      <dsp:spPr>
        <a:xfrm>
          <a:off x="0" y="1458282"/>
          <a:ext cx="8132233" cy="12023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nl-NL" sz="2500" kern="1200" dirty="0"/>
            <a:t>Thermische zone</a:t>
          </a:r>
        </a:p>
      </dsp:txBody>
      <dsp:txXfrm>
        <a:off x="0" y="1458282"/>
        <a:ext cx="2439669" cy="1202363"/>
      </dsp:txXfrm>
    </dsp:sp>
    <dsp:sp modelId="{47224F29-6A79-4115-BB2A-14171EC02646}">
      <dsp:nvSpPr>
        <dsp:cNvPr id="0" name=""/>
        <dsp:cNvSpPr/>
      </dsp:nvSpPr>
      <dsp:spPr>
        <a:xfrm>
          <a:off x="0" y="4219125"/>
          <a:ext cx="8132233" cy="12023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nl-NL" sz="2500" kern="1200" dirty="0"/>
            <a:t>Rekenzone</a:t>
          </a:r>
        </a:p>
      </dsp:txBody>
      <dsp:txXfrm>
        <a:off x="0" y="4219125"/>
        <a:ext cx="2439669" cy="1202363"/>
      </dsp:txXfrm>
    </dsp:sp>
    <dsp:sp modelId="{9566308F-3620-4ED2-B0CC-392A9DF4D2F3}">
      <dsp:nvSpPr>
        <dsp:cNvPr id="0" name=""/>
        <dsp:cNvSpPr/>
      </dsp:nvSpPr>
      <dsp:spPr>
        <a:xfrm>
          <a:off x="3964691" y="155722"/>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l-NL" sz="1100" kern="1200" dirty="0"/>
            <a:t>Woning</a:t>
          </a:r>
        </a:p>
      </dsp:txBody>
      <dsp:txXfrm>
        <a:off x="3994038" y="185069"/>
        <a:ext cx="1444260" cy="943275"/>
      </dsp:txXfrm>
    </dsp:sp>
    <dsp:sp modelId="{3B8E7670-CF66-495A-883A-F0EE1832F0D4}">
      <dsp:nvSpPr>
        <dsp:cNvPr id="0" name=""/>
        <dsp:cNvSpPr/>
      </dsp:nvSpPr>
      <dsp:spPr>
        <a:xfrm>
          <a:off x="2985742" y="1157691"/>
          <a:ext cx="1730426" cy="403142"/>
        </a:xfrm>
        <a:custGeom>
          <a:avLst/>
          <a:gdLst/>
          <a:ahLst/>
          <a:cxnLst/>
          <a:rect l="0" t="0" r="0" b="0"/>
          <a:pathLst>
            <a:path>
              <a:moveTo>
                <a:pt x="1730426" y="0"/>
              </a:moveTo>
              <a:lnTo>
                <a:pt x="1730426" y="201571"/>
              </a:lnTo>
              <a:lnTo>
                <a:pt x="0" y="201571"/>
              </a:lnTo>
              <a:lnTo>
                <a:pt x="0" y="40314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F88BD8-8664-4841-8F0B-164F8F59AD92}">
      <dsp:nvSpPr>
        <dsp:cNvPr id="0" name=""/>
        <dsp:cNvSpPr/>
      </dsp:nvSpPr>
      <dsp:spPr>
        <a:xfrm>
          <a:off x="2234265" y="1560834"/>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nl-NL" sz="1100" kern="1200" dirty="0"/>
            <a:t>Niet </a:t>
          </a:r>
          <a:r>
            <a:rPr lang="nl-NL" sz="1100" kern="1200" dirty="0" err="1"/>
            <a:t>labelplichte</a:t>
          </a:r>
          <a:r>
            <a:rPr lang="nl-NL" sz="1100" kern="1200" dirty="0"/>
            <a:t> ruimten:</a:t>
          </a:r>
          <a:br>
            <a:rPr lang="nl-NL" sz="1100" kern="1200" dirty="0"/>
          </a:br>
          <a:r>
            <a:rPr lang="nl-NL" sz="1100" kern="1200" dirty="0"/>
            <a:t>* Losstaande berging</a:t>
          </a:r>
          <a:br>
            <a:rPr lang="nl-NL" sz="1100" kern="1200" dirty="0"/>
          </a:br>
          <a:r>
            <a:rPr lang="nl-NL" sz="1100" kern="1200" dirty="0"/>
            <a:t>* Onverwarmde vliering</a:t>
          </a:r>
        </a:p>
      </dsp:txBody>
      <dsp:txXfrm>
        <a:off x="2263612" y="1590181"/>
        <a:ext cx="1444260" cy="943275"/>
      </dsp:txXfrm>
    </dsp:sp>
    <dsp:sp modelId="{E17B23D2-5122-4562-9987-6BF5E2A02259}">
      <dsp:nvSpPr>
        <dsp:cNvPr id="0" name=""/>
        <dsp:cNvSpPr/>
      </dsp:nvSpPr>
      <dsp:spPr>
        <a:xfrm>
          <a:off x="4716169" y="1157691"/>
          <a:ext cx="976920" cy="400787"/>
        </a:xfrm>
        <a:custGeom>
          <a:avLst/>
          <a:gdLst/>
          <a:ahLst/>
          <a:cxnLst/>
          <a:rect l="0" t="0" r="0" b="0"/>
          <a:pathLst>
            <a:path>
              <a:moveTo>
                <a:pt x="0" y="0"/>
              </a:moveTo>
              <a:lnTo>
                <a:pt x="0" y="200393"/>
              </a:lnTo>
              <a:lnTo>
                <a:pt x="976920" y="200393"/>
              </a:lnTo>
              <a:lnTo>
                <a:pt x="976920" y="4007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D30224-9305-4B01-819F-DBC9EB1C1673}">
      <dsp:nvSpPr>
        <dsp:cNvPr id="0" name=""/>
        <dsp:cNvSpPr/>
      </dsp:nvSpPr>
      <dsp:spPr>
        <a:xfrm>
          <a:off x="4941612" y="1558479"/>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nl-NL" sz="1100" kern="1200" dirty="0"/>
            <a:t>* Woonkamer</a:t>
          </a:r>
        </a:p>
        <a:p>
          <a:pPr marL="0" lvl="0" indent="0" algn="l" defTabSz="488950">
            <a:lnSpc>
              <a:spcPct val="90000"/>
            </a:lnSpc>
            <a:spcBef>
              <a:spcPct val="0"/>
            </a:spcBef>
            <a:spcAft>
              <a:spcPct val="35000"/>
            </a:spcAft>
            <a:buFont typeface="Arial" panose="020B0604020202020204" pitchFamily="34" charset="0"/>
            <a:buNone/>
          </a:pPr>
          <a:r>
            <a:rPr lang="nl-NL" sz="1100" kern="1200" dirty="0"/>
            <a:t>* Slaapkamers</a:t>
          </a:r>
        </a:p>
        <a:p>
          <a:pPr marL="0" lvl="0" indent="0" algn="l" defTabSz="488950">
            <a:lnSpc>
              <a:spcPct val="90000"/>
            </a:lnSpc>
            <a:spcBef>
              <a:spcPct val="0"/>
            </a:spcBef>
            <a:spcAft>
              <a:spcPct val="35000"/>
            </a:spcAft>
            <a:buFont typeface="Arial" panose="020B0604020202020204" pitchFamily="34" charset="0"/>
            <a:buNone/>
          </a:pPr>
          <a:r>
            <a:rPr lang="nl-NL" sz="1100" kern="1200" dirty="0"/>
            <a:t>* Keukens </a:t>
          </a:r>
        </a:p>
        <a:p>
          <a:pPr marL="0" lvl="0" indent="0" algn="l" defTabSz="488950">
            <a:lnSpc>
              <a:spcPct val="90000"/>
            </a:lnSpc>
            <a:spcBef>
              <a:spcPct val="0"/>
            </a:spcBef>
            <a:spcAft>
              <a:spcPct val="35000"/>
            </a:spcAft>
            <a:buFont typeface="Arial" panose="020B0604020202020204" pitchFamily="34" charset="0"/>
            <a:buNone/>
          </a:pPr>
          <a:r>
            <a:rPr lang="nl-NL" sz="1100" kern="1200" dirty="0"/>
            <a:t>* Overige ruimten</a:t>
          </a:r>
        </a:p>
      </dsp:txBody>
      <dsp:txXfrm>
        <a:off x="4970959" y="1587826"/>
        <a:ext cx="1444260" cy="943275"/>
      </dsp:txXfrm>
    </dsp:sp>
    <dsp:sp modelId="{130EE034-C136-4025-B4BA-74A61A6BF1C3}">
      <dsp:nvSpPr>
        <dsp:cNvPr id="0" name=""/>
        <dsp:cNvSpPr/>
      </dsp:nvSpPr>
      <dsp:spPr>
        <a:xfrm>
          <a:off x="4227708" y="2560449"/>
          <a:ext cx="1465380" cy="400787"/>
        </a:xfrm>
        <a:custGeom>
          <a:avLst/>
          <a:gdLst/>
          <a:ahLst/>
          <a:cxnLst/>
          <a:rect l="0" t="0" r="0" b="0"/>
          <a:pathLst>
            <a:path>
              <a:moveTo>
                <a:pt x="1465380" y="0"/>
              </a:moveTo>
              <a:lnTo>
                <a:pt x="1465380" y="200393"/>
              </a:lnTo>
              <a:lnTo>
                <a:pt x="0" y="200393"/>
              </a:lnTo>
              <a:lnTo>
                <a:pt x="0" y="4007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653852-D5F8-4108-A325-AA72B9303799}">
      <dsp:nvSpPr>
        <dsp:cNvPr id="0" name=""/>
        <dsp:cNvSpPr/>
      </dsp:nvSpPr>
      <dsp:spPr>
        <a:xfrm>
          <a:off x="3476231" y="2961236"/>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NL" sz="1100" kern="1200" dirty="0"/>
            <a:t>Rest van de woning</a:t>
          </a:r>
        </a:p>
        <a:p>
          <a:pPr marL="0" lvl="0" indent="0" algn="l" defTabSz="488950">
            <a:lnSpc>
              <a:spcPct val="90000"/>
            </a:lnSpc>
            <a:spcBef>
              <a:spcPct val="0"/>
            </a:spcBef>
            <a:spcAft>
              <a:spcPct val="35000"/>
            </a:spcAft>
            <a:buNone/>
          </a:pPr>
          <a:r>
            <a:rPr lang="nl-NL" sz="1100" kern="1200" dirty="0"/>
            <a:t>* verwarming</a:t>
          </a:r>
        </a:p>
      </dsp:txBody>
      <dsp:txXfrm>
        <a:off x="3505578" y="2990583"/>
        <a:ext cx="1444260" cy="943275"/>
      </dsp:txXfrm>
    </dsp:sp>
    <dsp:sp modelId="{FBD0BB41-0715-4BE3-9BF3-ECC3671972FC}">
      <dsp:nvSpPr>
        <dsp:cNvPr id="0" name=""/>
        <dsp:cNvSpPr/>
      </dsp:nvSpPr>
      <dsp:spPr>
        <a:xfrm>
          <a:off x="3250788" y="3963206"/>
          <a:ext cx="976920" cy="400787"/>
        </a:xfrm>
        <a:custGeom>
          <a:avLst/>
          <a:gdLst/>
          <a:ahLst/>
          <a:cxnLst/>
          <a:rect l="0" t="0" r="0" b="0"/>
          <a:pathLst>
            <a:path>
              <a:moveTo>
                <a:pt x="976920" y="0"/>
              </a:moveTo>
              <a:lnTo>
                <a:pt x="976920" y="200393"/>
              </a:lnTo>
              <a:lnTo>
                <a:pt x="0" y="200393"/>
              </a:lnTo>
              <a:lnTo>
                <a:pt x="0" y="4007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38969F-9C93-467D-B78E-225CA02AFCC0}">
      <dsp:nvSpPr>
        <dsp:cNvPr id="0" name=""/>
        <dsp:cNvSpPr/>
      </dsp:nvSpPr>
      <dsp:spPr>
        <a:xfrm>
          <a:off x="2499311" y="4363994"/>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NL" sz="1100" kern="1200" dirty="0"/>
            <a:t>Rest van de woning</a:t>
          </a:r>
        </a:p>
        <a:p>
          <a:pPr marL="0" lvl="0" indent="0" algn="l" defTabSz="488950">
            <a:lnSpc>
              <a:spcPct val="90000"/>
            </a:lnSpc>
            <a:spcBef>
              <a:spcPct val="0"/>
            </a:spcBef>
            <a:spcAft>
              <a:spcPct val="35000"/>
            </a:spcAft>
            <a:buNone/>
          </a:pPr>
          <a:r>
            <a:rPr lang="nl-NL" sz="1100" kern="1200" dirty="0"/>
            <a:t>* Verwarming</a:t>
          </a:r>
        </a:p>
        <a:p>
          <a:pPr marL="0" lvl="0" indent="0" algn="l" defTabSz="488950">
            <a:lnSpc>
              <a:spcPct val="90000"/>
            </a:lnSpc>
            <a:spcBef>
              <a:spcPct val="0"/>
            </a:spcBef>
            <a:spcAft>
              <a:spcPct val="35000"/>
            </a:spcAft>
            <a:buNone/>
          </a:pPr>
          <a:r>
            <a:rPr lang="nl-NL" sz="1100" kern="1200" dirty="0"/>
            <a:t>* 450 kJ/m²*K </a:t>
          </a:r>
        </a:p>
      </dsp:txBody>
      <dsp:txXfrm>
        <a:off x="2528658" y="4393341"/>
        <a:ext cx="1444260" cy="943275"/>
      </dsp:txXfrm>
    </dsp:sp>
    <dsp:sp modelId="{83844BFE-FBC6-4350-B5A0-95D35C68FDE5}">
      <dsp:nvSpPr>
        <dsp:cNvPr id="0" name=""/>
        <dsp:cNvSpPr/>
      </dsp:nvSpPr>
      <dsp:spPr>
        <a:xfrm>
          <a:off x="4227708" y="3963206"/>
          <a:ext cx="976920" cy="400787"/>
        </a:xfrm>
        <a:custGeom>
          <a:avLst/>
          <a:gdLst/>
          <a:ahLst/>
          <a:cxnLst/>
          <a:rect l="0" t="0" r="0" b="0"/>
          <a:pathLst>
            <a:path>
              <a:moveTo>
                <a:pt x="0" y="0"/>
              </a:moveTo>
              <a:lnTo>
                <a:pt x="0" y="200393"/>
              </a:lnTo>
              <a:lnTo>
                <a:pt x="976920" y="200393"/>
              </a:lnTo>
              <a:lnTo>
                <a:pt x="976920" y="4007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02A39A-A95F-49EA-9664-78A30200E836}">
      <dsp:nvSpPr>
        <dsp:cNvPr id="0" name=""/>
        <dsp:cNvSpPr/>
      </dsp:nvSpPr>
      <dsp:spPr>
        <a:xfrm>
          <a:off x="4453152" y="4363994"/>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NL" sz="1100" kern="1200" dirty="0"/>
            <a:t>Hoofdslaapkamer (opbouw)</a:t>
          </a:r>
        </a:p>
        <a:p>
          <a:pPr marL="0" lvl="0" indent="0" algn="l" defTabSz="488950">
            <a:lnSpc>
              <a:spcPct val="90000"/>
            </a:lnSpc>
            <a:spcBef>
              <a:spcPct val="0"/>
            </a:spcBef>
            <a:spcAft>
              <a:spcPct val="35000"/>
            </a:spcAft>
            <a:buNone/>
          </a:pPr>
          <a:r>
            <a:rPr lang="nl-NL" sz="1100" kern="1200" dirty="0"/>
            <a:t>* Verwarming</a:t>
          </a:r>
        </a:p>
        <a:p>
          <a:pPr marL="0" lvl="0" indent="0" algn="l" defTabSz="488950">
            <a:lnSpc>
              <a:spcPct val="90000"/>
            </a:lnSpc>
            <a:spcBef>
              <a:spcPct val="0"/>
            </a:spcBef>
            <a:spcAft>
              <a:spcPct val="35000"/>
            </a:spcAft>
            <a:buNone/>
          </a:pPr>
          <a:r>
            <a:rPr lang="nl-NL" sz="1100" kern="1200" dirty="0"/>
            <a:t>* 80  kJ/m²*K </a:t>
          </a:r>
        </a:p>
      </dsp:txBody>
      <dsp:txXfrm>
        <a:off x="4482499" y="4393341"/>
        <a:ext cx="1444260" cy="943275"/>
      </dsp:txXfrm>
    </dsp:sp>
    <dsp:sp modelId="{76D08333-905D-4051-AB75-6EA5C0E09575}">
      <dsp:nvSpPr>
        <dsp:cNvPr id="0" name=""/>
        <dsp:cNvSpPr/>
      </dsp:nvSpPr>
      <dsp:spPr>
        <a:xfrm>
          <a:off x="5693089" y="2560449"/>
          <a:ext cx="1465380" cy="400787"/>
        </a:xfrm>
        <a:custGeom>
          <a:avLst/>
          <a:gdLst/>
          <a:ahLst/>
          <a:cxnLst/>
          <a:rect l="0" t="0" r="0" b="0"/>
          <a:pathLst>
            <a:path>
              <a:moveTo>
                <a:pt x="0" y="0"/>
              </a:moveTo>
              <a:lnTo>
                <a:pt x="0" y="200393"/>
              </a:lnTo>
              <a:lnTo>
                <a:pt x="1465380" y="200393"/>
              </a:lnTo>
              <a:lnTo>
                <a:pt x="1465380" y="4007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C554D9-C7B1-4B1E-A6CD-BECC9D6CE665}">
      <dsp:nvSpPr>
        <dsp:cNvPr id="0" name=""/>
        <dsp:cNvSpPr/>
      </dsp:nvSpPr>
      <dsp:spPr>
        <a:xfrm>
          <a:off x="6406992" y="2961236"/>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NL" sz="1100" kern="1200" dirty="0"/>
            <a:t>Woonkamer</a:t>
          </a:r>
        </a:p>
        <a:p>
          <a:pPr marL="0" lvl="0" indent="0" algn="l" defTabSz="488950">
            <a:lnSpc>
              <a:spcPct val="90000"/>
            </a:lnSpc>
            <a:spcBef>
              <a:spcPct val="0"/>
            </a:spcBef>
            <a:spcAft>
              <a:spcPct val="35000"/>
            </a:spcAft>
            <a:buNone/>
          </a:pPr>
          <a:r>
            <a:rPr lang="nl-NL" sz="1100" kern="1200" dirty="0"/>
            <a:t>* Verwarming + koeling</a:t>
          </a:r>
        </a:p>
      </dsp:txBody>
      <dsp:txXfrm>
        <a:off x="6436339" y="2990583"/>
        <a:ext cx="1444260" cy="943275"/>
      </dsp:txXfrm>
    </dsp:sp>
    <dsp:sp modelId="{60AD0BEA-0EBD-405A-8D45-529809D926E9}">
      <dsp:nvSpPr>
        <dsp:cNvPr id="0" name=""/>
        <dsp:cNvSpPr/>
      </dsp:nvSpPr>
      <dsp:spPr>
        <a:xfrm>
          <a:off x="7112749" y="3963206"/>
          <a:ext cx="91440" cy="400787"/>
        </a:xfrm>
        <a:custGeom>
          <a:avLst/>
          <a:gdLst/>
          <a:ahLst/>
          <a:cxnLst/>
          <a:rect l="0" t="0" r="0" b="0"/>
          <a:pathLst>
            <a:path>
              <a:moveTo>
                <a:pt x="45720" y="0"/>
              </a:moveTo>
              <a:lnTo>
                <a:pt x="45720" y="4007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69E52D-7103-47AD-B6E9-CBDED8484FBC}">
      <dsp:nvSpPr>
        <dsp:cNvPr id="0" name=""/>
        <dsp:cNvSpPr/>
      </dsp:nvSpPr>
      <dsp:spPr>
        <a:xfrm>
          <a:off x="6406992" y="4363994"/>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NL" sz="1100" kern="1200" dirty="0"/>
            <a:t>Woonkamer</a:t>
          </a:r>
        </a:p>
        <a:p>
          <a:pPr marL="0" lvl="0" indent="0" algn="l" defTabSz="488950">
            <a:lnSpc>
              <a:spcPct val="90000"/>
            </a:lnSpc>
            <a:spcBef>
              <a:spcPct val="0"/>
            </a:spcBef>
            <a:spcAft>
              <a:spcPct val="35000"/>
            </a:spcAft>
            <a:buNone/>
          </a:pPr>
          <a:r>
            <a:rPr lang="nl-NL" sz="1100" kern="1200" dirty="0"/>
            <a:t>* Verwarming + koeling</a:t>
          </a:r>
        </a:p>
        <a:p>
          <a:pPr marL="0" lvl="0" indent="0" algn="l" defTabSz="488950">
            <a:lnSpc>
              <a:spcPct val="90000"/>
            </a:lnSpc>
            <a:spcBef>
              <a:spcPct val="0"/>
            </a:spcBef>
            <a:spcAft>
              <a:spcPct val="35000"/>
            </a:spcAft>
            <a:buNone/>
          </a:pPr>
          <a:r>
            <a:rPr lang="nl-NL" sz="1100" kern="1200" dirty="0"/>
            <a:t>* 450 kJ/m²*K  </a:t>
          </a:r>
        </a:p>
      </dsp:txBody>
      <dsp:txXfrm>
        <a:off x="6436339" y="4393341"/>
        <a:ext cx="1444260" cy="9432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2F3F18-AB0F-4EAB-8252-5BA676649E39}">
      <dsp:nvSpPr>
        <dsp:cNvPr id="0" name=""/>
        <dsp:cNvSpPr/>
      </dsp:nvSpPr>
      <dsp:spPr>
        <a:xfrm>
          <a:off x="0" y="2861039"/>
          <a:ext cx="8132233" cy="12023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nl-NL" sz="2500" kern="1200" dirty="0" err="1"/>
            <a:t>Klimatiserings</a:t>
          </a:r>
          <a:r>
            <a:rPr lang="nl-NL" sz="2500" kern="1200" dirty="0"/>
            <a:t>-</a:t>
          </a:r>
        </a:p>
        <a:p>
          <a:pPr marL="0" lvl="0" indent="0" algn="ctr" defTabSz="1111250">
            <a:lnSpc>
              <a:spcPct val="90000"/>
            </a:lnSpc>
            <a:spcBef>
              <a:spcPct val="0"/>
            </a:spcBef>
            <a:spcAft>
              <a:spcPct val="35000"/>
            </a:spcAft>
            <a:buNone/>
          </a:pPr>
          <a:r>
            <a:rPr lang="nl-NL" sz="2500" kern="1200" dirty="0"/>
            <a:t>zone</a:t>
          </a:r>
        </a:p>
      </dsp:txBody>
      <dsp:txXfrm>
        <a:off x="0" y="2861039"/>
        <a:ext cx="2439669" cy="1202363"/>
      </dsp:txXfrm>
    </dsp:sp>
    <dsp:sp modelId="{4B2DE163-EE89-4792-A873-B8A39E44D303}">
      <dsp:nvSpPr>
        <dsp:cNvPr id="0" name=""/>
        <dsp:cNvSpPr/>
      </dsp:nvSpPr>
      <dsp:spPr>
        <a:xfrm>
          <a:off x="0" y="1458282"/>
          <a:ext cx="8132233" cy="12023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nl-NL" sz="2500" kern="1200" dirty="0"/>
            <a:t>Thermische zone</a:t>
          </a:r>
        </a:p>
      </dsp:txBody>
      <dsp:txXfrm>
        <a:off x="0" y="1458282"/>
        <a:ext cx="2439669" cy="1202363"/>
      </dsp:txXfrm>
    </dsp:sp>
    <dsp:sp modelId="{47224F29-6A79-4115-BB2A-14171EC02646}">
      <dsp:nvSpPr>
        <dsp:cNvPr id="0" name=""/>
        <dsp:cNvSpPr/>
      </dsp:nvSpPr>
      <dsp:spPr>
        <a:xfrm>
          <a:off x="0" y="4219125"/>
          <a:ext cx="8132233" cy="12023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nl-NL" sz="2500" kern="1200" dirty="0"/>
            <a:t>Rekenzone</a:t>
          </a:r>
        </a:p>
      </dsp:txBody>
      <dsp:txXfrm>
        <a:off x="0" y="4219125"/>
        <a:ext cx="2439669" cy="1202363"/>
      </dsp:txXfrm>
    </dsp:sp>
    <dsp:sp modelId="{9566308F-3620-4ED2-B0CC-392A9DF4D2F3}">
      <dsp:nvSpPr>
        <dsp:cNvPr id="0" name=""/>
        <dsp:cNvSpPr/>
      </dsp:nvSpPr>
      <dsp:spPr>
        <a:xfrm>
          <a:off x="3964691" y="155722"/>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l-NL" sz="1100" kern="1200" dirty="0"/>
            <a:t>Woning</a:t>
          </a:r>
        </a:p>
      </dsp:txBody>
      <dsp:txXfrm>
        <a:off x="3994038" y="185069"/>
        <a:ext cx="1444260" cy="943275"/>
      </dsp:txXfrm>
    </dsp:sp>
    <dsp:sp modelId="{3B8E7670-CF66-495A-883A-F0EE1832F0D4}">
      <dsp:nvSpPr>
        <dsp:cNvPr id="0" name=""/>
        <dsp:cNvSpPr/>
      </dsp:nvSpPr>
      <dsp:spPr>
        <a:xfrm>
          <a:off x="2985742" y="1157691"/>
          <a:ext cx="1730426" cy="403142"/>
        </a:xfrm>
        <a:custGeom>
          <a:avLst/>
          <a:gdLst/>
          <a:ahLst/>
          <a:cxnLst/>
          <a:rect l="0" t="0" r="0" b="0"/>
          <a:pathLst>
            <a:path>
              <a:moveTo>
                <a:pt x="1730426" y="0"/>
              </a:moveTo>
              <a:lnTo>
                <a:pt x="1730426" y="201571"/>
              </a:lnTo>
              <a:lnTo>
                <a:pt x="0" y="201571"/>
              </a:lnTo>
              <a:lnTo>
                <a:pt x="0" y="40314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F88BD8-8664-4841-8F0B-164F8F59AD92}">
      <dsp:nvSpPr>
        <dsp:cNvPr id="0" name=""/>
        <dsp:cNvSpPr/>
      </dsp:nvSpPr>
      <dsp:spPr>
        <a:xfrm>
          <a:off x="2234265" y="1560834"/>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nl-NL" sz="1100" kern="1200" dirty="0"/>
            <a:t>Niet </a:t>
          </a:r>
          <a:r>
            <a:rPr lang="nl-NL" sz="1100" kern="1200" dirty="0" err="1"/>
            <a:t>labelplichte</a:t>
          </a:r>
          <a:r>
            <a:rPr lang="nl-NL" sz="1100" kern="1200" dirty="0"/>
            <a:t> ruimten:</a:t>
          </a:r>
          <a:br>
            <a:rPr lang="nl-NL" sz="1100" kern="1200" dirty="0"/>
          </a:br>
          <a:r>
            <a:rPr lang="nl-NL" sz="1100" kern="1200" dirty="0"/>
            <a:t>* Losstaande berging</a:t>
          </a:r>
          <a:br>
            <a:rPr lang="nl-NL" sz="1100" kern="1200" dirty="0"/>
          </a:br>
          <a:r>
            <a:rPr lang="nl-NL" sz="1100" kern="1200" dirty="0"/>
            <a:t>* Onverwarmde vliering</a:t>
          </a:r>
        </a:p>
      </dsp:txBody>
      <dsp:txXfrm>
        <a:off x="2263612" y="1590181"/>
        <a:ext cx="1444260" cy="943275"/>
      </dsp:txXfrm>
    </dsp:sp>
    <dsp:sp modelId="{E17B23D2-5122-4562-9987-6BF5E2A02259}">
      <dsp:nvSpPr>
        <dsp:cNvPr id="0" name=""/>
        <dsp:cNvSpPr/>
      </dsp:nvSpPr>
      <dsp:spPr>
        <a:xfrm>
          <a:off x="4716169" y="1157691"/>
          <a:ext cx="976920" cy="400787"/>
        </a:xfrm>
        <a:custGeom>
          <a:avLst/>
          <a:gdLst/>
          <a:ahLst/>
          <a:cxnLst/>
          <a:rect l="0" t="0" r="0" b="0"/>
          <a:pathLst>
            <a:path>
              <a:moveTo>
                <a:pt x="0" y="0"/>
              </a:moveTo>
              <a:lnTo>
                <a:pt x="0" y="200393"/>
              </a:lnTo>
              <a:lnTo>
                <a:pt x="976920" y="200393"/>
              </a:lnTo>
              <a:lnTo>
                <a:pt x="976920" y="4007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D30224-9305-4B01-819F-DBC9EB1C1673}">
      <dsp:nvSpPr>
        <dsp:cNvPr id="0" name=""/>
        <dsp:cNvSpPr/>
      </dsp:nvSpPr>
      <dsp:spPr>
        <a:xfrm>
          <a:off x="4941612" y="1558479"/>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nl-NL" sz="1100" kern="1200" dirty="0"/>
            <a:t>* Woonkamer</a:t>
          </a:r>
        </a:p>
        <a:p>
          <a:pPr marL="0" lvl="0" indent="0" algn="l" defTabSz="488950">
            <a:lnSpc>
              <a:spcPct val="90000"/>
            </a:lnSpc>
            <a:spcBef>
              <a:spcPct val="0"/>
            </a:spcBef>
            <a:spcAft>
              <a:spcPct val="35000"/>
            </a:spcAft>
            <a:buFont typeface="Arial" panose="020B0604020202020204" pitchFamily="34" charset="0"/>
            <a:buNone/>
          </a:pPr>
          <a:r>
            <a:rPr lang="nl-NL" sz="1100" kern="1200" dirty="0"/>
            <a:t>* Slaapkamers</a:t>
          </a:r>
        </a:p>
        <a:p>
          <a:pPr marL="0" lvl="0" indent="0" algn="l" defTabSz="488950">
            <a:lnSpc>
              <a:spcPct val="90000"/>
            </a:lnSpc>
            <a:spcBef>
              <a:spcPct val="0"/>
            </a:spcBef>
            <a:spcAft>
              <a:spcPct val="35000"/>
            </a:spcAft>
            <a:buFont typeface="Arial" panose="020B0604020202020204" pitchFamily="34" charset="0"/>
            <a:buNone/>
          </a:pPr>
          <a:r>
            <a:rPr lang="nl-NL" sz="1100" kern="1200" dirty="0"/>
            <a:t>* Keukens </a:t>
          </a:r>
        </a:p>
        <a:p>
          <a:pPr marL="0" lvl="0" indent="0" algn="l" defTabSz="488950">
            <a:lnSpc>
              <a:spcPct val="90000"/>
            </a:lnSpc>
            <a:spcBef>
              <a:spcPct val="0"/>
            </a:spcBef>
            <a:spcAft>
              <a:spcPct val="35000"/>
            </a:spcAft>
            <a:buFont typeface="Arial" panose="020B0604020202020204" pitchFamily="34" charset="0"/>
            <a:buNone/>
          </a:pPr>
          <a:r>
            <a:rPr lang="nl-NL" sz="1100" kern="1200" dirty="0"/>
            <a:t>* Overige ruimten</a:t>
          </a:r>
        </a:p>
      </dsp:txBody>
      <dsp:txXfrm>
        <a:off x="4970959" y="1587826"/>
        <a:ext cx="1444260" cy="943275"/>
      </dsp:txXfrm>
    </dsp:sp>
    <dsp:sp modelId="{130EE034-C136-4025-B4BA-74A61A6BF1C3}">
      <dsp:nvSpPr>
        <dsp:cNvPr id="0" name=""/>
        <dsp:cNvSpPr/>
      </dsp:nvSpPr>
      <dsp:spPr>
        <a:xfrm>
          <a:off x="4227708" y="2560449"/>
          <a:ext cx="1465380" cy="400787"/>
        </a:xfrm>
        <a:custGeom>
          <a:avLst/>
          <a:gdLst/>
          <a:ahLst/>
          <a:cxnLst/>
          <a:rect l="0" t="0" r="0" b="0"/>
          <a:pathLst>
            <a:path>
              <a:moveTo>
                <a:pt x="1465380" y="0"/>
              </a:moveTo>
              <a:lnTo>
                <a:pt x="1465380" y="200393"/>
              </a:lnTo>
              <a:lnTo>
                <a:pt x="0" y="200393"/>
              </a:lnTo>
              <a:lnTo>
                <a:pt x="0" y="4007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653852-D5F8-4108-A325-AA72B9303799}">
      <dsp:nvSpPr>
        <dsp:cNvPr id="0" name=""/>
        <dsp:cNvSpPr/>
      </dsp:nvSpPr>
      <dsp:spPr>
        <a:xfrm>
          <a:off x="3476231" y="2961236"/>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NL" sz="1100" kern="1200" dirty="0"/>
            <a:t>Rest van de woning</a:t>
          </a:r>
        </a:p>
        <a:p>
          <a:pPr marL="0" lvl="0" indent="0" algn="l" defTabSz="488950">
            <a:lnSpc>
              <a:spcPct val="90000"/>
            </a:lnSpc>
            <a:spcBef>
              <a:spcPct val="0"/>
            </a:spcBef>
            <a:spcAft>
              <a:spcPct val="35000"/>
            </a:spcAft>
            <a:buNone/>
          </a:pPr>
          <a:r>
            <a:rPr lang="nl-NL" sz="1100" kern="1200" dirty="0"/>
            <a:t>* verwarming</a:t>
          </a:r>
        </a:p>
      </dsp:txBody>
      <dsp:txXfrm>
        <a:off x="3505578" y="2990583"/>
        <a:ext cx="1444260" cy="943275"/>
      </dsp:txXfrm>
    </dsp:sp>
    <dsp:sp modelId="{FBD0BB41-0715-4BE3-9BF3-ECC3671972FC}">
      <dsp:nvSpPr>
        <dsp:cNvPr id="0" name=""/>
        <dsp:cNvSpPr/>
      </dsp:nvSpPr>
      <dsp:spPr>
        <a:xfrm>
          <a:off x="3250788" y="3963206"/>
          <a:ext cx="976920" cy="400787"/>
        </a:xfrm>
        <a:custGeom>
          <a:avLst/>
          <a:gdLst/>
          <a:ahLst/>
          <a:cxnLst/>
          <a:rect l="0" t="0" r="0" b="0"/>
          <a:pathLst>
            <a:path>
              <a:moveTo>
                <a:pt x="976920" y="0"/>
              </a:moveTo>
              <a:lnTo>
                <a:pt x="976920" y="200393"/>
              </a:lnTo>
              <a:lnTo>
                <a:pt x="0" y="200393"/>
              </a:lnTo>
              <a:lnTo>
                <a:pt x="0" y="4007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38969F-9C93-467D-B78E-225CA02AFCC0}">
      <dsp:nvSpPr>
        <dsp:cNvPr id="0" name=""/>
        <dsp:cNvSpPr/>
      </dsp:nvSpPr>
      <dsp:spPr>
        <a:xfrm>
          <a:off x="2499311" y="4363994"/>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NL" sz="1100" kern="1200" dirty="0"/>
            <a:t>Rest van de woning</a:t>
          </a:r>
        </a:p>
        <a:p>
          <a:pPr marL="0" lvl="0" indent="0" algn="l" defTabSz="488950">
            <a:lnSpc>
              <a:spcPct val="90000"/>
            </a:lnSpc>
            <a:spcBef>
              <a:spcPct val="0"/>
            </a:spcBef>
            <a:spcAft>
              <a:spcPct val="35000"/>
            </a:spcAft>
            <a:buNone/>
          </a:pPr>
          <a:r>
            <a:rPr lang="nl-NL" sz="1100" kern="1200" dirty="0"/>
            <a:t>* Verwarming</a:t>
          </a:r>
        </a:p>
        <a:p>
          <a:pPr marL="0" lvl="0" indent="0" algn="l" defTabSz="488950">
            <a:lnSpc>
              <a:spcPct val="90000"/>
            </a:lnSpc>
            <a:spcBef>
              <a:spcPct val="0"/>
            </a:spcBef>
            <a:spcAft>
              <a:spcPct val="35000"/>
            </a:spcAft>
            <a:buNone/>
          </a:pPr>
          <a:r>
            <a:rPr lang="nl-NL" sz="1100" kern="1200" dirty="0"/>
            <a:t>* 450 kJ/m²*K </a:t>
          </a:r>
        </a:p>
      </dsp:txBody>
      <dsp:txXfrm>
        <a:off x="2528658" y="4393341"/>
        <a:ext cx="1444260" cy="943275"/>
      </dsp:txXfrm>
    </dsp:sp>
    <dsp:sp modelId="{83844BFE-FBC6-4350-B5A0-95D35C68FDE5}">
      <dsp:nvSpPr>
        <dsp:cNvPr id="0" name=""/>
        <dsp:cNvSpPr/>
      </dsp:nvSpPr>
      <dsp:spPr>
        <a:xfrm>
          <a:off x="4227708" y="3963206"/>
          <a:ext cx="976920" cy="400787"/>
        </a:xfrm>
        <a:custGeom>
          <a:avLst/>
          <a:gdLst/>
          <a:ahLst/>
          <a:cxnLst/>
          <a:rect l="0" t="0" r="0" b="0"/>
          <a:pathLst>
            <a:path>
              <a:moveTo>
                <a:pt x="0" y="0"/>
              </a:moveTo>
              <a:lnTo>
                <a:pt x="0" y="200393"/>
              </a:lnTo>
              <a:lnTo>
                <a:pt x="976920" y="200393"/>
              </a:lnTo>
              <a:lnTo>
                <a:pt x="976920" y="4007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02A39A-A95F-49EA-9664-78A30200E836}">
      <dsp:nvSpPr>
        <dsp:cNvPr id="0" name=""/>
        <dsp:cNvSpPr/>
      </dsp:nvSpPr>
      <dsp:spPr>
        <a:xfrm>
          <a:off x="4453152" y="4363994"/>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NL" sz="1100" kern="1200" dirty="0"/>
            <a:t>Hoofdslaapkamer (opbouw)</a:t>
          </a:r>
        </a:p>
        <a:p>
          <a:pPr marL="0" lvl="0" indent="0" algn="l" defTabSz="488950">
            <a:lnSpc>
              <a:spcPct val="90000"/>
            </a:lnSpc>
            <a:spcBef>
              <a:spcPct val="0"/>
            </a:spcBef>
            <a:spcAft>
              <a:spcPct val="35000"/>
            </a:spcAft>
            <a:buNone/>
          </a:pPr>
          <a:r>
            <a:rPr lang="nl-NL" sz="1100" kern="1200" dirty="0"/>
            <a:t>* Verwarming</a:t>
          </a:r>
        </a:p>
        <a:p>
          <a:pPr marL="0" lvl="0" indent="0" algn="l" defTabSz="488950">
            <a:lnSpc>
              <a:spcPct val="90000"/>
            </a:lnSpc>
            <a:spcBef>
              <a:spcPct val="0"/>
            </a:spcBef>
            <a:spcAft>
              <a:spcPct val="35000"/>
            </a:spcAft>
            <a:buNone/>
          </a:pPr>
          <a:r>
            <a:rPr lang="nl-NL" sz="1100" kern="1200" dirty="0"/>
            <a:t>* 80  kJ/m²*K </a:t>
          </a:r>
        </a:p>
      </dsp:txBody>
      <dsp:txXfrm>
        <a:off x="4482499" y="4393341"/>
        <a:ext cx="1444260" cy="943275"/>
      </dsp:txXfrm>
    </dsp:sp>
    <dsp:sp modelId="{76D08333-905D-4051-AB75-6EA5C0E09575}">
      <dsp:nvSpPr>
        <dsp:cNvPr id="0" name=""/>
        <dsp:cNvSpPr/>
      </dsp:nvSpPr>
      <dsp:spPr>
        <a:xfrm>
          <a:off x="5693089" y="2560449"/>
          <a:ext cx="1465380" cy="400787"/>
        </a:xfrm>
        <a:custGeom>
          <a:avLst/>
          <a:gdLst/>
          <a:ahLst/>
          <a:cxnLst/>
          <a:rect l="0" t="0" r="0" b="0"/>
          <a:pathLst>
            <a:path>
              <a:moveTo>
                <a:pt x="0" y="0"/>
              </a:moveTo>
              <a:lnTo>
                <a:pt x="0" y="200393"/>
              </a:lnTo>
              <a:lnTo>
                <a:pt x="1465380" y="200393"/>
              </a:lnTo>
              <a:lnTo>
                <a:pt x="1465380" y="4007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C554D9-C7B1-4B1E-A6CD-BECC9D6CE665}">
      <dsp:nvSpPr>
        <dsp:cNvPr id="0" name=""/>
        <dsp:cNvSpPr/>
      </dsp:nvSpPr>
      <dsp:spPr>
        <a:xfrm>
          <a:off x="6406992" y="2961236"/>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NL" sz="1100" kern="1200" dirty="0"/>
            <a:t>Woonkamer</a:t>
          </a:r>
        </a:p>
        <a:p>
          <a:pPr marL="0" lvl="0" indent="0" algn="l" defTabSz="488950">
            <a:lnSpc>
              <a:spcPct val="90000"/>
            </a:lnSpc>
            <a:spcBef>
              <a:spcPct val="0"/>
            </a:spcBef>
            <a:spcAft>
              <a:spcPct val="35000"/>
            </a:spcAft>
            <a:buNone/>
          </a:pPr>
          <a:r>
            <a:rPr lang="nl-NL" sz="1100" kern="1200" dirty="0"/>
            <a:t>* Verwarming + koeling</a:t>
          </a:r>
        </a:p>
      </dsp:txBody>
      <dsp:txXfrm>
        <a:off x="6436339" y="2990583"/>
        <a:ext cx="1444260" cy="943275"/>
      </dsp:txXfrm>
    </dsp:sp>
    <dsp:sp modelId="{60AD0BEA-0EBD-405A-8D45-529809D926E9}">
      <dsp:nvSpPr>
        <dsp:cNvPr id="0" name=""/>
        <dsp:cNvSpPr/>
      </dsp:nvSpPr>
      <dsp:spPr>
        <a:xfrm>
          <a:off x="7112749" y="3963206"/>
          <a:ext cx="91440" cy="400787"/>
        </a:xfrm>
        <a:custGeom>
          <a:avLst/>
          <a:gdLst/>
          <a:ahLst/>
          <a:cxnLst/>
          <a:rect l="0" t="0" r="0" b="0"/>
          <a:pathLst>
            <a:path>
              <a:moveTo>
                <a:pt x="45720" y="0"/>
              </a:moveTo>
              <a:lnTo>
                <a:pt x="45720" y="4007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69E52D-7103-47AD-B6E9-CBDED8484FBC}">
      <dsp:nvSpPr>
        <dsp:cNvPr id="0" name=""/>
        <dsp:cNvSpPr/>
      </dsp:nvSpPr>
      <dsp:spPr>
        <a:xfrm>
          <a:off x="6406992" y="4363994"/>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NL" sz="1100" kern="1200" dirty="0"/>
            <a:t>Woonkamer</a:t>
          </a:r>
        </a:p>
        <a:p>
          <a:pPr marL="0" lvl="0" indent="0" algn="l" defTabSz="488950">
            <a:lnSpc>
              <a:spcPct val="90000"/>
            </a:lnSpc>
            <a:spcBef>
              <a:spcPct val="0"/>
            </a:spcBef>
            <a:spcAft>
              <a:spcPct val="35000"/>
            </a:spcAft>
            <a:buNone/>
          </a:pPr>
          <a:r>
            <a:rPr lang="nl-NL" sz="1100" kern="1200" dirty="0"/>
            <a:t>* Verwarming + koeling</a:t>
          </a:r>
        </a:p>
        <a:p>
          <a:pPr marL="0" lvl="0" indent="0" algn="l" defTabSz="488950">
            <a:lnSpc>
              <a:spcPct val="90000"/>
            </a:lnSpc>
            <a:spcBef>
              <a:spcPct val="0"/>
            </a:spcBef>
            <a:spcAft>
              <a:spcPct val="35000"/>
            </a:spcAft>
            <a:buNone/>
          </a:pPr>
          <a:r>
            <a:rPr lang="nl-NL" sz="1100" kern="1200" dirty="0"/>
            <a:t>* 450 kJ/m²*K  </a:t>
          </a:r>
        </a:p>
      </dsp:txBody>
      <dsp:txXfrm>
        <a:off x="6436339" y="4393341"/>
        <a:ext cx="1444260" cy="9432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2F3F18-AB0F-4EAB-8252-5BA676649E39}">
      <dsp:nvSpPr>
        <dsp:cNvPr id="0" name=""/>
        <dsp:cNvSpPr/>
      </dsp:nvSpPr>
      <dsp:spPr>
        <a:xfrm>
          <a:off x="0" y="2861039"/>
          <a:ext cx="8132233" cy="12023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nl-NL" sz="2500" kern="1200" dirty="0" err="1"/>
            <a:t>Klimatiserings</a:t>
          </a:r>
          <a:r>
            <a:rPr lang="nl-NL" sz="2500" kern="1200" dirty="0"/>
            <a:t>-</a:t>
          </a:r>
        </a:p>
        <a:p>
          <a:pPr marL="0" lvl="0" indent="0" algn="ctr" defTabSz="1111250">
            <a:lnSpc>
              <a:spcPct val="90000"/>
            </a:lnSpc>
            <a:spcBef>
              <a:spcPct val="0"/>
            </a:spcBef>
            <a:spcAft>
              <a:spcPct val="35000"/>
            </a:spcAft>
            <a:buNone/>
          </a:pPr>
          <a:r>
            <a:rPr lang="nl-NL" sz="2500" kern="1200" dirty="0"/>
            <a:t>zone</a:t>
          </a:r>
        </a:p>
      </dsp:txBody>
      <dsp:txXfrm>
        <a:off x="0" y="2861039"/>
        <a:ext cx="2439669" cy="1202363"/>
      </dsp:txXfrm>
    </dsp:sp>
    <dsp:sp modelId="{4B2DE163-EE89-4792-A873-B8A39E44D303}">
      <dsp:nvSpPr>
        <dsp:cNvPr id="0" name=""/>
        <dsp:cNvSpPr/>
      </dsp:nvSpPr>
      <dsp:spPr>
        <a:xfrm>
          <a:off x="0" y="1458282"/>
          <a:ext cx="8132233" cy="12023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nl-NL" sz="2500" kern="1200" dirty="0"/>
            <a:t>Thermische zone</a:t>
          </a:r>
        </a:p>
      </dsp:txBody>
      <dsp:txXfrm>
        <a:off x="0" y="1458282"/>
        <a:ext cx="2439669" cy="1202363"/>
      </dsp:txXfrm>
    </dsp:sp>
    <dsp:sp modelId="{47224F29-6A79-4115-BB2A-14171EC02646}">
      <dsp:nvSpPr>
        <dsp:cNvPr id="0" name=""/>
        <dsp:cNvSpPr/>
      </dsp:nvSpPr>
      <dsp:spPr>
        <a:xfrm>
          <a:off x="0" y="4219125"/>
          <a:ext cx="8132233" cy="12023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nl-NL" sz="2500" kern="1200" dirty="0"/>
            <a:t>Rekenzone</a:t>
          </a:r>
        </a:p>
      </dsp:txBody>
      <dsp:txXfrm>
        <a:off x="0" y="4219125"/>
        <a:ext cx="2439669" cy="1202363"/>
      </dsp:txXfrm>
    </dsp:sp>
    <dsp:sp modelId="{9566308F-3620-4ED2-B0CC-392A9DF4D2F3}">
      <dsp:nvSpPr>
        <dsp:cNvPr id="0" name=""/>
        <dsp:cNvSpPr/>
      </dsp:nvSpPr>
      <dsp:spPr>
        <a:xfrm>
          <a:off x="3964691" y="155722"/>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l-NL" sz="1100" kern="1200" dirty="0"/>
            <a:t>Woning</a:t>
          </a:r>
        </a:p>
      </dsp:txBody>
      <dsp:txXfrm>
        <a:off x="3994038" y="185069"/>
        <a:ext cx="1444260" cy="943275"/>
      </dsp:txXfrm>
    </dsp:sp>
    <dsp:sp modelId="{3B8E7670-CF66-495A-883A-F0EE1832F0D4}">
      <dsp:nvSpPr>
        <dsp:cNvPr id="0" name=""/>
        <dsp:cNvSpPr/>
      </dsp:nvSpPr>
      <dsp:spPr>
        <a:xfrm>
          <a:off x="2985742" y="1157691"/>
          <a:ext cx="1730426" cy="403142"/>
        </a:xfrm>
        <a:custGeom>
          <a:avLst/>
          <a:gdLst/>
          <a:ahLst/>
          <a:cxnLst/>
          <a:rect l="0" t="0" r="0" b="0"/>
          <a:pathLst>
            <a:path>
              <a:moveTo>
                <a:pt x="1730426" y="0"/>
              </a:moveTo>
              <a:lnTo>
                <a:pt x="1730426" y="201571"/>
              </a:lnTo>
              <a:lnTo>
                <a:pt x="0" y="201571"/>
              </a:lnTo>
              <a:lnTo>
                <a:pt x="0" y="40314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F88BD8-8664-4841-8F0B-164F8F59AD92}">
      <dsp:nvSpPr>
        <dsp:cNvPr id="0" name=""/>
        <dsp:cNvSpPr/>
      </dsp:nvSpPr>
      <dsp:spPr>
        <a:xfrm>
          <a:off x="2234265" y="1560834"/>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nl-NL" sz="1100" kern="1200" dirty="0"/>
            <a:t>Niet </a:t>
          </a:r>
          <a:r>
            <a:rPr lang="nl-NL" sz="1100" kern="1200" dirty="0" err="1"/>
            <a:t>labelplichte</a:t>
          </a:r>
          <a:r>
            <a:rPr lang="nl-NL" sz="1100" kern="1200" dirty="0"/>
            <a:t> ruimten:</a:t>
          </a:r>
          <a:br>
            <a:rPr lang="nl-NL" sz="1100" kern="1200" dirty="0"/>
          </a:br>
          <a:r>
            <a:rPr lang="nl-NL" sz="1100" kern="1200" dirty="0"/>
            <a:t>* Losstaande berging</a:t>
          </a:r>
          <a:br>
            <a:rPr lang="nl-NL" sz="1100" kern="1200" dirty="0"/>
          </a:br>
          <a:r>
            <a:rPr lang="nl-NL" sz="1100" kern="1200" dirty="0"/>
            <a:t>* Onverwarmde vliering</a:t>
          </a:r>
        </a:p>
      </dsp:txBody>
      <dsp:txXfrm>
        <a:off x="2263612" y="1590181"/>
        <a:ext cx="1444260" cy="943275"/>
      </dsp:txXfrm>
    </dsp:sp>
    <dsp:sp modelId="{E17B23D2-5122-4562-9987-6BF5E2A02259}">
      <dsp:nvSpPr>
        <dsp:cNvPr id="0" name=""/>
        <dsp:cNvSpPr/>
      </dsp:nvSpPr>
      <dsp:spPr>
        <a:xfrm>
          <a:off x="4716169" y="1157691"/>
          <a:ext cx="976920" cy="400787"/>
        </a:xfrm>
        <a:custGeom>
          <a:avLst/>
          <a:gdLst/>
          <a:ahLst/>
          <a:cxnLst/>
          <a:rect l="0" t="0" r="0" b="0"/>
          <a:pathLst>
            <a:path>
              <a:moveTo>
                <a:pt x="0" y="0"/>
              </a:moveTo>
              <a:lnTo>
                <a:pt x="0" y="200393"/>
              </a:lnTo>
              <a:lnTo>
                <a:pt x="976920" y="200393"/>
              </a:lnTo>
              <a:lnTo>
                <a:pt x="976920" y="4007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D30224-9305-4B01-819F-DBC9EB1C1673}">
      <dsp:nvSpPr>
        <dsp:cNvPr id="0" name=""/>
        <dsp:cNvSpPr/>
      </dsp:nvSpPr>
      <dsp:spPr>
        <a:xfrm>
          <a:off x="4941612" y="1558479"/>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nl-NL" sz="1100" kern="1200" dirty="0"/>
            <a:t>* Woonkamer</a:t>
          </a:r>
        </a:p>
        <a:p>
          <a:pPr marL="0" lvl="0" indent="0" algn="l" defTabSz="488950">
            <a:lnSpc>
              <a:spcPct val="90000"/>
            </a:lnSpc>
            <a:spcBef>
              <a:spcPct val="0"/>
            </a:spcBef>
            <a:spcAft>
              <a:spcPct val="35000"/>
            </a:spcAft>
            <a:buFont typeface="Arial" panose="020B0604020202020204" pitchFamily="34" charset="0"/>
            <a:buNone/>
          </a:pPr>
          <a:r>
            <a:rPr lang="nl-NL" sz="1100" kern="1200" dirty="0"/>
            <a:t>* Slaapkamers</a:t>
          </a:r>
        </a:p>
        <a:p>
          <a:pPr marL="0" lvl="0" indent="0" algn="l" defTabSz="488950">
            <a:lnSpc>
              <a:spcPct val="90000"/>
            </a:lnSpc>
            <a:spcBef>
              <a:spcPct val="0"/>
            </a:spcBef>
            <a:spcAft>
              <a:spcPct val="35000"/>
            </a:spcAft>
            <a:buFont typeface="Arial" panose="020B0604020202020204" pitchFamily="34" charset="0"/>
            <a:buNone/>
          </a:pPr>
          <a:r>
            <a:rPr lang="nl-NL" sz="1100" kern="1200" dirty="0"/>
            <a:t>* Keukens </a:t>
          </a:r>
        </a:p>
        <a:p>
          <a:pPr marL="0" lvl="0" indent="0" algn="l" defTabSz="488950">
            <a:lnSpc>
              <a:spcPct val="90000"/>
            </a:lnSpc>
            <a:spcBef>
              <a:spcPct val="0"/>
            </a:spcBef>
            <a:spcAft>
              <a:spcPct val="35000"/>
            </a:spcAft>
            <a:buFont typeface="Arial" panose="020B0604020202020204" pitchFamily="34" charset="0"/>
            <a:buNone/>
          </a:pPr>
          <a:r>
            <a:rPr lang="nl-NL" sz="1100" kern="1200" dirty="0"/>
            <a:t>* Overige ruimten</a:t>
          </a:r>
        </a:p>
      </dsp:txBody>
      <dsp:txXfrm>
        <a:off x="4970959" y="1587826"/>
        <a:ext cx="1444260" cy="943275"/>
      </dsp:txXfrm>
    </dsp:sp>
    <dsp:sp modelId="{130EE034-C136-4025-B4BA-74A61A6BF1C3}">
      <dsp:nvSpPr>
        <dsp:cNvPr id="0" name=""/>
        <dsp:cNvSpPr/>
      </dsp:nvSpPr>
      <dsp:spPr>
        <a:xfrm>
          <a:off x="4227708" y="2560449"/>
          <a:ext cx="1465380" cy="400787"/>
        </a:xfrm>
        <a:custGeom>
          <a:avLst/>
          <a:gdLst/>
          <a:ahLst/>
          <a:cxnLst/>
          <a:rect l="0" t="0" r="0" b="0"/>
          <a:pathLst>
            <a:path>
              <a:moveTo>
                <a:pt x="1465380" y="0"/>
              </a:moveTo>
              <a:lnTo>
                <a:pt x="1465380" y="200393"/>
              </a:lnTo>
              <a:lnTo>
                <a:pt x="0" y="200393"/>
              </a:lnTo>
              <a:lnTo>
                <a:pt x="0" y="4007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653852-D5F8-4108-A325-AA72B9303799}">
      <dsp:nvSpPr>
        <dsp:cNvPr id="0" name=""/>
        <dsp:cNvSpPr/>
      </dsp:nvSpPr>
      <dsp:spPr>
        <a:xfrm>
          <a:off x="3476231" y="2961236"/>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NL" sz="1100" kern="1200" dirty="0"/>
            <a:t>Overige ruimten</a:t>
          </a:r>
        </a:p>
        <a:p>
          <a:pPr marL="0" lvl="0" indent="0" algn="l" defTabSz="488950">
            <a:lnSpc>
              <a:spcPct val="90000"/>
            </a:lnSpc>
            <a:spcBef>
              <a:spcPct val="0"/>
            </a:spcBef>
            <a:spcAft>
              <a:spcPct val="35000"/>
            </a:spcAft>
            <a:buNone/>
          </a:pPr>
          <a:r>
            <a:rPr lang="nl-NL" sz="1100" kern="1200" dirty="0"/>
            <a:t>* verwarming</a:t>
          </a:r>
        </a:p>
      </dsp:txBody>
      <dsp:txXfrm>
        <a:off x="3505578" y="2990583"/>
        <a:ext cx="1444260" cy="943275"/>
      </dsp:txXfrm>
    </dsp:sp>
    <dsp:sp modelId="{FBD0BB41-0715-4BE3-9BF3-ECC3671972FC}">
      <dsp:nvSpPr>
        <dsp:cNvPr id="0" name=""/>
        <dsp:cNvSpPr/>
      </dsp:nvSpPr>
      <dsp:spPr>
        <a:xfrm>
          <a:off x="3250788" y="3963206"/>
          <a:ext cx="976920" cy="400787"/>
        </a:xfrm>
        <a:custGeom>
          <a:avLst/>
          <a:gdLst/>
          <a:ahLst/>
          <a:cxnLst/>
          <a:rect l="0" t="0" r="0" b="0"/>
          <a:pathLst>
            <a:path>
              <a:moveTo>
                <a:pt x="976920" y="0"/>
              </a:moveTo>
              <a:lnTo>
                <a:pt x="976920" y="200393"/>
              </a:lnTo>
              <a:lnTo>
                <a:pt x="0" y="200393"/>
              </a:lnTo>
              <a:lnTo>
                <a:pt x="0" y="4007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38969F-9C93-467D-B78E-225CA02AFCC0}">
      <dsp:nvSpPr>
        <dsp:cNvPr id="0" name=""/>
        <dsp:cNvSpPr/>
      </dsp:nvSpPr>
      <dsp:spPr>
        <a:xfrm>
          <a:off x="2499311" y="4363994"/>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NL" sz="1100" kern="1200" dirty="0"/>
            <a:t>Overige ruimten</a:t>
          </a:r>
        </a:p>
        <a:p>
          <a:pPr marL="0" lvl="0" indent="0" algn="l" defTabSz="488950">
            <a:lnSpc>
              <a:spcPct val="90000"/>
            </a:lnSpc>
            <a:spcBef>
              <a:spcPct val="0"/>
            </a:spcBef>
            <a:spcAft>
              <a:spcPct val="35000"/>
            </a:spcAft>
            <a:buNone/>
          </a:pPr>
          <a:r>
            <a:rPr lang="nl-NL" sz="1100" kern="1200" dirty="0"/>
            <a:t>* Verwarming</a:t>
          </a:r>
        </a:p>
        <a:p>
          <a:pPr marL="0" lvl="0" indent="0" algn="l" defTabSz="488950">
            <a:lnSpc>
              <a:spcPct val="90000"/>
            </a:lnSpc>
            <a:spcBef>
              <a:spcPct val="0"/>
            </a:spcBef>
            <a:spcAft>
              <a:spcPct val="35000"/>
            </a:spcAft>
            <a:buNone/>
          </a:pPr>
          <a:r>
            <a:rPr lang="nl-NL" sz="1100" kern="1200" dirty="0"/>
            <a:t>* 450 kJ/m²*K </a:t>
          </a:r>
        </a:p>
      </dsp:txBody>
      <dsp:txXfrm>
        <a:off x="2528658" y="4393341"/>
        <a:ext cx="1444260" cy="943275"/>
      </dsp:txXfrm>
    </dsp:sp>
    <dsp:sp modelId="{83844BFE-FBC6-4350-B5A0-95D35C68FDE5}">
      <dsp:nvSpPr>
        <dsp:cNvPr id="0" name=""/>
        <dsp:cNvSpPr/>
      </dsp:nvSpPr>
      <dsp:spPr>
        <a:xfrm>
          <a:off x="4227708" y="3963206"/>
          <a:ext cx="976920" cy="400787"/>
        </a:xfrm>
        <a:custGeom>
          <a:avLst/>
          <a:gdLst/>
          <a:ahLst/>
          <a:cxnLst/>
          <a:rect l="0" t="0" r="0" b="0"/>
          <a:pathLst>
            <a:path>
              <a:moveTo>
                <a:pt x="0" y="0"/>
              </a:moveTo>
              <a:lnTo>
                <a:pt x="0" y="200393"/>
              </a:lnTo>
              <a:lnTo>
                <a:pt x="976920" y="200393"/>
              </a:lnTo>
              <a:lnTo>
                <a:pt x="976920" y="4007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02A39A-A95F-49EA-9664-78A30200E836}">
      <dsp:nvSpPr>
        <dsp:cNvPr id="0" name=""/>
        <dsp:cNvSpPr/>
      </dsp:nvSpPr>
      <dsp:spPr>
        <a:xfrm>
          <a:off x="4453152" y="4363994"/>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NL" sz="1100" kern="1200" dirty="0"/>
            <a:t>Hoofdslaapkamer (opbouw)</a:t>
          </a:r>
        </a:p>
        <a:p>
          <a:pPr marL="0" lvl="0" indent="0" algn="l" defTabSz="488950">
            <a:lnSpc>
              <a:spcPct val="90000"/>
            </a:lnSpc>
            <a:spcBef>
              <a:spcPct val="0"/>
            </a:spcBef>
            <a:spcAft>
              <a:spcPct val="35000"/>
            </a:spcAft>
            <a:buNone/>
          </a:pPr>
          <a:r>
            <a:rPr lang="nl-NL" sz="1100" kern="1200" dirty="0"/>
            <a:t>* Verwarming</a:t>
          </a:r>
        </a:p>
        <a:p>
          <a:pPr marL="0" lvl="0" indent="0" algn="l" defTabSz="488950">
            <a:lnSpc>
              <a:spcPct val="90000"/>
            </a:lnSpc>
            <a:spcBef>
              <a:spcPct val="0"/>
            </a:spcBef>
            <a:spcAft>
              <a:spcPct val="35000"/>
            </a:spcAft>
            <a:buNone/>
          </a:pPr>
          <a:r>
            <a:rPr lang="nl-NL" sz="1100" kern="1200" dirty="0"/>
            <a:t>* 80  kJ/m²*K </a:t>
          </a:r>
        </a:p>
      </dsp:txBody>
      <dsp:txXfrm>
        <a:off x="4482499" y="4393341"/>
        <a:ext cx="1444260" cy="943275"/>
      </dsp:txXfrm>
    </dsp:sp>
    <dsp:sp modelId="{76D08333-905D-4051-AB75-6EA5C0E09575}">
      <dsp:nvSpPr>
        <dsp:cNvPr id="0" name=""/>
        <dsp:cNvSpPr/>
      </dsp:nvSpPr>
      <dsp:spPr>
        <a:xfrm>
          <a:off x="5693089" y="2560449"/>
          <a:ext cx="1465380" cy="400787"/>
        </a:xfrm>
        <a:custGeom>
          <a:avLst/>
          <a:gdLst/>
          <a:ahLst/>
          <a:cxnLst/>
          <a:rect l="0" t="0" r="0" b="0"/>
          <a:pathLst>
            <a:path>
              <a:moveTo>
                <a:pt x="0" y="0"/>
              </a:moveTo>
              <a:lnTo>
                <a:pt x="0" y="200393"/>
              </a:lnTo>
              <a:lnTo>
                <a:pt x="1465380" y="200393"/>
              </a:lnTo>
              <a:lnTo>
                <a:pt x="1465380" y="4007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C554D9-C7B1-4B1E-A6CD-BECC9D6CE665}">
      <dsp:nvSpPr>
        <dsp:cNvPr id="0" name=""/>
        <dsp:cNvSpPr/>
      </dsp:nvSpPr>
      <dsp:spPr>
        <a:xfrm>
          <a:off x="6406992" y="2961236"/>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NL" sz="1100" kern="1200" dirty="0"/>
            <a:t>Woonkamer</a:t>
          </a:r>
        </a:p>
        <a:p>
          <a:pPr marL="0" lvl="0" indent="0" algn="l" defTabSz="488950">
            <a:lnSpc>
              <a:spcPct val="90000"/>
            </a:lnSpc>
            <a:spcBef>
              <a:spcPct val="0"/>
            </a:spcBef>
            <a:spcAft>
              <a:spcPct val="35000"/>
            </a:spcAft>
            <a:buNone/>
          </a:pPr>
          <a:r>
            <a:rPr lang="nl-NL" sz="1100" kern="1200" dirty="0"/>
            <a:t>* Verwarming + koeling</a:t>
          </a:r>
        </a:p>
      </dsp:txBody>
      <dsp:txXfrm>
        <a:off x="6436339" y="2990583"/>
        <a:ext cx="1444260" cy="943275"/>
      </dsp:txXfrm>
    </dsp:sp>
    <dsp:sp modelId="{60AD0BEA-0EBD-405A-8D45-529809D926E9}">
      <dsp:nvSpPr>
        <dsp:cNvPr id="0" name=""/>
        <dsp:cNvSpPr/>
      </dsp:nvSpPr>
      <dsp:spPr>
        <a:xfrm>
          <a:off x="7112749" y="3963206"/>
          <a:ext cx="91440" cy="400787"/>
        </a:xfrm>
        <a:custGeom>
          <a:avLst/>
          <a:gdLst/>
          <a:ahLst/>
          <a:cxnLst/>
          <a:rect l="0" t="0" r="0" b="0"/>
          <a:pathLst>
            <a:path>
              <a:moveTo>
                <a:pt x="45720" y="0"/>
              </a:moveTo>
              <a:lnTo>
                <a:pt x="45720" y="4007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69E52D-7103-47AD-B6E9-CBDED8484FBC}">
      <dsp:nvSpPr>
        <dsp:cNvPr id="0" name=""/>
        <dsp:cNvSpPr/>
      </dsp:nvSpPr>
      <dsp:spPr>
        <a:xfrm>
          <a:off x="6406992" y="4363994"/>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NL" sz="1100" kern="1200" dirty="0"/>
            <a:t>Woonkamer</a:t>
          </a:r>
        </a:p>
        <a:p>
          <a:pPr marL="0" lvl="0" indent="0" algn="l" defTabSz="488950">
            <a:lnSpc>
              <a:spcPct val="90000"/>
            </a:lnSpc>
            <a:spcBef>
              <a:spcPct val="0"/>
            </a:spcBef>
            <a:spcAft>
              <a:spcPct val="35000"/>
            </a:spcAft>
            <a:buNone/>
          </a:pPr>
          <a:r>
            <a:rPr lang="nl-NL" sz="1100" kern="1200" dirty="0"/>
            <a:t>* Verwarming + koeling</a:t>
          </a:r>
        </a:p>
        <a:p>
          <a:pPr marL="0" lvl="0" indent="0" algn="l" defTabSz="488950">
            <a:lnSpc>
              <a:spcPct val="90000"/>
            </a:lnSpc>
            <a:spcBef>
              <a:spcPct val="0"/>
            </a:spcBef>
            <a:spcAft>
              <a:spcPct val="35000"/>
            </a:spcAft>
            <a:buNone/>
          </a:pPr>
          <a:r>
            <a:rPr lang="nl-NL" sz="1100" kern="1200" dirty="0"/>
            <a:t>* 450 kJ/m²*K  </a:t>
          </a:r>
        </a:p>
      </dsp:txBody>
      <dsp:txXfrm>
        <a:off x="6436339" y="4393341"/>
        <a:ext cx="1444260" cy="9432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2F3F18-AB0F-4EAB-8252-5BA676649E39}">
      <dsp:nvSpPr>
        <dsp:cNvPr id="0" name=""/>
        <dsp:cNvSpPr/>
      </dsp:nvSpPr>
      <dsp:spPr>
        <a:xfrm>
          <a:off x="0" y="2861039"/>
          <a:ext cx="8132233" cy="12023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nl-NL" sz="2500" kern="1200" dirty="0" err="1"/>
            <a:t>Klimatiserings</a:t>
          </a:r>
          <a:r>
            <a:rPr lang="nl-NL" sz="2500" kern="1200" dirty="0"/>
            <a:t>-</a:t>
          </a:r>
        </a:p>
        <a:p>
          <a:pPr marL="0" lvl="0" indent="0" algn="ctr" defTabSz="1111250">
            <a:lnSpc>
              <a:spcPct val="90000"/>
            </a:lnSpc>
            <a:spcBef>
              <a:spcPct val="0"/>
            </a:spcBef>
            <a:spcAft>
              <a:spcPct val="35000"/>
            </a:spcAft>
            <a:buNone/>
          </a:pPr>
          <a:r>
            <a:rPr lang="nl-NL" sz="2500" kern="1200" dirty="0"/>
            <a:t>zone</a:t>
          </a:r>
        </a:p>
      </dsp:txBody>
      <dsp:txXfrm>
        <a:off x="0" y="2861039"/>
        <a:ext cx="2439669" cy="1202363"/>
      </dsp:txXfrm>
    </dsp:sp>
    <dsp:sp modelId="{4B2DE163-EE89-4792-A873-B8A39E44D303}">
      <dsp:nvSpPr>
        <dsp:cNvPr id="0" name=""/>
        <dsp:cNvSpPr/>
      </dsp:nvSpPr>
      <dsp:spPr>
        <a:xfrm>
          <a:off x="0" y="1458282"/>
          <a:ext cx="8132233" cy="12023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nl-NL" sz="2500" kern="1200" dirty="0"/>
            <a:t>Thermische zone</a:t>
          </a:r>
        </a:p>
      </dsp:txBody>
      <dsp:txXfrm>
        <a:off x="0" y="1458282"/>
        <a:ext cx="2439669" cy="1202363"/>
      </dsp:txXfrm>
    </dsp:sp>
    <dsp:sp modelId="{47224F29-6A79-4115-BB2A-14171EC02646}">
      <dsp:nvSpPr>
        <dsp:cNvPr id="0" name=""/>
        <dsp:cNvSpPr/>
      </dsp:nvSpPr>
      <dsp:spPr>
        <a:xfrm>
          <a:off x="0" y="4219125"/>
          <a:ext cx="8132233" cy="12023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nl-NL" sz="2500" kern="1200" dirty="0"/>
            <a:t>Rekenzone</a:t>
          </a:r>
        </a:p>
      </dsp:txBody>
      <dsp:txXfrm>
        <a:off x="0" y="4219125"/>
        <a:ext cx="2439669" cy="1202363"/>
      </dsp:txXfrm>
    </dsp:sp>
    <dsp:sp modelId="{9566308F-3620-4ED2-B0CC-392A9DF4D2F3}">
      <dsp:nvSpPr>
        <dsp:cNvPr id="0" name=""/>
        <dsp:cNvSpPr/>
      </dsp:nvSpPr>
      <dsp:spPr>
        <a:xfrm>
          <a:off x="3964691" y="155722"/>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l-NL" sz="1100" kern="1200" dirty="0"/>
            <a:t>Woning</a:t>
          </a:r>
        </a:p>
      </dsp:txBody>
      <dsp:txXfrm>
        <a:off x="3994038" y="185069"/>
        <a:ext cx="1444260" cy="943275"/>
      </dsp:txXfrm>
    </dsp:sp>
    <dsp:sp modelId="{3B8E7670-CF66-495A-883A-F0EE1832F0D4}">
      <dsp:nvSpPr>
        <dsp:cNvPr id="0" name=""/>
        <dsp:cNvSpPr/>
      </dsp:nvSpPr>
      <dsp:spPr>
        <a:xfrm>
          <a:off x="2985742" y="1157691"/>
          <a:ext cx="1730426" cy="403142"/>
        </a:xfrm>
        <a:custGeom>
          <a:avLst/>
          <a:gdLst/>
          <a:ahLst/>
          <a:cxnLst/>
          <a:rect l="0" t="0" r="0" b="0"/>
          <a:pathLst>
            <a:path>
              <a:moveTo>
                <a:pt x="1730426" y="0"/>
              </a:moveTo>
              <a:lnTo>
                <a:pt x="1730426" y="201571"/>
              </a:lnTo>
              <a:lnTo>
                <a:pt x="0" y="201571"/>
              </a:lnTo>
              <a:lnTo>
                <a:pt x="0" y="40314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F88BD8-8664-4841-8F0B-164F8F59AD92}">
      <dsp:nvSpPr>
        <dsp:cNvPr id="0" name=""/>
        <dsp:cNvSpPr/>
      </dsp:nvSpPr>
      <dsp:spPr>
        <a:xfrm>
          <a:off x="2234265" y="1560834"/>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nl-NL" sz="1100" kern="1200" dirty="0"/>
            <a:t>Niet </a:t>
          </a:r>
          <a:r>
            <a:rPr lang="nl-NL" sz="1100" kern="1200" dirty="0" err="1"/>
            <a:t>labelplichte</a:t>
          </a:r>
          <a:r>
            <a:rPr lang="nl-NL" sz="1100" kern="1200" dirty="0"/>
            <a:t> ruimten:</a:t>
          </a:r>
          <a:br>
            <a:rPr lang="nl-NL" sz="1100" kern="1200" dirty="0"/>
          </a:br>
          <a:r>
            <a:rPr lang="nl-NL" sz="1100" kern="1200" dirty="0"/>
            <a:t>* Losstaande berging</a:t>
          </a:r>
          <a:br>
            <a:rPr lang="nl-NL" sz="1100" kern="1200" dirty="0"/>
          </a:br>
          <a:r>
            <a:rPr lang="nl-NL" sz="1100" kern="1200" dirty="0"/>
            <a:t>* Onverwarmde vliering</a:t>
          </a:r>
        </a:p>
      </dsp:txBody>
      <dsp:txXfrm>
        <a:off x="2263612" y="1590181"/>
        <a:ext cx="1444260" cy="943275"/>
      </dsp:txXfrm>
    </dsp:sp>
    <dsp:sp modelId="{E17B23D2-5122-4562-9987-6BF5E2A02259}">
      <dsp:nvSpPr>
        <dsp:cNvPr id="0" name=""/>
        <dsp:cNvSpPr/>
      </dsp:nvSpPr>
      <dsp:spPr>
        <a:xfrm>
          <a:off x="4716169" y="1157691"/>
          <a:ext cx="976920" cy="400787"/>
        </a:xfrm>
        <a:custGeom>
          <a:avLst/>
          <a:gdLst/>
          <a:ahLst/>
          <a:cxnLst/>
          <a:rect l="0" t="0" r="0" b="0"/>
          <a:pathLst>
            <a:path>
              <a:moveTo>
                <a:pt x="0" y="0"/>
              </a:moveTo>
              <a:lnTo>
                <a:pt x="0" y="200393"/>
              </a:lnTo>
              <a:lnTo>
                <a:pt x="976920" y="200393"/>
              </a:lnTo>
              <a:lnTo>
                <a:pt x="976920" y="4007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D30224-9305-4B01-819F-DBC9EB1C1673}">
      <dsp:nvSpPr>
        <dsp:cNvPr id="0" name=""/>
        <dsp:cNvSpPr/>
      </dsp:nvSpPr>
      <dsp:spPr>
        <a:xfrm>
          <a:off x="4941612" y="1558479"/>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nl-NL" sz="1100" kern="1200" dirty="0"/>
            <a:t>* Woonkamer</a:t>
          </a:r>
        </a:p>
        <a:p>
          <a:pPr marL="0" lvl="0" indent="0" algn="l" defTabSz="488950">
            <a:lnSpc>
              <a:spcPct val="90000"/>
            </a:lnSpc>
            <a:spcBef>
              <a:spcPct val="0"/>
            </a:spcBef>
            <a:spcAft>
              <a:spcPct val="35000"/>
            </a:spcAft>
            <a:buFont typeface="Arial" panose="020B0604020202020204" pitchFamily="34" charset="0"/>
            <a:buNone/>
          </a:pPr>
          <a:r>
            <a:rPr lang="nl-NL" sz="1100" kern="1200" dirty="0"/>
            <a:t>* Slaapkamers</a:t>
          </a:r>
        </a:p>
        <a:p>
          <a:pPr marL="0" lvl="0" indent="0" algn="l" defTabSz="488950">
            <a:lnSpc>
              <a:spcPct val="90000"/>
            </a:lnSpc>
            <a:spcBef>
              <a:spcPct val="0"/>
            </a:spcBef>
            <a:spcAft>
              <a:spcPct val="35000"/>
            </a:spcAft>
            <a:buFont typeface="Arial" panose="020B0604020202020204" pitchFamily="34" charset="0"/>
            <a:buNone/>
          </a:pPr>
          <a:r>
            <a:rPr lang="nl-NL" sz="1100" kern="1200" dirty="0"/>
            <a:t>* Keukens </a:t>
          </a:r>
        </a:p>
        <a:p>
          <a:pPr marL="0" lvl="0" indent="0" algn="l" defTabSz="488950">
            <a:lnSpc>
              <a:spcPct val="90000"/>
            </a:lnSpc>
            <a:spcBef>
              <a:spcPct val="0"/>
            </a:spcBef>
            <a:spcAft>
              <a:spcPct val="35000"/>
            </a:spcAft>
            <a:buFont typeface="Arial" panose="020B0604020202020204" pitchFamily="34" charset="0"/>
            <a:buNone/>
          </a:pPr>
          <a:r>
            <a:rPr lang="nl-NL" sz="1100" kern="1200" dirty="0"/>
            <a:t>* Overige ruimten</a:t>
          </a:r>
        </a:p>
      </dsp:txBody>
      <dsp:txXfrm>
        <a:off x="4970959" y="1587826"/>
        <a:ext cx="1444260" cy="943275"/>
      </dsp:txXfrm>
    </dsp:sp>
    <dsp:sp modelId="{130EE034-C136-4025-B4BA-74A61A6BF1C3}">
      <dsp:nvSpPr>
        <dsp:cNvPr id="0" name=""/>
        <dsp:cNvSpPr/>
      </dsp:nvSpPr>
      <dsp:spPr>
        <a:xfrm>
          <a:off x="4227708" y="2560449"/>
          <a:ext cx="1465380" cy="400787"/>
        </a:xfrm>
        <a:custGeom>
          <a:avLst/>
          <a:gdLst/>
          <a:ahLst/>
          <a:cxnLst/>
          <a:rect l="0" t="0" r="0" b="0"/>
          <a:pathLst>
            <a:path>
              <a:moveTo>
                <a:pt x="1465380" y="0"/>
              </a:moveTo>
              <a:lnTo>
                <a:pt x="1465380" y="200393"/>
              </a:lnTo>
              <a:lnTo>
                <a:pt x="0" y="200393"/>
              </a:lnTo>
              <a:lnTo>
                <a:pt x="0" y="4007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653852-D5F8-4108-A325-AA72B9303799}">
      <dsp:nvSpPr>
        <dsp:cNvPr id="0" name=""/>
        <dsp:cNvSpPr/>
      </dsp:nvSpPr>
      <dsp:spPr>
        <a:xfrm>
          <a:off x="3476231" y="2961236"/>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NL" sz="1100" kern="1200" dirty="0"/>
            <a:t>Overige ruimten</a:t>
          </a:r>
        </a:p>
        <a:p>
          <a:pPr marL="0" lvl="0" indent="0" algn="l" defTabSz="488950">
            <a:lnSpc>
              <a:spcPct val="90000"/>
            </a:lnSpc>
            <a:spcBef>
              <a:spcPct val="0"/>
            </a:spcBef>
            <a:spcAft>
              <a:spcPct val="35000"/>
            </a:spcAft>
            <a:buNone/>
          </a:pPr>
          <a:r>
            <a:rPr lang="nl-NL" sz="1100" kern="1200" dirty="0"/>
            <a:t>* verwarming</a:t>
          </a:r>
        </a:p>
      </dsp:txBody>
      <dsp:txXfrm>
        <a:off x="3505578" y="2990583"/>
        <a:ext cx="1444260" cy="943275"/>
      </dsp:txXfrm>
    </dsp:sp>
    <dsp:sp modelId="{FBD0BB41-0715-4BE3-9BF3-ECC3671972FC}">
      <dsp:nvSpPr>
        <dsp:cNvPr id="0" name=""/>
        <dsp:cNvSpPr/>
      </dsp:nvSpPr>
      <dsp:spPr>
        <a:xfrm>
          <a:off x="3250788" y="3963206"/>
          <a:ext cx="976920" cy="400787"/>
        </a:xfrm>
        <a:custGeom>
          <a:avLst/>
          <a:gdLst/>
          <a:ahLst/>
          <a:cxnLst/>
          <a:rect l="0" t="0" r="0" b="0"/>
          <a:pathLst>
            <a:path>
              <a:moveTo>
                <a:pt x="976920" y="0"/>
              </a:moveTo>
              <a:lnTo>
                <a:pt x="976920" y="200393"/>
              </a:lnTo>
              <a:lnTo>
                <a:pt x="0" y="200393"/>
              </a:lnTo>
              <a:lnTo>
                <a:pt x="0" y="4007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38969F-9C93-467D-B78E-225CA02AFCC0}">
      <dsp:nvSpPr>
        <dsp:cNvPr id="0" name=""/>
        <dsp:cNvSpPr/>
      </dsp:nvSpPr>
      <dsp:spPr>
        <a:xfrm>
          <a:off x="2499311" y="4363994"/>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NL" sz="1100" kern="1200" dirty="0"/>
            <a:t>Overige ruimten</a:t>
          </a:r>
        </a:p>
        <a:p>
          <a:pPr marL="0" lvl="0" indent="0" algn="l" defTabSz="488950">
            <a:lnSpc>
              <a:spcPct val="90000"/>
            </a:lnSpc>
            <a:spcBef>
              <a:spcPct val="0"/>
            </a:spcBef>
            <a:spcAft>
              <a:spcPct val="35000"/>
            </a:spcAft>
            <a:buNone/>
          </a:pPr>
          <a:r>
            <a:rPr lang="nl-NL" sz="1100" kern="1200" dirty="0"/>
            <a:t>* Verwarming</a:t>
          </a:r>
        </a:p>
        <a:p>
          <a:pPr marL="0" lvl="0" indent="0" algn="l" defTabSz="488950">
            <a:lnSpc>
              <a:spcPct val="90000"/>
            </a:lnSpc>
            <a:spcBef>
              <a:spcPct val="0"/>
            </a:spcBef>
            <a:spcAft>
              <a:spcPct val="35000"/>
            </a:spcAft>
            <a:buNone/>
          </a:pPr>
          <a:r>
            <a:rPr lang="nl-NL" sz="1100" kern="1200" dirty="0"/>
            <a:t>* 450 kJ/m²*K </a:t>
          </a:r>
        </a:p>
      </dsp:txBody>
      <dsp:txXfrm>
        <a:off x="2528658" y="4393341"/>
        <a:ext cx="1444260" cy="943275"/>
      </dsp:txXfrm>
    </dsp:sp>
    <dsp:sp modelId="{83844BFE-FBC6-4350-B5A0-95D35C68FDE5}">
      <dsp:nvSpPr>
        <dsp:cNvPr id="0" name=""/>
        <dsp:cNvSpPr/>
      </dsp:nvSpPr>
      <dsp:spPr>
        <a:xfrm>
          <a:off x="4227708" y="3963206"/>
          <a:ext cx="976920" cy="400787"/>
        </a:xfrm>
        <a:custGeom>
          <a:avLst/>
          <a:gdLst/>
          <a:ahLst/>
          <a:cxnLst/>
          <a:rect l="0" t="0" r="0" b="0"/>
          <a:pathLst>
            <a:path>
              <a:moveTo>
                <a:pt x="0" y="0"/>
              </a:moveTo>
              <a:lnTo>
                <a:pt x="0" y="200393"/>
              </a:lnTo>
              <a:lnTo>
                <a:pt x="976920" y="200393"/>
              </a:lnTo>
              <a:lnTo>
                <a:pt x="976920" y="4007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02A39A-A95F-49EA-9664-78A30200E836}">
      <dsp:nvSpPr>
        <dsp:cNvPr id="0" name=""/>
        <dsp:cNvSpPr/>
      </dsp:nvSpPr>
      <dsp:spPr>
        <a:xfrm>
          <a:off x="4453152" y="4363994"/>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NL" sz="1100" kern="1200" dirty="0"/>
            <a:t>Hoofdslaapkamer (opbouw)</a:t>
          </a:r>
        </a:p>
        <a:p>
          <a:pPr marL="0" lvl="0" indent="0" algn="l" defTabSz="488950">
            <a:lnSpc>
              <a:spcPct val="90000"/>
            </a:lnSpc>
            <a:spcBef>
              <a:spcPct val="0"/>
            </a:spcBef>
            <a:spcAft>
              <a:spcPct val="35000"/>
            </a:spcAft>
            <a:buNone/>
          </a:pPr>
          <a:r>
            <a:rPr lang="nl-NL" sz="1100" kern="1200" dirty="0"/>
            <a:t>* Verwarming</a:t>
          </a:r>
        </a:p>
        <a:p>
          <a:pPr marL="0" lvl="0" indent="0" algn="l" defTabSz="488950">
            <a:lnSpc>
              <a:spcPct val="90000"/>
            </a:lnSpc>
            <a:spcBef>
              <a:spcPct val="0"/>
            </a:spcBef>
            <a:spcAft>
              <a:spcPct val="35000"/>
            </a:spcAft>
            <a:buNone/>
          </a:pPr>
          <a:r>
            <a:rPr lang="nl-NL" sz="1100" kern="1200" dirty="0"/>
            <a:t>* 80  kJ/m²*K </a:t>
          </a:r>
        </a:p>
      </dsp:txBody>
      <dsp:txXfrm>
        <a:off x="4482499" y="4393341"/>
        <a:ext cx="1444260" cy="943275"/>
      </dsp:txXfrm>
    </dsp:sp>
    <dsp:sp modelId="{76D08333-905D-4051-AB75-6EA5C0E09575}">
      <dsp:nvSpPr>
        <dsp:cNvPr id="0" name=""/>
        <dsp:cNvSpPr/>
      </dsp:nvSpPr>
      <dsp:spPr>
        <a:xfrm>
          <a:off x="5693089" y="2560449"/>
          <a:ext cx="1465380" cy="400787"/>
        </a:xfrm>
        <a:custGeom>
          <a:avLst/>
          <a:gdLst/>
          <a:ahLst/>
          <a:cxnLst/>
          <a:rect l="0" t="0" r="0" b="0"/>
          <a:pathLst>
            <a:path>
              <a:moveTo>
                <a:pt x="0" y="0"/>
              </a:moveTo>
              <a:lnTo>
                <a:pt x="0" y="200393"/>
              </a:lnTo>
              <a:lnTo>
                <a:pt x="1465380" y="200393"/>
              </a:lnTo>
              <a:lnTo>
                <a:pt x="1465380" y="4007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C554D9-C7B1-4B1E-A6CD-BECC9D6CE665}">
      <dsp:nvSpPr>
        <dsp:cNvPr id="0" name=""/>
        <dsp:cNvSpPr/>
      </dsp:nvSpPr>
      <dsp:spPr>
        <a:xfrm>
          <a:off x="6406992" y="2961236"/>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NL" sz="1100" kern="1200" dirty="0"/>
            <a:t>Woonkamer</a:t>
          </a:r>
        </a:p>
        <a:p>
          <a:pPr marL="0" lvl="0" indent="0" algn="l" defTabSz="488950">
            <a:lnSpc>
              <a:spcPct val="90000"/>
            </a:lnSpc>
            <a:spcBef>
              <a:spcPct val="0"/>
            </a:spcBef>
            <a:spcAft>
              <a:spcPct val="35000"/>
            </a:spcAft>
            <a:buNone/>
          </a:pPr>
          <a:r>
            <a:rPr lang="nl-NL" sz="1100" kern="1200" dirty="0"/>
            <a:t>* Verwarming + koeling</a:t>
          </a:r>
        </a:p>
      </dsp:txBody>
      <dsp:txXfrm>
        <a:off x="6436339" y="2990583"/>
        <a:ext cx="1444260" cy="943275"/>
      </dsp:txXfrm>
    </dsp:sp>
    <dsp:sp modelId="{60AD0BEA-0EBD-405A-8D45-529809D926E9}">
      <dsp:nvSpPr>
        <dsp:cNvPr id="0" name=""/>
        <dsp:cNvSpPr/>
      </dsp:nvSpPr>
      <dsp:spPr>
        <a:xfrm>
          <a:off x="7112749" y="3963206"/>
          <a:ext cx="91440" cy="400787"/>
        </a:xfrm>
        <a:custGeom>
          <a:avLst/>
          <a:gdLst/>
          <a:ahLst/>
          <a:cxnLst/>
          <a:rect l="0" t="0" r="0" b="0"/>
          <a:pathLst>
            <a:path>
              <a:moveTo>
                <a:pt x="45720" y="0"/>
              </a:moveTo>
              <a:lnTo>
                <a:pt x="45720" y="4007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69E52D-7103-47AD-B6E9-CBDED8484FBC}">
      <dsp:nvSpPr>
        <dsp:cNvPr id="0" name=""/>
        <dsp:cNvSpPr/>
      </dsp:nvSpPr>
      <dsp:spPr>
        <a:xfrm>
          <a:off x="6406992" y="4363994"/>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NL" sz="1100" kern="1200" dirty="0"/>
            <a:t>Woonkamer</a:t>
          </a:r>
        </a:p>
        <a:p>
          <a:pPr marL="0" lvl="0" indent="0" algn="l" defTabSz="488950">
            <a:lnSpc>
              <a:spcPct val="90000"/>
            </a:lnSpc>
            <a:spcBef>
              <a:spcPct val="0"/>
            </a:spcBef>
            <a:spcAft>
              <a:spcPct val="35000"/>
            </a:spcAft>
            <a:buNone/>
          </a:pPr>
          <a:r>
            <a:rPr lang="nl-NL" sz="1100" kern="1200" dirty="0"/>
            <a:t>* Verwarming + koeling</a:t>
          </a:r>
        </a:p>
        <a:p>
          <a:pPr marL="0" lvl="0" indent="0" algn="l" defTabSz="488950">
            <a:lnSpc>
              <a:spcPct val="90000"/>
            </a:lnSpc>
            <a:spcBef>
              <a:spcPct val="0"/>
            </a:spcBef>
            <a:spcAft>
              <a:spcPct val="35000"/>
            </a:spcAft>
            <a:buNone/>
          </a:pPr>
          <a:r>
            <a:rPr lang="nl-NL" sz="1100" kern="1200" dirty="0"/>
            <a:t>* 450 kJ/m²*K  </a:t>
          </a:r>
        </a:p>
      </dsp:txBody>
      <dsp:txXfrm>
        <a:off x="6436339" y="4393341"/>
        <a:ext cx="1444260" cy="94327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01B958-EC79-47AE-B667-204F9D850312}">
      <dsp:nvSpPr>
        <dsp:cNvPr id="0" name=""/>
        <dsp:cNvSpPr/>
      </dsp:nvSpPr>
      <dsp:spPr>
        <a:xfrm rot="5400000">
          <a:off x="-328318" y="333093"/>
          <a:ext cx="2188788" cy="15321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Stap 1 (H6)</a:t>
          </a:r>
        </a:p>
        <a:p>
          <a:pPr marL="0" lvl="0" indent="0" algn="ctr" defTabSz="889000">
            <a:lnSpc>
              <a:spcPct val="90000"/>
            </a:lnSpc>
            <a:spcBef>
              <a:spcPct val="0"/>
            </a:spcBef>
            <a:spcAft>
              <a:spcPct val="35000"/>
            </a:spcAft>
            <a:buNone/>
          </a:pPr>
          <a:r>
            <a:rPr lang="nl-NL" sz="1400" kern="1200" dirty="0"/>
            <a:t>Gebouwbegrenzing en indeling</a:t>
          </a:r>
        </a:p>
      </dsp:txBody>
      <dsp:txXfrm rot="-5400000">
        <a:off x="0" y="770851"/>
        <a:ext cx="1532152" cy="656636"/>
      </dsp:txXfrm>
    </dsp:sp>
    <dsp:sp modelId="{5C7AFDC0-46C0-4835-9706-ADEC5FEC2D9A}">
      <dsp:nvSpPr>
        <dsp:cNvPr id="0" name=""/>
        <dsp:cNvSpPr/>
      </dsp:nvSpPr>
      <dsp:spPr>
        <a:xfrm rot="5400000">
          <a:off x="4572011" y="-3035084"/>
          <a:ext cx="1423460" cy="7503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t>Bepaal de grenzen van de woning/woongebouw 				(6.1)</a:t>
          </a:r>
        </a:p>
        <a:p>
          <a:pPr marL="114300" lvl="1" indent="-114300" algn="l" defTabSz="622300">
            <a:lnSpc>
              <a:spcPct val="90000"/>
            </a:lnSpc>
            <a:spcBef>
              <a:spcPct val="0"/>
            </a:spcBef>
            <a:spcAft>
              <a:spcPct val="15000"/>
            </a:spcAft>
            <a:buChar char="•"/>
          </a:pPr>
          <a:r>
            <a:rPr lang="nl-NL" sz="1400" kern="1200" dirty="0"/>
            <a:t>Benoem de gebruiksfunctie						(6.2)</a:t>
          </a:r>
        </a:p>
        <a:p>
          <a:pPr marL="114300" lvl="1" indent="-114300" algn="l" defTabSz="622300">
            <a:lnSpc>
              <a:spcPct val="90000"/>
            </a:lnSpc>
            <a:spcBef>
              <a:spcPct val="0"/>
            </a:spcBef>
            <a:spcAft>
              <a:spcPct val="15000"/>
            </a:spcAft>
            <a:buChar char="•"/>
          </a:pPr>
          <a:r>
            <a:rPr lang="nl-NL" sz="1400" kern="1200" dirty="0"/>
            <a:t>Bepaal de thermische zone						(6.3)</a:t>
          </a:r>
        </a:p>
        <a:p>
          <a:pPr marL="114300" lvl="1" indent="-114300" algn="l" defTabSz="622300">
            <a:lnSpc>
              <a:spcPct val="90000"/>
            </a:lnSpc>
            <a:spcBef>
              <a:spcPct val="0"/>
            </a:spcBef>
            <a:spcAft>
              <a:spcPct val="15000"/>
            </a:spcAft>
            <a:buChar char="•"/>
          </a:pPr>
          <a:r>
            <a:rPr lang="nl-NL" sz="1400" kern="1200" dirty="0"/>
            <a:t>Bepaal de </a:t>
          </a:r>
          <a:r>
            <a:rPr lang="nl-NL" sz="1400" kern="1200" dirty="0" err="1"/>
            <a:t>klimatiseringszone</a:t>
          </a:r>
          <a:r>
            <a:rPr lang="nl-NL" sz="1400" kern="1200" dirty="0"/>
            <a:t>						(6.4)</a:t>
          </a:r>
        </a:p>
        <a:p>
          <a:pPr marL="114300" lvl="1" indent="-114300" algn="l" defTabSz="622300">
            <a:lnSpc>
              <a:spcPct val="90000"/>
            </a:lnSpc>
            <a:spcBef>
              <a:spcPct val="0"/>
            </a:spcBef>
            <a:spcAft>
              <a:spcPct val="15000"/>
            </a:spcAft>
            <a:buChar char="•"/>
          </a:pPr>
          <a:r>
            <a:rPr lang="nl-NL" sz="1400" kern="1200" dirty="0"/>
            <a:t>Bepaal de rekenzone							(6.5)</a:t>
          </a:r>
        </a:p>
        <a:p>
          <a:pPr marL="114300" lvl="1" indent="-114300" algn="l" defTabSz="622300">
            <a:lnSpc>
              <a:spcPct val="90000"/>
            </a:lnSpc>
            <a:spcBef>
              <a:spcPct val="0"/>
            </a:spcBef>
            <a:spcAft>
              <a:spcPct val="15000"/>
            </a:spcAft>
            <a:buChar char="•"/>
          </a:pPr>
          <a:r>
            <a:rPr lang="nl-NL" sz="1400" kern="1200" dirty="0"/>
            <a:t>Bepaal het risico op oververhitting					(6.6</a:t>
          </a:r>
          <a:r>
            <a:rPr lang="nl-NL" sz="1200" kern="1200" dirty="0"/>
            <a:t>)</a:t>
          </a:r>
        </a:p>
      </dsp:txBody>
      <dsp:txXfrm rot="-5400000">
        <a:off x="1532152" y="74263"/>
        <a:ext cx="7433691" cy="1284484"/>
      </dsp:txXfrm>
    </dsp:sp>
    <dsp:sp modelId="{F9C9C060-0D3E-4964-B627-0186D9D0DE0C}">
      <dsp:nvSpPr>
        <dsp:cNvPr id="0" name=""/>
        <dsp:cNvSpPr/>
      </dsp:nvSpPr>
      <dsp:spPr>
        <a:xfrm rot="5400000">
          <a:off x="-328318" y="2332695"/>
          <a:ext cx="2188788" cy="15321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Stap 2 (H7)</a:t>
          </a:r>
        </a:p>
        <a:p>
          <a:pPr marL="0" lvl="0" indent="0" algn="ctr" defTabSz="889000">
            <a:lnSpc>
              <a:spcPct val="90000"/>
            </a:lnSpc>
            <a:spcBef>
              <a:spcPct val="0"/>
            </a:spcBef>
            <a:spcAft>
              <a:spcPct val="35000"/>
            </a:spcAft>
            <a:buNone/>
          </a:pPr>
          <a:r>
            <a:rPr lang="nl-NL" sz="1400" kern="1200" dirty="0"/>
            <a:t>Algemene gegevens</a:t>
          </a:r>
        </a:p>
      </dsp:txBody>
      <dsp:txXfrm rot="-5400000">
        <a:off x="0" y="2770453"/>
        <a:ext cx="1532152" cy="656636"/>
      </dsp:txXfrm>
    </dsp:sp>
    <dsp:sp modelId="{E5F4F5BF-463D-4E57-BE84-0190562F6082}">
      <dsp:nvSpPr>
        <dsp:cNvPr id="0" name=""/>
        <dsp:cNvSpPr/>
      </dsp:nvSpPr>
      <dsp:spPr>
        <a:xfrm rot="5400000">
          <a:off x="4572385" y="-1035856"/>
          <a:ext cx="1422712" cy="7503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Bepaal de algemene gegevens van de woning/woongebouw 		(7.1)</a:t>
          </a:r>
        </a:p>
        <a:p>
          <a:pPr marL="228600" lvl="2"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Gebouwtype en woningpositie, daktype, bouwjaar, renovatiejaar, infiltratie en gebouwhoogte</a:t>
          </a:r>
        </a:p>
        <a:p>
          <a:pPr marL="114300" lvl="1"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Bepaal de algemene gegevens van de rekenzone 				(7.2)</a:t>
          </a:r>
        </a:p>
        <a:p>
          <a:pPr marL="228600" lvl="2"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Gebruiksoppervlakte, aantal bouwlagen, specifieke interne warmtecapaciteit en leidingdoorvoeren</a:t>
          </a:r>
        </a:p>
      </dsp:txBody>
      <dsp:txXfrm rot="-5400000">
        <a:off x="1532152" y="2073828"/>
        <a:ext cx="7433728" cy="1283810"/>
      </dsp:txXfrm>
    </dsp:sp>
    <dsp:sp modelId="{397A358E-0345-4ADB-B30D-07D61D5D69AB}">
      <dsp:nvSpPr>
        <dsp:cNvPr id="0" name=""/>
        <dsp:cNvSpPr/>
      </dsp:nvSpPr>
      <dsp:spPr>
        <a:xfrm rot="5400000">
          <a:off x="-328318" y="4332297"/>
          <a:ext cx="2188788" cy="15321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Stap 3 (H8)</a:t>
          </a:r>
        </a:p>
        <a:p>
          <a:pPr marL="0" lvl="0" indent="0" algn="ctr" defTabSz="889000">
            <a:lnSpc>
              <a:spcPct val="90000"/>
            </a:lnSpc>
            <a:spcBef>
              <a:spcPct val="0"/>
            </a:spcBef>
            <a:spcAft>
              <a:spcPct val="35000"/>
            </a:spcAft>
            <a:buNone/>
          </a:pPr>
          <a:r>
            <a:rPr lang="nl-NL" sz="1400" kern="1200" dirty="0"/>
            <a:t>Bouwkundige gegevens</a:t>
          </a:r>
        </a:p>
      </dsp:txBody>
      <dsp:txXfrm rot="-5400000">
        <a:off x="0" y="4770055"/>
        <a:ext cx="1532152" cy="656636"/>
      </dsp:txXfrm>
    </dsp:sp>
    <dsp:sp modelId="{6EEC23EF-C87F-40F1-8A5A-BD088578C609}">
      <dsp:nvSpPr>
        <dsp:cNvPr id="0" name=""/>
        <dsp:cNvSpPr/>
      </dsp:nvSpPr>
      <dsp:spPr>
        <a:xfrm rot="5400000">
          <a:off x="4572385" y="963745"/>
          <a:ext cx="1422712" cy="7503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t>Bepaal de thermische schil van de bouwdelen 				(8.1)</a:t>
          </a:r>
        </a:p>
        <a:p>
          <a:pPr marL="114300" lvl="1" indent="-114300" algn="l" defTabSz="622300">
            <a:lnSpc>
              <a:spcPct val="90000"/>
            </a:lnSpc>
            <a:spcBef>
              <a:spcPct val="0"/>
            </a:spcBef>
            <a:spcAft>
              <a:spcPct val="15000"/>
            </a:spcAft>
            <a:buChar char="•"/>
          </a:pPr>
          <a:r>
            <a:rPr lang="nl-NL" sz="1400" kern="1200" dirty="0"/>
            <a:t>Bepaal de oppervlakte van de constructies 				(8.2)</a:t>
          </a:r>
        </a:p>
        <a:p>
          <a:pPr marL="114300" lvl="1" indent="-114300" algn="l" defTabSz="622300">
            <a:lnSpc>
              <a:spcPct val="90000"/>
            </a:lnSpc>
            <a:spcBef>
              <a:spcPct val="0"/>
            </a:spcBef>
            <a:spcAft>
              <a:spcPct val="15000"/>
            </a:spcAft>
            <a:buChar char="•"/>
          </a:pPr>
          <a:r>
            <a:rPr lang="nl-NL" sz="1400" kern="1200" dirty="0"/>
            <a:t>Bepaal de overige kenmerken van de thermische schil zoals</a:t>
          </a:r>
        </a:p>
        <a:p>
          <a:pPr marL="228600" lvl="2" indent="-114300" algn="l" defTabSz="622300">
            <a:lnSpc>
              <a:spcPct val="90000"/>
            </a:lnSpc>
            <a:spcBef>
              <a:spcPct val="0"/>
            </a:spcBef>
            <a:spcAft>
              <a:spcPct val="15000"/>
            </a:spcAft>
            <a:buChar char="•"/>
          </a:pPr>
          <a:r>
            <a:rPr lang="nl-NL" sz="1400" kern="1200" dirty="0"/>
            <a:t>perimeter, begrenzingen, oriëntatie, hellingshoek, zonwering, overstekken en belemmeringen</a:t>
          </a:r>
        </a:p>
        <a:p>
          <a:pPr marL="114300" lvl="1" indent="-114300" algn="l" defTabSz="622300">
            <a:lnSpc>
              <a:spcPct val="90000"/>
            </a:lnSpc>
            <a:spcBef>
              <a:spcPct val="0"/>
            </a:spcBef>
            <a:spcAft>
              <a:spcPct val="15000"/>
            </a:spcAft>
            <a:buChar char="•"/>
          </a:pPr>
          <a:r>
            <a:rPr lang="nl-NL" sz="1400" kern="1200" dirty="0"/>
            <a:t>Bepaal de thermische eigenschappen van de constructies 			(8.7)</a:t>
          </a:r>
        </a:p>
      </dsp:txBody>
      <dsp:txXfrm rot="-5400000">
        <a:off x="1532152" y="4073430"/>
        <a:ext cx="7433728" cy="12838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01B958-EC79-47AE-B667-204F9D850312}">
      <dsp:nvSpPr>
        <dsp:cNvPr id="0" name=""/>
        <dsp:cNvSpPr/>
      </dsp:nvSpPr>
      <dsp:spPr>
        <a:xfrm rot="5400000">
          <a:off x="-328318" y="333093"/>
          <a:ext cx="2188788" cy="15321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Stap 1 (H6)</a:t>
          </a:r>
        </a:p>
        <a:p>
          <a:pPr marL="0" lvl="0" indent="0" algn="ctr" defTabSz="889000">
            <a:lnSpc>
              <a:spcPct val="90000"/>
            </a:lnSpc>
            <a:spcBef>
              <a:spcPct val="0"/>
            </a:spcBef>
            <a:spcAft>
              <a:spcPct val="35000"/>
            </a:spcAft>
            <a:buNone/>
          </a:pPr>
          <a:r>
            <a:rPr lang="nl-NL" sz="1400" kern="1200" dirty="0"/>
            <a:t>Gebouwbegrenzing en indeling</a:t>
          </a:r>
        </a:p>
      </dsp:txBody>
      <dsp:txXfrm rot="-5400000">
        <a:off x="0" y="770851"/>
        <a:ext cx="1532152" cy="656636"/>
      </dsp:txXfrm>
    </dsp:sp>
    <dsp:sp modelId="{5C7AFDC0-46C0-4835-9706-ADEC5FEC2D9A}">
      <dsp:nvSpPr>
        <dsp:cNvPr id="0" name=""/>
        <dsp:cNvSpPr/>
      </dsp:nvSpPr>
      <dsp:spPr>
        <a:xfrm rot="5400000">
          <a:off x="4572011" y="-3035084"/>
          <a:ext cx="1423460" cy="7503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t>Bepaal de grenzen van de woning/woongebouw 				(6.1)</a:t>
          </a:r>
        </a:p>
        <a:p>
          <a:pPr marL="114300" lvl="1" indent="-114300" algn="l" defTabSz="622300">
            <a:lnSpc>
              <a:spcPct val="90000"/>
            </a:lnSpc>
            <a:spcBef>
              <a:spcPct val="0"/>
            </a:spcBef>
            <a:spcAft>
              <a:spcPct val="15000"/>
            </a:spcAft>
            <a:buChar char="•"/>
          </a:pPr>
          <a:r>
            <a:rPr lang="nl-NL" sz="1400" kern="1200" dirty="0"/>
            <a:t>Benoem de gebruiksfunctie						(6.2)</a:t>
          </a:r>
        </a:p>
        <a:p>
          <a:pPr marL="114300" lvl="1" indent="-114300" algn="l" defTabSz="622300">
            <a:lnSpc>
              <a:spcPct val="90000"/>
            </a:lnSpc>
            <a:spcBef>
              <a:spcPct val="0"/>
            </a:spcBef>
            <a:spcAft>
              <a:spcPct val="15000"/>
            </a:spcAft>
            <a:buChar char="•"/>
          </a:pPr>
          <a:r>
            <a:rPr lang="nl-NL" sz="1400" kern="1200" dirty="0"/>
            <a:t>Bepaal de thermische zone						(6.3)</a:t>
          </a:r>
        </a:p>
        <a:p>
          <a:pPr marL="114300" lvl="1" indent="-114300" algn="l" defTabSz="622300">
            <a:lnSpc>
              <a:spcPct val="90000"/>
            </a:lnSpc>
            <a:spcBef>
              <a:spcPct val="0"/>
            </a:spcBef>
            <a:spcAft>
              <a:spcPct val="15000"/>
            </a:spcAft>
            <a:buChar char="•"/>
          </a:pPr>
          <a:r>
            <a:rPr lang="nl-NL" sz="1400" kern="1200" dirty="0"/>
            <a:t>Bepaal de </a:t>
          </a:r>
          <a:r>
            <a:rPr lang="nl-NL" sz="1400" kern="1200" dirty="0" err="1"/>
            <a:t>klimatiseringszone</a:t>
          </a:r>
          <a:r>
            <a:rPr lang="nl-NL" sz="1400" kern="1200" dirty="0"/>
            <a:t>						(6.4)</a:t>
          </a:r>
        </a:p>
        <a:p>
          <a:pPr marL="114300" lvl="1" indent="-114300" algn="l" defTabSz="622300">
            <a:lnSpc>
              <a:spcPct val="90000"/>
            </a:lnSpc>
            <a:spcBef>
              <a:spcPct val="0"/>
            </a:spcBef>
            <a:spcAft>
              <a:spcPct val="15000"/>
            </a:spcAft>
            <a:buChar char="•"/>
          </a:pPr>
          <a:r>
            <a:rPr lang="nl-NL" sz="1400" kern="1200" dirty="0"/>
            <a:t>Bepaal de rekenzone							(6.5)</a:t>
          </a:r>
        </a:p>
        <a:p>
          <a:pPr marL="114300" lvl="1" indent="-114300" algn="l" defTabSz="622300">
            <a:lnSpc>
              <a:spcPct val="90000"/>
            </a:lnSpc>
            <a:spcBef>
              <a:spcPct val="0"/>
            </a:spcBef>
            <a:spcAft>
              <a:spcPct val="15000"/>
            </a:spcAft>
            <a:buChar char="•"/>
          </a:pPr>
          <a:r>
            <a:rPr lang="nl-NL" sz="1400" kern="1200" dirty="0"/>
            <a:t>Bepaal het risico op oververhitting					(6.6</a:t>
          </a:r>
          <a:r>
            <a:rPr lang="nl-NL" sz="1200" kern="1200" dirty="0"/>
            <a:t>)</a:t>
          </a:r>
        </a:p>
      </dsp:txBody>
      <dsp:txXfrm rot="-5400000">
        <a:off x="1532152" y="74263"/>
        <a:ext cx="7433691" cy="1284484"/>
      </dsp:txXfrm>
    </dsp:sp>
    <dsp:sp modelId="{F9C9C060-0D3E-4964-B627-0186D9D0DE0C}">
      <dsp:nvSpPr>
        <dsp:cNvPr id="0" name=""/>
        <dsp:cNvSpPr/>
      </dsp:nvSpPr>
      <dsp:spPr>
        <a:xfrm rot="5400000">
          <a:off x="-328318" y="2332695"/>
          <a:ext cx="2188788" cy="15321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Stap 2 (H7)</a:t>
          </a:r>
        </a:p>
        <a:p>
          <a:pPr marL="0" lvl="0" indent="0" algn="ctr" defTabSz="889000">
            <a:lnSpc>
              <a:spcPct val="90000"/>
            </a:lnSpc>
            <a:spcBef>
              <a:spcPct val="0"/>
            </a:spcBef>
            <a:spcAft>
              <a:spcPct val="35000"/>
            </a:spcAft>
            <a:buNone/>
          </a:pPr>
          <a:r>
            <a:rPr lang="nl-NL" sz="1400" kern="1200" dirty="0"/>
            <a:t>Algemene gegevens</a:t>
          </a:r>
        </a:p>
      </dsp:txBody>
      <dsp:txXfrm rot="-5400000">
        <a:off x="0" y="2770453"/>
        <a:ext cx="1532152" cy="656636"/>
      </dsp:txXfrm>
    </dsp:sp>
    <dsp:sp modelId="{E5F4F5BF-463D-4E57-BE84-0190562F6082}">
      <dsp:nvSpPr>
        <dsp:cNvPr id="0" name=""/>
        <dsp:cNvSpPr/>
      </dsp:nvSpPr>
      <dsp:spPr>
        <a:xfrm rot="5400000">
          <a:off x="4572385" y="-1035856"/>
          <a:ext cx="1422712" cy="7503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Bepaal de algemene gegevens van de woning/woongebouw 		(7.1)</a:t>
          </a:r>
        </a:p>
        <a:p>
          <a:pPr marL="228600" lvl="2"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Gebouwtype en woningpositie, daktype, bouwjaar, renovatiejaar, infiltratie en gebouwhoogte</a:t>
          </a:r>
        </a:p>
        <a:p>
          <a:pPr marL="114300" lvl="1"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Bepaal de algemene gegevens van de rekenzone 				(7.2)</a:t>
          </a:r>
        </a:p>
        <a:p>
          <a:pPr marL="228600" lvl="2"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Gebruiksoppervlakte, aantal bouwlagen, specifieke interne warmtecapaciteit en leidingdoorvoeren</a:t>
          </a:r>
        </a:p>
      </dsp:txBody>
      <dsp:txXfrm rot="-5400000">
        <a:off x="1532152" y="2073828"/>
        <a:ext cx="7433728" cy="1283810"/>
      </dsp:txXfrm>
    </dsp:sp>
    <dsp:sp modelId="{397A358E-0345-4ADB-B30D-07D61D5D69AB}">
      <dsp:nvSpPr>
        <dsp:cNvPr id="0" name=""/>
        <dsp:cNvSpPr/>
      </dsp:nvSpPr>
      <dsp:spPr>
        <a:xfrm rot="5400000">
          <a:off x="-328318" y="4332297"/>
          <a:ext cx="2188788" cy="15321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Stap 3 (H8)</a:t>
          </a:r>
        </a:p>
        <a:p>
          <a:pPr marL="0" lvl="0" indent="0" algn="ctr" defTabSz="889000">
            <a:lnSpc>
              <a:spcPct val="90000"/>
            </a:lnSpc>
            <a:spcBef>
              <a:spcPct val="0"/>
            </a:spcBef>
            <a:spcAft>
              <a:spcPct val="35000"/>
            </a:spcAft>
            <a:buNone/>
          </a:pPr>
          <a:r>
            <a:rPr lang="nl-NL" sz="1400" kern="1200" dirty="0"/>
            <a:t>Bouwkundige gegevens</a:t>
          </a:r>
        </a:p>
      </dsp:txBody>
      <dsp:txXfrm rot="-5400000">
        <a:off x="0" y="4770055"/>
        <a:ext cx="1532152" cy="656636"/>
      </dsp:txXfrm>
    </dsp:sp>
    <dsp:sp modelId="{6EEC23EF-C87F-40F1-8A5A-BD088578C609}">
      <dsp:nvSpPr>
        <dsp:cNvPr id="0" name=""/>
        <dsp:cNvSpPr/>
      </dsp:nvSpPr>
      <dsp:spPr>
        <a:xfrm rot="5400000">
          <a:off x="4572385" y="963745"/>
          <a:ext cx="1422712" cy="7503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t>Bepaal de thermische schil van de bouwdelen 				(8.1)</a:t>
          </a:r>
        </a:p>
        <a:p>
          <a:pPr marL="114300" lvl="1" indent="-114300" algn="l" defTabSz="622300">
            <a:lnSpc>
              <a:spcPct val="90000"/>
            </a:lnSpc>
            <a:spcBef>
              <a:spcPct val="0"/>
            </a:spcBef>
            <a:spcAft>
              <a:spcPct val="15000"/>
            </a:spcAft>
            <a:buChar char="•"/>
          </a:pPr>
          <a:r>
            <a:rPr lang="nl-NL" sz="1400" kern="1200" dirty="0"/>
            <a:t>Bepaal de oppervlakte van de constructies 				(8.2)</a:t>
          </a:r>
        </a:p>
        <a:p>
          <a:pPr marL="114300" lvl="1" indent="-114300" algn="l" defTabSz="622300">
            <a:lnSpc>
              <a:spcPct val="90000"/>
            </a:lnSpc>
            <a:spcBef>
              <a:spcPct val="0"/>
            </a:spcBef>
            <a:spcAft>
              <a:spcPct val="15000"/>
            </a:spcAft>
            <a:buChar char="•"/>
          </a:pPr>
          <a:r>
            <a:rPr lang="nl-NL" sz="1400" kern="1200" dirty="0"/>
            <a:t>Bepaal de overige kenmerken van de thermische schil zoals</a:t>
          </a:r>
        </a:p>
        <a:p>
          <a:pPr marL="228600" lvl="2" indent="-114300" algn="l" defTabSz="622300">
            <a:lnSpc>
              <a:spcPct val="90000"/>
            </a:lnSpc>
            <a:spcBef>
              <a:spcPct val="0"/>
            </a:spcBef>
            <a:spcAft>
              <a:spcPct val="15000"/>
            </a:spcAft>
            <a:buChar char="•"/>
          </a:pPr>
          <a:r>
            <a:rPr lang="nl-NL" sz="1400" kern="1200" dirty="0"/>
            <a:t>perimeter, begrenzingen, oriëntatie, hellingshoek, zonwering, overstekken en belemmeringen</a:t>
          </a:r>
        </a:p>
        <a:p>
          <a:pPr marL="114300" lvl="1" indent="-114300" algn="l" defTabSz="622300">
            <a:lnSpc>
              <a:spcPct val="90000"/>
            </a:lnSpc>
            <a:spcBef>
              <a:spcPct val="0"/>
            </a:spcBef>
            <a:spcAft>
              <a:spcPct val="15000"/>
            </a:spcAft>
            <a:buChar char="•"/>
          </a:pPr>
          <a:r>
            <a:rPr lang="nl-NL" sz="1400" kern="1200" dirty="0"/>
            <a:t>Bepaal de thermische eigenschappen van de constructies 			(8.7)</a:t>
          </a:r>
        </a:p>
      </dsp:txBody>
      <dsp:txXfrm rot="-5400000">
        <a:off x="1532152" y="4073430"/>
        <a:ext cx="7433728" cy="128381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2F3F18-AB0F-4EAB-8252-5BA676649E39}">
      <dsp:nvSpPr>
        <dsp:cNvPr id="0" name=""/>
        <dsp:cNvSpPr/>
      </dsp:nvSpPr>
      <dsp:spPr>
        <a:xfrm>
          <a:off x="0" y="2861039"/>
          <a:ext cx="8132233" cy="12023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nl-NL" sz="2500" kern="1200" dirty="0" err="1"/>
            <a:t>Klimatiserings</a:t>
          </a:r>
          <a:r>
            <a:rPr lang="nl-NL" sz="2500" kern="1200" dirty="0"/>
            <a:t>-</a:t>
          </a:r>
        </a:p>
        <a:p>
          <a:pPr marL="0" lvl="0" indent="0" algn="ctr" defTabSz="1111250">
            <a:lnSpc>
              <a:spcPct val="90000"/>
            </a:lnSpc>
            <a:spcBef>
              <a:spcPct val="0"/>
            </a:spcBef>
            <a:spcAft>
              <a:spcPct val="35000"/>
            </a:spcAft>
            <a:buNone/>
          </a:pPr>
          <a:r>
            <a:rPr lang="nl-NL" sz="2500" kern="1200" dirty="0"/>
            <a:t>zone</a:t>
          </a:r>
        </a:p>
      </dsp:txBody>
      <dsp:txXfrm>
        <a:off x="0" y="2861039"/>
        <a:ext cx="2439669" cy="1202363"/>
      </dsp:txXfrm>
    </dsp:sp>
    <dsp:sp modelId="{4B2DE163-EE89-4792-A873-B8A39E44D303}">
      <dsp:nvSpPr>
        <dsp:cNvPr id="0" name=""/>
        <dsp:cNvSpPr/>
      </dsp:nvSpPr>
      <dsp:spPr>
        <a:xfrm>
          <a:off x="0" y="1458282"/>
          <a:ext cx="8132233" cy="12023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nl-NL" sz="2500" kern="1200" dirty="0"/>
            <a:t>Thermische zone</a:t>
          </a:r>
        </a:p>
      </dsp:txBody>
      <dsp:txXfrm>
        <a:off x="0" y="1458282"/>
        <a:ext cx="2439669" cy="1202363"/>
      </dsp:txXfrm>
    </dsp:sp>
    <dsp:sp modelId="{47224F29-6A79-4115-BB2A-14171EC02646}">
      <dsp:nvSpPr>
        <dsp:cNvPr id="0" name=""/>
        <dsp:cNvSpPr/>
      </dsp:nvSpPr>
      <dsp:spPr>
        <a:xfrm>
          <a:off x="0" y="4219125"/>
          <a:ext cx="8132233" cy="12023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nl-NL" sz="2500" kern="1200" dirty="0"/>
            <a:t>Rekenzone</a:t>
          </a:r>
        </a:p>
      </dsp:txBody>
      <dsp:txXfrm>
        <a:off x="0" y="4219125"/>
        <a:ext cx="2439669" cy="1202363"/>
      </dsp:txXfrm>
    </dsp:sp>
    <dsp:sp modelId="{9566308F-3620-4ED2-B0CC-392A9DF4D2F3}">
      <dsp:nvSpPr>
        <dsp:cNvPr id="0" name=""/>
        <dsp:cNvSpPr/>
      </dsp:nvSpPr>
      <dsp:spPr>
        <a:xfrm>
          <a:off x="3964691" y="155722"/>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l-NL" sz="1100" kern="1200" dirty="0"/>
            <a:t>Woning</a:t>
          </a:r>
        </a:p>
      </dsp:txBody>
      <dsp:txXfrm>
        <a:off x="3994038" y="185069"/>
        <a:ext cx="1444260" cy="943275"/>
      </dsp:txXfrm>
    </dsp:sp>
    <dsp:sp modelId="{3B8E7670-CF66-495A-883A-F0EE1832F0D4}">
      <dsp:nvSpPr>
        <dsp:cNvPr id="0" name=""/>
        <dsp:cNvSpPr/>
      </dsp:nvSpPr>
      <dsp:spPr>
        <a:xfrm>
          <a:off x="2985742" y="1157691"/>
          <a:ext cx="1730426" cy="403142"/>
        </a:xfrm>
        <a:custGeom>
          <a:avLst/>
          <a:gdLst/>
          <a:ahLst/>
          <a:cxnLst/>
          <a:rect l="0" t="0" r="0" b="0"/>
          <a:pathLst>
            <a:path>
              <a:moveTo>
                <a:pt x="1730426" y="0"/>
              </a:moveTo>
              <a:lnTo>
                <a:pt x="1730426" y="201571"/>
              </a:lnTo>
              <a:lnTo>
                <a:pt x="0" y="201571"/>
              </a:lnTo>
              <a:lnTo>
                <a:pt x="0" y="40314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F88BD8-8664-4841-8F0B-164F8F59AD92}">
      <dsp:nvSpPr>
        <dsp:cNvPr id="0" name=""/>
        <dsp:cNvSpPr/>
      </dsp:nvSpPr>
      <dsp:spPr>
        <a:xfrm>
          <a:off x="2234265" y="1560834"/>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nl-NL" sz="1100" kern="1200" dirty="0"/>
            <a:t>Niet </a:t>
          </a:r>
          <a:r>
            <a:rPr lang="nl-NL" sz="1100" kern="1200" dirty="0" err="1"/>
            <a:t>labelplichte</a:t>
          </a:r>
          <a:r>
            <a:rPr lang="nl-NL" sz="1100" kern="1200" dirty="0"/>
            <a:t> ruimten:</a:t>
          </a:r>
          <a:br>
            <a:rPr lang="nl-NL" sz="1100" kern="1200" dirty="0"/>
          </a:br>
          <a:r>
            <a:rPr lang="nl-NL" sz="1100" kern="1200" dirty="0"/>
            <a:t>* Losstaande berging</a:t>
          </a:r>
          <a:br>
            <a:rPr lang="nl-NL" sz="1100" kern="1200" dirty="0"/>
          </a:br>
          <a:r>
            <a:rPr lang="nl-NL" sz="1100" kern="1200" dirty="0"/>
            <a:t>* Onverwarmde vliering</a:t>
          </a:r>
        </a:p>
      </dsp:txBody>
      <dsp:txXfrm>
        <a:off x="2263612" y="1590181"/>
        <a:ext cx="1444260" cy="943275"/>
      </dsp:txXfrm>
    </dsp:sp>
    <dsp:sp modelId="{E17B23D2-5122-4562-9987-6BF5E2A02259}">
      <dsp:nvSpPr>
        <dsp:cNvPr id="0" name=""/>
        <dsp:cNvSpPr/>
      </dsp:nvSpPr>
      <dsp:spPr>
        <a:xfrm>
          <a:off x="4716169" y="1157691"/>
          <a:ext cx="976920" cy="400787"/>
        </a:xfrm>
        <a:custGeom>
          <a:avLst/>
          <a:gdLst/>
          <a:ahLst/>
          <a:cxnLst/>
          <a:rect l="0" t="0" r="0" b="0"/>
          <a:pathLst>
            <a:path>
              <a:moveTo>
                <a:pt x="0" y="0"/>
              </a:moveTo>
              <a:lnTo>
                <a:pt x="0" y="200393"/>
              </a:lnTo>
              <a:lnTo>
                <a:pt x="976920" y="200393"/>
              </a:lnTo>
              <a:lnTo>
                <a:pt x="976920" y="4007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D30224-9305-4B01-819F-DBC9EB1C1673}">
      <dsp:nvSpPr>
        <dsp:cNvPr id="0" name=""/>
        <dsp:cNvSpPr/>
      </dsp:nvSpPr>
      <dsp:spPr>
        <a:xfrm>
          <a:off x="4941612" y="1558479"/>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nl-NL" sz="1100" kern="1200" dirty="0"/>
            <a:t>* Woonkamer</a:t>
          </a:r>
        </a:p>
        <a:p>
          <a:pPr marL="0" lvl="0" indent="0" algn="l" defTabSz="488950">
            <a:lnSpc>
              <a:spcPct val="90000"/>
            </a:lnSpc>
            <a:spcBef>
              <a:spcPct val="0"/>
            </a:spcBef>
            <a:spcAft>
              <a:spcPct val="35000"/>
            </a:spcAft>
            <a:buFont typeface="Arial" panose="020B0604020202020204" pitchFamily="34" charset="0"/>
            <a:buNone/>
          </a:pPr>
          <a:r>
            <a:rPr lang="nl-NL" sz="1100" kern="1200" dirty="0"/>
            <a:t>* Slaapkamers</a:t>
          </a:r>
        </a:p>
        <a:p>
          <a:pPr marL="0" lvl="0" indent="0" algn="l" defTabSz="488950">
            <a:lnSpc>
              <a:spcPct val="90000"/>
            </a:lnSpc>
            <a:spcBef>
              <a:spcPct val="0"/>
            </a:spcBef>
            <a:spcAft>
              <a:spcPct val="35000"/>
            </a:spcAft>
            <a:buFont typeface="Arial" panose="020B0604020202020204" pitchFamily="34" charset="0"/>
            <a:buNone/>
          </a:pPr>
          <a:r>
            <a:rPr lang="nl-NL" sz="1100" kern="1200" dirty="0"/>
            <a:t>* Keukens </a:t>
          </a:r>
        </a:p>
        <a:p>
          <a:pPr marL="0" lvl="0" indent="0" algn="l" defTabSz="488950">
            <a:lnSpc>
              <a:spcPct val="90000"/>
            </a:lnSpc>
            <a:spcBef>
              <a:spcPct val="0"/>
            </a:spcBef>
            <a:spcAft>
              <a:spcPct val="35000"/>
            </a:spcAft>
            <a:buFont typeface="Arial" panose="020B0604020202020204" pitchFamily="34" charset="0"/>
            <a:buNone/>
          </a:pPr>
          <a:r>
            <a:rPr lang="nl-NL" sz="1100" kern="1200" dirty="0"/>
            <a:t>* Overige ruimten</a:t>
          </a:r>
        </a:p>
      </dsp:txBody>
      <dsp:txXfrm>
        <a:off x="4970959" y="1587826"/>
        <a:ext cx="1444260" cy="943275"/>
      </dsp:txXfrm>
    </dsp:sp>
    <dsp:sp modelId="{130EE034-C136-4025-B4BA-74A61A6BF1C3}">
      <dsp:nvSpPr>
        <dsp:cNvPr id="0" name=""/>
        <dsp:cNvSpPr/>
      </dsp:nvSpPr>
      <dsp:spPr>
        <a:xfrm>
          <a:off x="4227708" y="2560449"/>
          <a:ext cx="1465380" cy="400787"/>
        </a:xfrm>
        <a:custGeom>
          <a:avLst/>
          <a:gdLst/>
          <a:ahLst/>
          <a:cxnLst/>
          <a:rect l="0" t="0" r="0" b="0"/>
          <a:pathLst>
            <a:path>
              <a:moveTo>
                <a:pt x="1465380" y="0"/>
              </a:moveTo>
              <a:lnTo>
                <a:pt x="1465380" y="200393"/>
              </a:lnTo>
              <a:lnTo>
                <a:pt x="0" y="200393"/>
              </a:lnTo>
              <a:lnTo>
                <a:pt x="0" y="4007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653852-D5F8-4108-A325-AA72B9303799}">
      <dsp:nvSpPr>
        <dsp:cNvPr id="0" name=""/>
        <dsp:cNvSpPr/>
      </dsp:nvSpPr>
      <dsp:spPr>
        <a:xfrm>
          <a:off x="3476231" y="2961236"/>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NL" sz="1100" kern="1200" dirty="0"/>
            <a:t>Overige ruimten</a:t>
          </a:r>
        </a:p>
        <a:p>
          <a:pPr marL="0" lvl="0" indent="0" algn="l" defTabSz="488950">
            <a:lnSpc>
              <a:spcPct val="90000"/>
            </a:lnSpc>
            <a:spcBef>
              <a:spcPct val="0"/>
            </a:spcBef>
            <a:spcAft>
              <a:spcPct val="35000"/>
            </a:spcAft>
            <a:buNone/>
          </a:pPr>
          <a:r>
            <a:rPr lang="nl-NL" sz="1100" kern="1200" dirty="0"/>
            <a:t>* verwarming</a:t>
          </a:r>
        </a:p>
      </dsp:txBody>
      <dsp:txXfrm>
        <a:off x="3505578" y="2990583"/>
        <a:ext cx="1444260" cy="943275"/>
      </dsp:txXfrm>
    </dsp:sp>
    <dsp:sp modelId="{FBD0BB41-0715-4BE3-9BF3-ECC3671972FC}">
      <dsp:nvSpPr>
        <dsp:cNvPr id="0" name=""/>
        <dsp:cNvSpPr/>
      </dsp:nvSpPr>
      <dsp:spPr>
        <a:xfrm>
          <a:off x="3250788" y="3963206"/>
          <a:ext cx="976920" cy="400787"/>
        </a:xfrm>
        <a:custGeom>
          <a:avLst/>
          <a:gdLst/>
          <a:ahLst/>
          <a:cxnLst/>
          <a:rect l="0" t="0" r="0" b="0"/>
          <a:pathLst>
            <a:path>
              <a:moveTo>
                <a:pt x="976920" y="0"/>
              </a:moveTo>
              <a:lnTo>
                <a:pt x="976920" y="200393"/>
              </a:lnTo>
              <a:lnTo>
                <a:pt x="0" y="200393"/>
              </a:lnTo>
              <a:lnTo>
                <a:pt x="0" y="4007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38969F-9C93-467D-B78E-225CA02AFCC0}">
      <dsp:nvSpPr>
        <dsp:cNvPr id="0" name=""/>
        <dsp:cNvSpPr/>
      </dsp:nvSpPr>
      <dsp:spPr>
        <a:xfrm>
          <a:off x="2499311" y="4363994"/>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NL" sz="1100" kern="1200" dirty="0"/>
            <a:t>Overige ruimten</a:t>
          </a:r>
        </a:p>
        <a:p>
          <a:pPr marL="0" lvl="0" indent="0" algn="l" defTabSz="488950">
            <a:lnSpc>
              <a:spcPct val="90000"/>
            </a:lnSpc>
            <a:spcBef>
              <a:spcPct val="0"/>
            </a:spcBef>
            <a:spcAft>
              <a:spcPct val="35000"/>
            </a:spcAft>
            <a:buNone/>
          </a:pPr>
          <a:r>
            <a:rPr lang="nl-NL" sz="1100" kern="1200" dirty="0"/>
            <a:t>* Verwarming</a:t>
          </a:r>
        </a:p>
        <a:p>
          <a:pPr marL="0" lvl="0" indent="0" algn="l" defTabSz="488950">
            <a:lnSpc>
              <a:spcPct val="90000"/>
            </a:lnSpc>
            <a:spcBef>
              <a:spcPct val="0"/>
            </a:spcBef>
            <a:spcAft>
              <a:spcPct val="35000"/>
            </a:spcAft>
            <a:buNone/>
          </a:pPr>
          <a:r>
            <a:rPr lang="nl-NL" sz="1100" kern="1200" dirty="0"/>
            <a:t>* 450 kJ/m²*K </a:t>
          </a:r>
        </a:p>
      </dsp:txBody>
      <dsp:txXfrm>
        <a:off x="2528658" y="4393341"/>
        <a:ext cx="1444260" cy="943275"/>
      </dsp:txXfrm>
    </dsp:sp>
    <dsp:sp modelId="{83844BFE-FBC6-4350-B5A0-95D35C68FDE5}">
      <dsp:nvSpPr>
        <dsp:cNvPr id="0" name=""/>
        <dsp:cNvSpPr/>
      </dsp:nvSpPr>
      <dsp:spPr>
        <a:xfrm>
          <a:off x="4227708" y="3963206"/>
          <a:ext cx="976920" cy="400787"/>
        </a:xfrm>
        <a:custGeom>
          <a:avLst/>
          <a:gdLst/>
          <a:ahLst/>
          <a:cxnLst/>
          <a:rect l="0" t="0" r="0" b="0"/>
          <a:pathLst>
            <a:path>
              <a:moveTo>
                <a:pt x="0" y="0"/>
              </a:moveTo>
              <a:lnTo>
                <a:pt x="0" y="200393"/>
              </a:lnTo>
              <a:lnTo>
                <a:pt x="976920" y="200393"/>
              </a:lnTo>
              <a:lnTo>
                <a:pt x="976920" y="4007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02A39A-A95F-49EA-9664-78A30200E836}">
      <dsp:nvSpPr>
        <dsp:cNvPr id="0" name=""/>
        <dsp:cNvSpPr/>
      </dsp:nvSpPr>
      <dsp:spPr>
        <a:xfrm>
          <a:off x="4453152" y="4363994"/>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NL" sz="1100" kern="1200" dirty="0"/>
            <a:t>Hoofdslaapkamer (opbouw)</a:t>
          </a:r>
        </a:p>
        <a:p>
          <a:pPr marL="0" lvl="0" indent="0" algn="l" defTabSz="488950">
            <a:lnSpc>
              <a:spcPct val="90000"/>
            </a:lnSpc>
            <a:spcBef>
              <a:spcPct val="0"/>
            </a:spcBef>
            <a:spcAft>
              <a:spcPct val="35000"/>
            </a:spcAft>
            <a:buNone/>
          </a:pPr>
          <a:r>
            <a:rPr lang="nl-NL" sz="1100" kern="1200" dirty="0"/>
            <a:t>* Verwarming</a:t>
          </a:r>
        </a:p>
        <a:p>
          <a:pPr marL="0" lvl="0" indent="0" algn="l" defTabSz="488950">
            <a:lnSpc>
              <a:spcPct val="90000"/>
            </a:lnSpc>
            <a:spcBef>
              <a:spcPct val="0"/>
            </a:spcBef>
            <a:spcAft>
              <a:spcPct val="35000"/>
            </a:spcAft>
            <a:buNone/>
          </a:pPr>
          <a:r>
            <a:rPr lang="nl-NL" sz="1100" kern="1200" dirty="0"/>
            <a:t>* 80  kJ/m²*K </a:t>
          </a:r>
        </a:p>
      </dsp:txBody>
      <dsp:txXfrm>
        <a:off x="4482499" y="4393341"/>
        <a:ext cx="1444260" cy="943275"/>
      </dsp:txXfrm>
    </dsp:sp>
    <dsp:sp modelId="{76D08333-905D-4051-AB75-6EA5C0E09575}">
      <dsp:nvSpPr>
        <dsp:cNvPr id="0" name=""/>
        <dsp:cNvSpPr/>
      </dsp:nvSpPr>
      <dsp:spPr>
        <a:xfrm>
          <a:off x="5693089" y="2560449"/>
          <a:ext cx="1465380" cy="400787"/>
        </a:xfrm>
        <a:custGeom>
          <a:avLst/>
          <a:gdLst/>
          <a:ahLst/>
          <a:cxnLst/>
          <a:rect l="0" t="0" r="0" b="0"/>
          <a:pathLst>
            <a:path>
              <a:moveTo>
                <a:pt x="0" y="0"/>
              </a:moveTo>
              <a:lnTo>
                <a:pt x="0" y="200393"/>
              </a:lnTo>
              <a:lnTo>
                <a:pt x="1465380" y="200393"/>
              </a:lnTo>
              <a:lnTo>
                <a:pt x="1465380" y="4007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C554D9-C7B1-4B1E-A6CD-BECC9D6CE665}">
      <dsp:nvSpPr>
        <dsp:cNvPr id="0" name=""/>
        <dsp:cNvSpPr/>
      </dsp:nvSpPr>
      <dsp:spPr>
        <a:xfrm>
          <a:off x="6406992" y="2961236"/>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NL" sz="1100" kern="1200" dirty="0"/>
            <a:t>Woonkamer</a:t>
          </a:r>
        </a:p>
        <a:p>
          <a:pPr marL="0" lvl="0" indent="0" algn="l" defTabSz="488950">
            <a:lnSpc>
              <a:spcPct val="90000"/>
            </a:lnSpc>
            <a:spcBef>
              <a:spcPct val="0"/>
            </a:spcBef>
            <a:spcAft>
              <a:spcPct val="35000"/>
            </a:spcAft>
            <a:buNone/>
          </a:pPr>
          <a:r>
            <a:rPr lang="nl-NL" sz="1100" kern="1200" dirty="0"/>
            <a:t>* Verwarming + koeling</a:t>
          </a:r>
        </a:p>
      </dsp:txBody>
      <dsp:txXfrm>
        <a:off x="6436339" y="2990583"/>
        <a:ext cx="1444260" cy="943275"/>
      </dsp:txXfrm>
    </dsp:sp>
    <dsp:sp modelId="{60AD0BEA-0EBD-405A-8D45-529809D926E9}">
      <dsp:nvSpPr>
        <dsp:cNvPr id="0" name=""/>
        <dsp:cNvSpPr/>
      </dsp:nvSpPr>
      <dsp:spPr>
        <a:xfrm>
          <a:off x="7112749" y="3963206"/>
          <a:ext cx="91440" cy="400787"/>
        </a:xfrm>
        <a:custGeom>
          <a:avLst/>
          <a:gdLst/>
          <a:ahLst/>
          <a:cxnLst/>
          <a:rect l="0" t="0" r="0" b="0"/>
          <a:pathLst>
            <a:path>
              <a:moveTo>
                <a:pt x="45720" y="0"/>
              </a:moveTo>
              <a:lnTo>
                <a:pt x="45720" y="4007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69E52D-7103-47AD-B6E9-CBDED8484FBC}">
      <dsp:nvSpPr>
        <dsp:cNvPr id="0" name=""/>
        <dsp:cNvSpPr/>
      </dsp:nvSpPr>
      <dsp:spPr>
        <a:xfrm>
          <a:off x="6406992" y="4363994"/>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NL" sz="1100" kern="1200" dirty="0"/>
            <a:t>Woonkamer</a:t>
          </a:r>
        </a:p>
        <a:p>
          <a:pPr marL="0" lvl="0" indent="0" algn="l" defTabSz="488950">
            <a:lnSpc>
              <a:spcPct val="90000"/>
            </a:lnSpc>
            <a:spcBef>
              <a:spcPct val="0"/>
            </a:spcBef>
            <a:spcAft>
              <a:spcPct val="35000"/>
            </a:spcAft>
            <a:buNone/>
          </a:pPr>
          <a:r>
            <a:rPr lang="nl-NL" sz="1100" kern="1200" dirty="0"/>
            <a:t>* Verwarming + koeling</a:t>
          </a:r>
        </a:p>
        <a:p>
          <a:pPr marL="0" lvl="0" indent="0" algn="l" defTabSz="488950">
            <a:lnSpc>
              <a:spcPct val="90000"/>
            </a:lnSpc>
            <a:spcBef>
              <a:spcPct val="0"/>
            </a:spcBef>
            <a:spcAft>
              <a:spcPct val="35000"/>
            </a:spcAft>
            <a:buNone/>
          </a:pPr>
          <a:r>
            <a:rPr lang="nl-NL" sz="1100" kern="1200" dirty="0"/>
            <a:t>* 450 kJ/m²*K  </a:t>
          </a:r>
        </a:p>
      </dsp:txBody>
      <dsp:txXfrm>
        <a:off x="6436339" y="4393341"/>
        <a:ext cx="1444260" cy="94327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1"/>
            <a:ext cx="3169920" cy="481727"/>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sz="quarter" idx="1"/>
          </p:nvPr>
        </p:nvSpPr>
        <p:spPr>
          <a:xfrm>
            <a:off x="4143588" y="1"/>
            <a:ext cx="3169920" cy="481727"/>
          </a:xfrm>
          <a:prstGeom prst="rect">
            <a:avLst/>
          </a:prstGeom>
        </p:spPr>
        <p:txBody>
          <a:bodyPr vert="horz" lIns="91440" tIns="45720" rIns="91440" bIns="45720" rtlCol="0"/>
          <a:lstStyle>
            <a:lvl1pPr algn="r">
              <a:defRPr sz="1200"/>
            </a:lvl1pPr>
          </a:lstStyle>
          <a:p>
            <a:fld id="{8A56C2C0-ED35-4C41-A6BF-B62EEC174685}" type="datetimeFigureOut">
              <a:rPr lang="nl-NL" smtClean="0"/>
              <a:t>15-1-2025</a:t>
            </a:fld>
            <a:endParaRPr lang="nl-NL" dirty="0"/>
          </a:p>
        </p:txBody>
      </p:sp>
      <p:sp>
        <p:nvSpPr>
          <p:cNvPr id="4" name="Tijdelijke aanduiding voor voettekst 3"/>
          <p:cNvSpPr>
            <a:spLocks noGrp="1"/>
          </p:cNvSpPr>
          <p:nvPr>
            <p:ph type="ftr" sz="quarter" idx="2"/>
          </p:nvPr>
        </p:nvSpPr>
        <p:spPr>
          <a:xfrm>
            <a:off x="1" y="9119475"/>
            <a:ext cx="3169920" cy="481726"/>
          </a:xfrm>
          <a:prstGeom prst="rect">
            <a:avLst/>
          </a:prstGeom>
        </p:spPr>
        <p:txBody>
          <a:bodyPr vert="horz" lIns="91440" tIns="45720" rIns="91440" bIns="45720" rtlCol="0" anchor="b"/>
          <a:lstStyle>
            <a:lvl1pPr algn="l">
              <a:defRPr sz="1200"/>
            </a:lvl1pPr>
          </a:lstStyle>
          <a:p>
            <a:endParaRPr lang="nl-NL" dirty="0"/>
          </a:p>
        </p:txBody>
      </p:sp>
      <p:sp>
        <p:nvSpPr>
          <p:cNvPr id="5" name="Tijdelijke aanduiding voor dianummer 4"/>
          <p:cNvSpPr>
            <a:spLocks noGrp="1"/>
          </p:cNvSpPr>
          <p:nvPr>
            <p:ph type="sldNum" sz="quarter" idx="3"/>
          </p:nvPr>
        </p:nvSpPr>
        <p:spPr>
          <a:xfrm>
            <a:off x="4143588" y="9119475"/>
            <a:ext cx="3169920" cy="481726"/>
          </a:xfrm>
          <a:prstGeom prst="rect">
            <a:avLst/>
          </a:prstGeom>
        </p:spPr>
        <p:txBody>
          <a:bodyPr vert="horz" lIns="91440" tIns="45720" rIns="91440" bIns="45720" rtlCol="0" anchor="b"/>
          <a:lstStyle>
            <a:lvl1pPr algn="r">
              <a:defRPr sz="1200"/>
            </a:lvl1pPr>
          </a:lstStyle>
          <a:p>
            <a:fld id="{0202EB7A-9EDB-46AC-AF08-D54A10284256}" type="slidenum">
              <a:rPr lang="nl-NL" smtClean="0"/>
              <a:t>‹nr.›</a:t>
            </a:fld>
            <a:endParaRPr lang="nl-NL" dirty="0"/>
          </a:p>
        </p:txBody>
      </p:sp>
    </p:spTree>
    <p:extLst>
      <p:ext uri="{BB962C8B-B14F-4D97-AF65-F5344CB8AC3E}">
        <p14:creationId xmlns:p14="http://schemas.microsoft.com/office/powerpoint/2010/main" val="12846476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69920" cy="480059"/>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143588" y="1"/>
            <a:ext cx="3169920" cy="480059"/>
          </a:xfrm>
          <a:prstGeom prst="rect">
            <a:avLst/>
          </a:prstGeom>
        </p:spPr>
        <p:txBody>
          <a:bodyPr vert="horz" lIns="91440" tIns="45720" rIns="91440" bIns="45720" rtlCol="0"/>
          <a:lstStyle>
            <a:lvl1pPr algn="r">
              <a:defRPr sz="1200"/>
            </a:lvl1pPr>
          </a:lstStyle>
          <a:p>
            <a:fld id="{96340955-8D9F-4F2A-AD2E-058F85D59183}" type="datetimeFigureOut">
              <a:rPr lang="en-US" smtClean="0"/>
              <a:t>1/15/2025</a:t>
            </a:fld>
            <a:endParaRPr lang="en-US" dirty="0"/>
          </a:p>
        </p:txBody>
      </p:sp>
      <p:sp>
        <p:nvSpPr>
          <p:cNvPr id="4" name="Slide Image Placeholder 3"/>
          <p:cNvSpPr>
            <a:spLocks noGrp="1" noRot="1" noChangeAspect="1"/>
          </p:cNvSpPr>
          <p:nvPr>
            <p:ph type="sldImg" idx="2"/>
          </p:nvPr>
        </p:nvSpPr>
        <p:spPr>
          <a:xfrm>
            <a:off x="455613" y="719138"/>
            <a:ext cx="6403975" cy="36004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31521" y="4560570"/>
            <a:ext cx="5852160" cy="43205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119475"/>
            <a:ext cx="3169920" cy="480059"/>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8" y="9119475"/>
            <a:ext cx="3169920" cy="480059"/>
          </a:xfrm>
          <a:prstGeom prst="rect">
            <a:avLst/>
          </a:prstGeom>
        </p:spPr>
        <p:txBody>
          <a:bodyPr vert="horz" lIns="91440" tIns="45720" rIns="91440" bIns="45720" rtlCol="0" anchor="b"/>
          <a:lstStyle>
            <a:lvl1pPr algn="r">
              <a:defRPr sz="1200"/>
            </a:lvl1pPr>
          </a:lstStyle>
          <a:p>
            <a:fld id="{E25B360B-B18B-43E2-9A83-40C4DE0F7FE2}" type="slidenum">
              <a:rPr lang="en-US" smtClean="0"/>
              <a:t>‹nr.›</a:t>
            </a:fld>
            <a:endParaRPr lang="en-US" dirty="0"/>
          </a:p>
        </p:txBody>
      </p:sp>
    </p:spTree>
    <p:extLst>
      <p:ext uri="{BB962C8B-B14F-4D97-AF65-F5344CB8AC3E}">
        <p14:creationId xmlns:p14="http://schemas.microsoft.com/office/powerpoint/2010/main" val="2806167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Welkom en even voorstellen cursisten Fons</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1</a:t>
            </a:fld>
            <a:endParaRPr lang="en-US" dirty="0"/>
          </a:p>
        </p:txBody>
      </p:sp>
    </p:spTree>
    <p:extLst>
      <p:ext uri="{BB962C8B-B14F-4D97-AF65-F5344CB8AC3E}">
        <p14:creationId xmlns:p14="http://schemas.microsoft.com/office/powerpoint/2010/main" val="1842318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10</a:t>
            </a:fld>
            <a:endParaRPr lang="en-US" dirty="0"/>
          </a:p>
        </p:txBody>
      </p:sp>
    </p:spTree>
    <p:extLst>
      <p:ext uri="{BB962C8B-B14F-4D97-AF65-F5344CB8AC3E}">
        <p14:creationId xmlns:p14="http://schemas.microsoft.com/office/powerpoint/2010/main" val="282635648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101</a:t>
            </a:fld>
            <a:endParaRPr lang="en-US"/>
          </a:p>
        </p:txBody>
      </p:sp>
    </p:spTree>
    <p:extLst>
      <p:ext uri="{BB962C8B-B14F-4D97-AF65-F5344CB8AC3E}">
        <p14:creationId xmlns:p14="http://schemas.microsoft.com/office/powerpoint/2010/main" val="185098764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102</a:t>
            </a:fld>
            <a:endParaRPr lang="en-US"/>
          </a:p>
        </p:txBody>
      </p:sp>
    </p:spTree>
    <p:extLst>
      <p:ext uri="{BB962C8B-B14F-4D97-AF65-F5344CB8AC3E}">
        <p14:creationId xmlns:p14="http://schemas.microsoft.com/office/powerpoint/2010/main" val="373662624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103</a:t>
            </a:fld>
            <a:endParaRPr lang="en-US"/>
          </a:p>
        </p:txBody>
      </p:sp>
    </p:spTree>
    <p:extLst>
      <p:ext uri="{BB962C8B-B14F-4D97-AF65-F5344CB8AC3E}">
        <p14:creationId xmlns:p14="http://schemas.microsoft.com/office/powerpoint/2010/main" val="275934239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104</a:t>
            </a:fld>
            <a:endParaRPr lang="en-US"/>
          </a:p>
        </p:txBody>
      </p:sp>
    </p:spTree>
    <p:extLst>
      <p:ext uri="{BB962C8B-B14F-4D97-AF65-F5344CB8AC3E}">
        <p14:creationId xmlns:p14="http://schemas.microsoft.com/office/powerpoint/2010/main" val="161876032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105</a:t>
            </a:fld>
            <a:endParaRPr lang="en-US"/>
          </a:p>
        </p:txBody>
      </p:sp>
    </p:spTree>
    <p:extLst>
      <p:ext uri="{BB962C8B-B14F-4D97-AF65-F5344CB8AC3E}">
        <p14:creationId xmlns:p14="http://schemas.microsoft.com/office/powerpoint/2010/main" val="208807075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106</a:t>
            </a:fld>
            <a:endParaRPr lang="en-US"/>
          </a:p>
        </p:txBody>
      </p:sp>
    </p:spTree>
    <p:extLst>
      <p:ext uri="{BB962C8B-B14F-4D97-AF65-F5344CB8AC3E}">
        <p14:creationId xmlns:p14="http://schemas.microsoft.com/office/powerpoint/2010/main" val="288917283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107</a:t>
            </a:fld>
            <a:endParaRPr lang="en-US"/>
          </a:p>
        </p:txBody>
      </p:sp>
    </p:spTree>
    <p:extLst>
      <p:ext uri="{BB962C8B-B14F-4D97-AF65-F5344CB8AC3E}">
        <p14:creationId xmlns:p14="http://schemas.microsoft.com/office/powerpoint/2010/main" val="383327320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108</a:t>
            </a:fld>
            <a:endParaRPr lang="en-US"/>
          </a:p>
        </p:txBody>
      </p:sp>
    </p:spTree>
    <p:extLst>
      <p:ext uri="{BB962C8B-B14F-4D97-AF65-F5344CB8AC3E}">
        <p14:creationId xmlns:p14="http://schemas.microsoft.com/office/powerpoint/2010/main" val="75344921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109</a:t>
            </a:fld>
            <a:endParaRPr lang="en-US"/>
          </a:p>
        </p:txBody>
      </p:sp>
    </p:spTree>
    <p:extLst>
      <p:ext uri="{BB962C8B-B14F-4D97-AF65-F5344CB8AC3E}">
        <p14:creationId xmlns:p14="http://schemas.microsoft.com/office/powerpoint/2010/main" val="425110528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110</a:t>
            </a:fld>
            <a:endParaRPr lang="en-US"/>
          </a:p>
        </p:txBody>
      </p:sp>
    </p:spTree>
    <p:extLst>
      <p:ext uri="{BB962C8B-B14F-4D97-AF65-F5344CB8AC3E}">
        <p14:creationId xmlns:p14="http://schemas.microsoft.com/office/powerpoint/2010/main" val="3244728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11</a:t>
            </a:fld>
            <a:endParaRPr lang="en-US" dirty="0"/>
          </a:p>
        </p:txBody>
      </p:sp>
    </p:spTree>
    <p:extLst>
      <p:ext uri="{BB962C8B-B14F-4D97-AF65-F5344CB8AC3E}">
        <p14:creationId xmlns:p14="http://schemas.microsoft.com/office/powerpoint/2010/main" val="273610164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111</a:t>
            </a:fld>
            <a:endParaRPr lang="en-US" dirty="0"/>
          </a:p>
        </p:txBody>
      </p:sp>
    </p:spTree>
    <p:extLst>
      <p:ext uri="{BB962C8B-B14F-4D97-AF65-F5344CB8AC3E}">
        <p14:creationId xmlns:p14="http://schemas.microsoft.com/office/powerpoint/2010/main" val="50582392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112</a:t>
            </a:fld>
            <a:endParaRPr lang="en-US" dirty="0"/>
          </a:p>
        </p:txBody>
      </p:sp>
    </p:spTree>
    <p:extLst>
      <p:ext uri="{BB962C8B-B14F-4D97-AF65-F5344CB8AC3E}">
        <p14:creationId xmlns:p14="http://schemas.microsoft.com/office/powerpoint/2010/main" val="345310858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113</a:t>
            </a:fld>
            <a:endParaRPr lang="en-US"/>
          </a:p>
        </p:txBody>
      </p:sp>
    </p:spTree>
    <p:extLst>
      <p:ext uri="{BB962C8B-B14F-4D97-AF65-F5344CB8AC3E}">
        <p14:creationId xmlns:p14="http://schemas.microsoft.com/office/powerpoint/2010/main" val="116617226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114</a:t>
            </a:fld>
            <a:endParaRPr lang="en-US"/>
          </a:p>
        </p:txBody>
      </p:sp>
    </p:spTree>
    <p:extLst>
      <p:ext uri="{BB962C8B-B14F-4D97-AF65-F5344CB8AC3E}">
        <p14:creationId xmlns:p14="http://schemas.microsoft.com/office/powerpoint/2010/main" val="154244391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115</a:t>
            </a:fld>
            <a:endParaRPr lang="en-US"/>
          </a:p>
        </p:txBody>
      </p:sp>
    </p:spTree>
    <p:extLst>
      <p:ext uri="{BB962C8B-B14F-4D97-AF65-F5344CB8AC3E}">
        <p14:creationId xmlns:p14="http://schemas.microsoft.com/office/powerpoint/2010/main" val="140199982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116</a:t>
            </a:fld>
            <a:endParaRPr lang="en-US"/>
          </a:p>
        </p:txBody>
      </p:sp>
    </p:spTree>
    <p:extLst>
      <p:ext uri="{BB962C8B-B14F-4D97-AF65-F5344CB8AC3E}">
        <p14:creationId xmlns:p14="http://schemas.microsoft.com/office/powerpoint/2010/main" val="6643338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117</a:t>
            </a:fld>
            <a:endParaRPr lang="en-US"/>
          </a:p>
        </p:txBody>
      </p:sp>
    </p:spTree>
    <p:extLst>
      <p:ext uri="{BB962C8B-B14F-4D97-AF65-F5344CB8AC3E}">
        <p14:creationId xmlns:p14="http://schemas.microsoft.com/office/powerpoint/2010/main" val="7606778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6ADC6-78CF-5178-09D7-07CD452FC23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6DD31ED-EF9D-67AD-B531-C6E051D809B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450B2F5-10F0-8AB8-04ED-A1721E24F436}"/>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69FD4AAA-DB4A-31BB-5FF3-B12CE161AC01}"/>
              </a:ext>
            </a:extLst>
          </p:cNvPr>
          <p:cNvSpPr>
            <a:spLocks noGrp="1"/>
          </p:cNvSpPr>
          <p:nvPr>
            <p:ph type="sldNum" sz="quarter" idx="10"/>
          </p:nvPr>
        </p:nvSpPr>
        <p:spPr/>
        <p:txBody>
          <a:bodyPr/>
          <a:lstStyle/>
          <a:p>
            <a:fld id="{E25B360B-B18B-43E2-9A83-40C4DE0F7FE2}" type="slidenum">
              <a:rPr lang="en-US" smtClean="0"/>
              <a:t>118</a:t>
            </a:fld>
            <a:endParaRPr lang="en-US"/>
          </a:p>
        </p:txBody>
      </p:sp>
    </p:spTree>
    <p:extLst>
      <p:ext uri="{BB962C8B-B14F-4D97-AF65-F5344CB8AC3E}">
        <p14:creationId xmlns:p14="http://schemas.microsoft.com/office/powerpoint/2010/main" val="396833414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119</a:t>
            </a:fld>
            <a:endParaRPr lang="en-US"/>
          </a:p>
        </p:txBody>
      </p:sp>
    </p:spTree>
    <p:extLst>
      <p:ext uri="{BB962C8B-B14F-4D97-AF65-F5344CB8AC3E}">
        <p14:creationId xmlns:p14="http://schemas.microsoft.com/office/powerpoint/2010/main" val="295176924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C6F14-5AE1-AC93-4BE9-CBE0BE916B3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820495F-1807-F109-D70C-0B385BF316A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FCD9F2C-10A0-FFC7-1548-A256FF86F07D}"/>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C6EB646C-DFA1-383C-C34B-E7826E1093C9}"/>
              </a:ext>
            </a:extLst>
          </p:cNvPr>
          <p:cNvSpPr>
            <a:spLocks noGrp="1"/>
          </p:cNvSpPr>
          <p:nvPr>
            <p:ph type="sldNum" sz="quarter" idx="10"/>
          </p:nvPr>
        </p:nvSpPr>
        <p:spPr/>
        <p:txBody>
          <a:bodyPr/>
          <a:lstStyle/>
          <a:p>
            <a:fld id="{E25B360B-B18B-43E2-9A83-40C4DE0F7FE2}" type="slidenum">
              <a:rPr lang="en-US" smtClean="0"/>
              <a:t>120</a:t>
            </a:fld>
            <a:endParaRPr lang="en-US"/>
          </a:p>
        </p:txBody>
      </p:sp>
    </p:spTree>
    <p:extLst>
      <p:ext uri="{BB962C8B-B14F-4D97-AF65-F5344CB8AC3E}">
        <p14:creationId xmlns:p14="http://schemas.microsoft.com/office/powerpoint/2010/main" val="255783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12</a:t>
            </a:fld>
            <a:endParaRPr lang="en-US" dirty="0"/>
          </a:p>
        </p:txBody>
      </p:sp>
    </p:spTree>
    <p:extLst>
      <p:ext uri="{BB962C8B-B14F-4D97-AF65-F5344CB8AC3E}">
        <p14:creationId xmlns:p14="http://schemas.microsoft.com/office/powerpoint/2010/main" val="251894103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121</a:t>
            </a:fld>
            <a:endParaRPr lang="en-US" dirty="0"/>
          </a:p>
        </p:txBody>
      </p:sp>
    </p:spTree>
    <p:extLst>
      <p:ext uri="{BB962C8B-B14F-4D97-AF65-F5344CB8AC3E}">
        <p14:creationId xmlns:p14="http://schemas.microsoft.com/office/powerpoint/2010/main" val="304554895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122</a:t>
            </a:fld>
            <a:endParaRPr lang="en-US" dirty="0"/>
          </a:p>
        </p:txBody>
      </p:sp>
    </p:spTree>
    <p:extLst>
      <p:ext uri="{BB962C8B-B14F-4D97-AF65-F5344CB8AC3E}">
        <p14:creationId xmlns:p14="http://schemas.microsoft.com/office/powerpoint/2010/main" val="267134078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123</a:t>
            </a:fld>
            <a:endParaRPr lang="en-US" dirty="0"/>
          </a:p>
        </p:txBody>
      </p:sp>
    </p:spTree>
    <p:extLst>
      <p:ext uri="{BB962C8B-B14F-4D97-AF65-F5344CB8AC3E}">
        <p14:creationId xmlns:p14="http://schemas.microsoft.com/office/powerpoint/2010/main" val="16357572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124</a:t>
            </a:fld>
            <a:endParaRPr lang="en-US" dirty="0"/>
          </a:p>
        </p:txBody>
      </p:sp>
    </p:spTree>
    <p:extLst>
      <p:ext uri="{BB962C8B-B14F-4D97-AF65-F5344CB8AC3E}">
        <p14:creationId xmlns:p14="http://schemas.microsoft.com/office/powerpoint/2010/main" val="413704887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125</a:t>
            </a:fld>
            <a:endParaRPr lang="en-US" dirty="0"/>
          </a:p>
        </p:txBody>
      </p:sp>
    </p:spTree>
    <p:extLst>
      <p:ext uri="{BB962C8B-B14F-4D97-AF65-F5344CB8AC3E}">
        <p14:creationId xmlns:p14="http://schemas.microsoft.com/office/powerpoint/2010/main" val="292522881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126</a:t>
            </a:fld>
            <a:endParaRPr lang="en-US" dirty="0"/>
          </a:p>
        </p:txBody>
      </p:sp>
    </p:spTree>
    <p:extLst>
      <p:ext uri="{BB962C8B-B14F-4D97-AF65-F5344CB8AC3E}">
        <p14:creationId xmlns:p14="http://schemas.microsoft.com/office/powerpoint/2010/main" val="202515417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127</a:t>
            </a:fld>
            <a:endParaRPr lang="en-US" dirty="0"/>
          </a:p>
        </p:txBody>
      </p:sp>
    </p:spTree>
    <p:extLst>
      <p:ext uri="{BB962C8B-B14F-4D97-AF65-F5344CB8AC3E}">
        <p14:creationId xmlns:p14="http://schemas.microsoft.com/office/powerpoint/2010/main" val="181617545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128</a:t>
            </a:fld>
            <a:endParaRPr lang="en-US" dirty="0"/>
          </a:p>
        </p:txBody>
      </p:sp>
    </p:spTree>
    <p:extLst>
      <p:ext uri="{BB962C8B-B14F-4D97-AF65-F5344CB8AC3E}">
        <p14:creationId xmlns:p14="http://schemas.microsoft.com/office/powerpoint/2010/main" val="316266477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129</a:t>
            </a:fld>
            <a:endParaRPr lang="en-US" dirty="0"/>
          </a:p>
        </p:txBody>
      </p:sp>
    </p:spTree>
    <p:extLst>
      <p:ext uri="{BB962C8B-B14F-4D97-AF65-F5344CB8AC3E}">
        <p14:creationId xmlns:p14="http://schemas.microsoft.com/office/powerpoint/2010/main" val="36545029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11335-6912-1EAF-ED88-7D97DEF2491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7F6F900-50E8-C07E-F5CA-F0BFD75E4ED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20C9A57-EB8A-7A0E-E74A-4BF18F98E51F}"/>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14CB57E6-8EA7-2434-6223-D8025CE82531}"/>
              </a:ext>
            </a:extLst>
          </p:cNvPr>
          <p:cNvSpPr>
            <a:spLocks noGrp="1"/>
          </p:cNvSpPr>
          <p:nvPr>
            <p:ph type="sldNum" sz="quarter" idx="10"/>
          </p:nvPr>
        </p:nvSpPr>
        <p:spPr/>
        <p:txBody>
          <a:bodyPr/>
          <a:lstStyle/>
          <a:p>
            <a:fld id="{E25B360B-B18B-43E2-9A83-40C4DE0F7FE2}" type="slidenum">
              <a:rPr lang="en-US" smtClean="0"/>
              <a:t>130</a:t>
            </a:fld>
            <a:endParaRPr lang="en-US" dirty="0"/>
          </a:p>
        </p:txBody>
      </p:sp>
    </p:spTree>
    <p:extLst>
      <p:ext uri="{BB962C8B-B14F-4D97-AF65-F5344CB8AC3E}">
        <p14:creationId xmlns:p14="http://schemas.microsoft.com/office/powerpoint/2010/main" val="929445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13</a:t>
            </a:fld>
            <a:endParaRPr lang="en-US" dirty="0"/>
          </a:p>
        </p:txBody>
      </p:sp>
    </p:spTree>
    <p:extLst>
      <p:ext uri="{BB962C8B-B14F-4D97-AF65-F5344CB8AC3E}">
        <p14:creationId xmlns:p14="http://schemas.microsoft.com/office/powerpoint/2010/main" val="63076562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53565-D7AD-094B-878F-CFF456C0A63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DFDC924-C730-64BB-277C-E15363B2E30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5F4C9BF-3B73-C1CB-1EF2-C08B642DDD4B}"/>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252FCA03-8AFA-2C4D-6916-D096137BA39F}"/>
              </a:ext>
            </a:extLst>
          </p:cNvPr>
          <p:cNvSpPr>
            <a:spLocks noGrp="1"/>
          </p:cNvSpPr>
          <p:nvPr>
            <p:ph type="sldNum" sz="quarter" idx="10"/>
          </p:nvPr>
        </p:nvSpPr>
        <p:spPr/>
        <p:txBody>
          <a:bodyPr/>
          <a:lstStyle/>
          <a:p>
            <a:fld id="{E25B360B-B18B-43E2-9A83-40C4DE0F7FE2}" type="slidenum">
              <a:rPr lang="en-US" smtClean="0"/>
              <a:t>131</a:t>
            </a:fld>
            <a:endParaRPr lang="en-US" dirty="0"/>
          </a:p>
        </p:txBody>
      </p:sp>
    </p:spTree>
    <p:extLst>
      <p:ext uri="{BB962C8B-B14F-4D97-AF65-F5344CB8AC3E}">
        <p14:creationId xmlns:p14="http://schemas.microsoft.com/office/powerpoint/2010/main" val="391455475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05C96-10EE-6625-67CD-9B3A32825A6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EBEDD03-0FE6-FFD4-CEA1-E7F6CFA5369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50B59AD-D06D-617D-01F5-D3D47A3BCC26}"/>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D33D6B8F-A29B-D5C6-6A22-44D4A3E219A0}"/>
              </a:ext>
            </a:extLst>
          </p:cNvPr>
          <p:cNvSpPr>
            <a:spLocks noGrp="1"/>
          </p:cNvSpPr>
          <p:nvPr>
            <p:ph type="sldNum" sz="quarter" idx="10"/>
          </p:nvPr>
        </p:nvSpPr>
        <p:spPr/>
        <p:txBody>
          <a:bodyPr/>
          <a:lstStyle/>
          <a:p>
            <a:fld id="{E25B360B-B18B-43E2-9A83-40C4DE0F7FE2}" type="slidenum">
              <a:rPr lang="en-US" smtClean="0"/>
              <a:t>132</a:t>
            </a:fld>
            <a:endParaRPr lang="en-US" dirty="0"/>
          </a:p>
        </p:txBody>
      </p:sp>
    </p:spTree>
    <p:extLst>
      <p:ext uri="{BB962C8B-B14F-4D97-AF65-F5344CB8AC3E}">
        <p14:creationId xmlns:p14="http://schemas.microsoft.com/office/powerpoint/2010/main" val="120694947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44450-6B77-D83A-4CCE-9F8353A5786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DFE269B-509C-A16F-A2A2-0BE43439D76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ED57B2E-7BEE-40B9-1E82-6052B2781646}"/>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DDC752A4-4BE8-E496-2EC4-B42A0E54DAA3}"/>
              </a:ext>
            </a:extLst>
          </p:cNvPr>
          <p:cNvSpPr>
            <a:spLocks noGrp="1"/>
          </p:cNvSpPr>
          <p:nvPr>
            <p:ph type="sldNum" sz="quarter" idx="10"/>
          </p:nvPr>
        </p:nvSpPr>
        <p:spPr/>
        <p:txBody>
          <a:bodyPr/>
          <a:lstStyle/>
          <a:p>
            <a:fld id="{E25B360B-B18B-43E2-9A83-40C4DE0F7FE2}" type="slidenum">
              <a:rPr lang="en-US" smtClean="0"/>
              <a:t>133</a:t>
            </a:fld>
            <a:endParaRPr lang="en-US" dirty="0"/>
          </a:p>
        </p:txBody>
      </p:sp>
    </p:spTree>
    <p:extLst>
      <p:ext uri="{BB962C8B-B14F-4D97-AF65-F5344CB8AC3E}">
        <p14:creationId xmlns:p14="http://schemas.microsoft.com/office/powerpoint/2010/main" val="205380154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6BDDF-AC2B-585C-66AC-8651CDF1F7B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3E14A60-D936-5BC7-3B8B-1426E445E1F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221EF45-995E-1C71-329D-07117A24F940}"/>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33D198ED-7E70-45F8-B421-6F46171CCD97}"/>
              </a:ext>
            </a:extLst>
          </p:cNvPr>
          <p:cNvSpPr>
            <a:spLocks noGrp="1"/>
          </p:cNvSpPr>
          <p:nvPr>
            <p:ph type="sldNum" sz="quarter" idx="10"/>
          </p:nvPr>
        </p:nvSpPr>
        <p:spPr/>
        <p:txBody>
          <a:bodyPr/>
          <a:lstStyle/>
          <a:p>
            <a:fld id="{E25B360B-B18B-43E2-9A83-40C4DE0F7FE2}" type="slidenum">
              <a:rPr lang="en-US" smtClean="0"/>
              <a:t>134</a:t>
            </a:fld>
            <a:endParaRPr lang="en-US"/>
          </a:p>
        </p:txBody>
      </p:sp>
    </p:spTree>
    <p:extLst>
      <p:ext uri="{BB962C8B-B14F-4D97-AF65-F5344CB8AC3E}">
        <p14:creationId xmlns:p14="http://schemas.microsoft.com/office/powerpoint/2010/main" val="68040263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135</a:t>
            </a:fld>
            <a:endParaRPr lang="en-US" dirty="0"/>
          </a:p>
        </p:txBody>
      </p:sp>
    </p:spTree>
    <p:extLst>
      <p:ext uri="{BB962C8B-B14F-4D97-AF65-F5344CB8AC3E}">
        <p14:creationId xmlns:p14="http://schemas.microsoft.com/office/powerpoint/2010/main" val="321188892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136</a:t>
            </a:fld>
            <a:endParaRPr lang="en-US" dirty="0"/>
          </a:p>
        </p:txBody>
      </p:sp>
    </p:spTree>
    <p:extLst>
      <p:ext uri="{BB962C8B-B14F-4D97-AF65-F5344CB8AC3E}">
        <p14:creationId xmlns:p14="http://schemas.microsoft.com/office/powerpoint/2010/main" val="336711634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137</a:t>
            </a:fld>
            <a:endParaRPr lang="en-US" dirty="0"/>
          </a:p>
        </p:txBody>
      </p:sp>
    </p:spTree>
    <p:extLst>
      <p:ext uri="{BB962C8B-B14F-4D97-AF65-F5344CB8AC3E}">
        <p14:creationId xmlns:p14="http://schemas.microsoft.com/office/powerpoint/2010/main" val="49732226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138</a:t>
            </a:fld>
            <a:endParaRPr lang="en-US" dirty="0"/>
          </a:p>
        </p:txBody>
      </p:sp>
    </p:spTree>
    <p:extLst>
      <p:ext uri="{BB962C8B-B14F-4D97-AF65-F5344CB8AC3E}">
        <p14:creationId xmlns:p14="http://schemas.microsoft.com/office/powerpoint/2010/main" val="155153560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139</a:t>
            </a:fld>
            <a:endParaRPr lang="en-US" dirty="0"/>
          </a:p>
        </p:txBody>
      </p:sp>
    </p:spTree>
    <p:extLst>
      <p:ext uri="{BB962C8B-B14F-4D97-AF65-F5344CB8AC3E}">
        <p14:creationId xmlns:p14="http://schemas.microsoft.com/office/powerpoint/2010/main" val="118667598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140</a:t>
            </a:fld>
            <a:endParaRPr lang="en-US" dirty="0"/>
          </a:p>
        </p:txBody>
      </p:sp>
    </p:spTree>
    <p:extLst>
      <p:ext uri="{BB962C8B-B14F-4D97-AF65-F5344CB8AC3E}">
        <p14:creationId xmlns:p14="http://schemas.microsoft.com/office/powerpoint/2010/main" val="2874749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14</a:t>
            </a:fld>
            <a:endParaRPr lang="en-US"/>
          </a:p>
        </p:txBody>
      </p:sp>
    </p:spTree>
    <p:extLst>
      <p:ext uri="{BB962C8B-B14F-4D97-AF65-F5344CB8AC3E}">
        <p14:creationId xmlns:p14="http://schemas.microsoft.com/office/powerpoint/2010/main" val="427157056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A47D5-2DF3-D52E-E098-4A3A66D8CEC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8E7A69B-F251-38B2-017E-AFABC199B83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937452C-2F2E-00D4-D7EE-E9986937D98B}"/>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E485DC67-D6A8-EE96-4448-8599507FDCDA}"/>
              </a:ext>
            </a:extLst>
          </p:cNvPr>
          <p:cNvSpPr>
            <a:spLocks noGrp="1"/>
          </p:cNvSpPr>
          <p:nvPr>
            <p:ph type="sldNum" sz="quarter" idx="10"/>
          </p:nvPr>
        </p:nvSpPr>
        <p:spPr/>
        <p:txBody>
          <a:bodyPr/>
          <a:lstStyle/>
          <a:p>
            <a:fld id="{E25B360B-B18B-43E2-9A83-40C4DE0F7FE2}" type="slidenum">
              <a:rPr lang="en-US" smtClean="0"/>
              <a:t>141</a:t>
            </a:fld>
            <a:endParaRPr lang="en-US" dirty="0"/>
          </a:p>
        </p:txBody>
      </p:sp>
    </p:spTree>
    <p:extLst>
      <p:ext uri="{BB962C8B-B14F-4D97-AF65-F5344CB8AC3E}">
        <p14:creationId xmlns:p14="http://schemas.microsoft.com/office/powerpoint/2010/main" val="401227094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3E053-6126-E88D-C1E6-2AB72FA0A9F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4EC8614-C7F3-D547-7C4D-239321AD62C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1E12097-7A26-DF03-D0C4-776B2E42F1DE}"/>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2A10BB45-AA19-35D3-0B46-281F2AD2CF1E}"/>
              </a:ext>
            </a:extLst>
          </p:cNvPr>
          <p:cNvSpPr>
            <a:spLocks noGrp="1"/>
          </p:cNvSpPr>
          <p:nvPr>
            <p:ph type="sldNum" sz="quarter" idx="10"/>
          </p:nvPr>
        </p:nvSpPr>
        <p:spPr/>
        <p:txBody>
          <a:bodyPr/>
          <a:lstStyle/>
          <a:p>
            <a:fld id="{E25B360B-B18B-43E2-9A83-40C4DE0F7FE2}" type="slidenum">
              <a:rPr lang="en-US" smtClean="0"/>
              <a:t>142</a:t>
            </a:fld>
            <a:endParaRPr lang="en-US" dirty="0"/>
          </a:p>
        </p:txBody>
      </p:sp>
    </p:spTree>
    <p:extLst>
      <p:ext uri="{BB962C8B-B14F-4D97-AF65-F5344CB8AC3E}">
        <p14:creationId xmlns:p14="http://schemas.microsoft.com/office/powerpoint/2010/main" val="355511806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143</a:t>
            </a:fld>
            <a:endParaRPr lang="en-US"/>
          </a:p>
        </p:txBody>
      </p:sp>
    </p:spTree>
    <p:extLst>
      <p:ext uri="{BB962C8B-B14F-4D97-AF65-F5344CB8AC3E}">
        <p14:creationId xmlns:p14="http://schemas.microsoft.com/office/powerpoint/2010/main" val="312327116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144</a:t>
            </a:fld>
            <a:endParaRPr lang="en-US"/>
          </a:p>
        </p:txBody>
      </p:sp>
    </p:spTree>
    <p:extLst>
      <p:ext uri="{BB962C8B-B14F-4D97-AF65-F5344CB8AC3E}">
        <p14:creationId xmlns:p14="http://schemas.microsoft.com/office/powerpoint/2010/main" val="132713493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145</a:t>
            </a:fld>
            <a:endParaRPr lang="en-US"/>
          </a:p>
        </p:txBody>
      </p:sp>
    </p:spTree>
    <p:extLst>
      <p:ext uri="{BB962C8B-B14F-4D97-AF65-F5344CB8AC3E}">
        <p14:creationId xmlns:p14="http://schemas.microsoft.com/office/powerpoint/2010/main" val="374897332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146</a:t>
            </a:fld>
            <a:endParaRPr lang="en-US"/>
          </a:p>
        </p:txBody>
      </p:sp>
    </p:spTree>
    <p:extLst>
      <p:ext uri="{BB962C8B-B14F-4D97-AF65-F5344CB8AC3E}">
        <p14:creationId xmlns:p14="http://schemas.microsoft.com/office/powerpoint/2010/main" val="128236657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147</a:t>
            </a:fld>
            <a:endParaRPr lang="en-US"/>
          </a:p>
        </p:txBody>
      </p:sp>
    </p:spTree>
    <p:extLst>
      <p:ext uri="{BB962C8B-B14F-4D97-AF65-F5344CB8AC3E}">
        <p14:creationId xmlns:p14="http://schemas.microsoft.com/office/powerpoint/2010/main" val="50305643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148</a:t>
            </a:fld>
            <a:endParaRPr lang="en-US"/>
          </a:p>
        </p:txBody>
      </p:sp>
    </p:spTree>
    <p:extLst>
      <p:ext uri="{BB962C8B-B14F-4D97-AF65-F5344CB8AC3E}">
        <p14:creationId xmlns:p14="http://schemas.microsoft.com/office/powerpoint/2010/main" val="243262572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149</a:t>
            </a:fld>
            <a:endParaRPr lang="en-US"/>
          </a:p>
        </p:txBody>
      </p:sp>
    </p:spTree>
    <p:extLst>
      <p:ext uri="{BB962C8B-B14F-4D97-AF65-F5344CB8AC3E}">
        <p14:creationId xmlns:p14="http://schemas.microsoft.com/office/powerpoint/2010/main" val="207600556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150</a:t>
            </a:fld>
            <a:endParaRPr lang="en-US"/>
          </a:p>
        </p:txBody>
      </p:sp>
    </p:spTree>
    <p:extLst>
      <p:ext uri="{BB962C8B-B14F-4D97-AF65-F5344CB8AC3E}">
        <p14:creationId xmlns:p14="http://schemas.microsoft.com/office/powerpoint/2010/main" val="38886871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15</a:t>
            </a:fld>
            <a:endParaRPr lang="en-US"/>
          </a:p>
        </p:txBody>
      </p:sp>
    </p:spTree>
    <p:extLst>
      <p:ext uri="{BB962C8B-B14F-4D97-AF65-F5344CB8AC3E}">
        <p14:creationId xmlns:p14="http://schemas.microsoft.com/office/powerpoint/2010/main" val="105326840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151</a:t>
            </a:fld>
            <a:endParaRPr lang="en-US"/>
          </a:p>
        </p:txBody>
      </p:sp>
    </p:spTree>
    <p:extLst>
      <p:ext uri="{BB962C8B-B14F-4D97-AF65-F5344CB8AC3E}">
        <p14:creationId xmlns:p14="http://schemas.microsoft.com/office/powerpoint/2010/main" val="80441892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152</a:t>
            </a:fld>
            <a:endParaRPr lang="en-US"/>
          </a:p>
        </p:txBody>
      </p:sp>
    </p:spTree>
    <p:extLst>
      <p:ext uri="{BB962C8B-B14F-4D97-AF65-F5344CB8AC3E}">
        <p14:creationId xmlns:p14="http://schemas.microsoft.com/office/powerpoint/2010/main" val="172945376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153</a:t>
            </a:fld>
            <a:endParaRPr lang="en-US"/>
          </a:p>
        </p:txBody>
      </p:sp>
    </p:spTree>
    <p:extLst>
      <p:ext uri="{BB962C8B-B14F-4D97-AF65-F5344CB8AC3E}">
        <p14:creationId xmlns:p14="http://schemas.microsoft.com/office/powerpoint/2010/main" val="424137252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E905E-575C-BE60-8B95-5D6EC9CFC4F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DB368E3-68AD-4880-0092-99C8EE3841F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205DF04-9940-03E2-FD6A-EA028E105551}"/>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3A2FA17F-3793-0DB9-37E4-280BCA9C16A3}"/>
              </a:ext>
            </a:extLst>
          </p:cNvPr>
          <p:cNvSpPr>
            <a:spLocks noGrp="1"/>
          </p:cNvSpPr>
          <p:nvPr>
            <p:ph type="sldNum" sz="quarter" idx="10"/>
          </p:nvPr>
        </p:nvSpPr>
        <p:spPr/>
        <p:txBody>
          <a:bodyPr/>
          <a:lstStyle/>
          <a:p>
            <a:fld id="{E25B360B-B18B-43E2-9A83-40C4DE0F7FE2}" type="slidenum">
              <a:rPr lang="en-US" smtClean="0"/>
              <a:t>154</a:t>
            </a:fld>
            <a:endParaRPr lang="en-US"/>
          </a:p>
        </p:txBody>
      </p:sp>
    </p:spTree>
    <p:extLst>
      <p:ext uri="{BB962C8B-B14F-4D97-AF65-F5344CB8AC3E}">
        <p14:creationId xmlns:p14="http://schemas.microsoft.com/office/powerpoint/2010/main" val="407098929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7524B-B71F-27AD-6941-D2BB8F07799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47C9FC3-FADE-D026-D38F-B60B041F122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700E56F-273C-D130-15FA-C94AA1FB6FF7}"/>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2C814546-0425-869D-7B97-5BD793C273F0}"/>
              </a:ext>
            </a:extLst>
          </p:cNvPr>
          <p:cNvSpPr>
            <a:spLocks noGrp="1"/>
          </p:cNvSpPr>
          <p:nvPr>
            <p:ph type="sldNum" sz="quarter" idx="10"/>
          </p:nvPr>
        </p:nvSpPr>
        <p:spPr/>
        <p:txBody>
          <a:bodyPr/>
          <a:lstStyle/>
          <a:p>
            <a:fld id="{E25B360B-B18B-43E2-9A83-40C4DE0F7FE2}" type="slidenum">
              <a:rPr lang="en-US" smtClean="0"/>
              <a:t>155</a:t>
            </a:fld>
            <a:endParaRPr lang="en-US"/>
          </a:p>
        </p:txBody>
      </p:sp>
    </p:spTree>
    <p:extLst>
      <p:ext uri="{BB962C8B-B14F-4D97-AF65-F5344CB8AC3E}">
        <p14:creationId xmlns:p14="http://schemas.microsoft.com/office/powerpoint/2010/main" val="200764965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CD5F3-09D5-75C1-599F-3381F7C6004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137FEDF-6432-DBC0-175E-EFBB3C22076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B74D756-D15D-B8C2-BAB7-3C5B7D9CDF2C}"/>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94229E77-B913-DEB9-E749-D0171B4E909B}"/>
              </a:ext>
            </a:extLst>
          </p:cNvPr>
          <p:cNvSpPr>
            <a:spLocks noGrp="1"/>
          </p:cNvSpPr>
          <p:nvPr>
            <p:ph type="sldNum" sz="quarter" idx="10"/>
          </p:nvPr>
        </p:nvSpPr>
        <p:spPr/>
        <p:txBody>
          <a:bodyPr/>
          <a:lstStyle/>
          <a:p>
            <a:fld id="{E25B360B-B18B-43E2-9A83-40C4DE0F7FE2}" type="slidenum">
              <a:rPr lang="en-US" smtClean="0"/>
              <a:t>156</a:t>
            </a:fld>
            <a:endParaRPr lang="en-US"/>
          </a:p>
        </p:txBody>
      </p:sp>
    </p:spTree>
    <p:extLst>
      <p:ext uri="{BB962C8B-B14F-4D97-AF65-F5344CB8AC3E}">
        <p14:creationId xmlns:p14="http://schemas.microsoft.com/office/powerpoint/2010/main" val="409527849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157</a:t>
            </a:fld>
            <a:endParaRPr lang="en-US" dirty="0"/>
          </a:p>
        </p:txBody>
      </p:sp>
    </p:spTree>
    <p:extLst>
      <p:ext uri="{BB962C8B-B14F-4D97-AF65-F5344CB8AC3E}">
        <p14:creationId xmlns:p14="http://schemas.microsoft.com/office/powerpoint/2010/main" val="29210608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158</a:t>
            </a:fld>
            <a:endParaRPr lang="en-US" dirty="0"/>
          </a:p>
        </p:txBody>
      </p:sp>
    </p:spTree>
    <p:extLst>
      <p:ext uri="{BB962C8B-B14F-4D97-AF65-F5344CB8AC3E}">
        <p14:creationId xmlns:p14="http://schemas.microsoft.com/office/powerpoint/2010/main" val="159839353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159</a:t>
            </a:fld>
            <a:endParaRPr lang="en-US"/>
          </a:p>
        </p:txBody>
      </p:sp>
    </p:spTree>
    <p:extLst>
      <p:ext uri="{BB962C8B-B14F-4D97-AF65-F5344CB8AC3E}">
        <p14:creationId xmlns:p14="http://schemas.microsoft.com/office/powerpoint/2010/main" val="244483525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160</a:t>
            </a:fld>
            <a:endParaRPr lang="en-US"/>
          </a:p>
        </p:txBody>
      </p:sp>
    </p:spTree>
    <p:extLst>
      <p:ext uri="{BB962C8B-B14F-4D97-AF65-F5344CB8AC3E}">
        <p14:creationId xmlns:p14="http://schemas.microsoft.com/office/powerpoint/2010/main" val="107049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16</a:t>
            </a:fld>
            <a:endParaRPr lang="en-US"/>
          </a:p>
        </p:txBody>
      </p:sp>
    </p:spTree>
    <p:extLst>
      <p:ext uri="{BB962C8B-B14F-4D97-AF65-F5344CB8AC3E}">
        <p14:creationId xmlns:p14="http://schemas.microsoft.com/office/powerpoint/2010/main" val="208959286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161</a:t>
            </a:fld>
            <a:endParaRPr lang="en-US"/>
          </a:p>
        </p:txBody>
      </p:sp>
    </p:spTree>
    <p:extLst>
      <p:ext uri="{BB962C8B-B14F-4D97-AF65-F5344CB8AC3E}">
        <p14:creationId xmlns:p14="http://schemas.microsoft.com/office/powerpoint/2010/main" val="292297024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162</a:t>
            </a:fld>
            <a:endParaRPr lang="en-US"/>
          </a:p>
        </p:txBody>
      </p:sp>
    </p:spTree>
    <p:extLst>
      <p:ext uri="{BB962C8B-B14F-4D97-AF65-F5344CB8AC3E}">
        <p14:creationId xmlns:p14="http://schemas.microsoft.com/office/powerpoint/2010/main" val="1819538688"/>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163</a:t>
            </a:fld>
            <a:endParaRPr lang="en-US"/>
          </a:p>
        </p:txBody>
      </p:sp>
    </p:spTree>
    <p:extLst>
      <p:ext uri="{BB962C8B-B14F-4D97-AF65-F5344CB8AC3E}">
        <p14:creationId xmlns:p14="http://schemas.microsoft.com/office/powerpoint/2010/main" val="317094528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164</a:t>
            </a:fld>
            <a:endParaRPr lang="en-US"/>
          </a:p>
        </p:txBody>
      </p:sp>
    </p:spTree>
    <p:extLst>
      <p:ext uri="{BB962C8B-B14F-4D97-AF65-F5344CB8AC3E}">
        <p14:creationId xmlns:p14="http://schemas.microsoft.com/office/powerpoint/2010/main" val="94478650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165</a:t>
            </a:fld>
            <a:endParaRPr lang="en-US"/>
          </a:p>
        </p:txBody>
      </p:sp>
    </p:spTree>
    <p:extLst>
      <p:ext uri="{BB962C8B-B14F-4D97-AF65-F5344CB8AC3E}">
        <p14:creationId xmlns:p14="http://schemas.microsoft.com/office/powerpoint/2010/main" val="109943921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166</a:t>
            </a:fld>
            <a:endParaRPr lang="en-US"/>
          </a:p>
        </p:txBody>
      </p:sp>
    </p:spTree>
    <p:extLst>
      <p:ext uri="{BB962C8B-B14F-4D97-AF65-F5344CB8AC3E}">
        <p14:creationId xmlns:p14="http://schemas.microsoft.com/office/powerpoint/2010/main" val="3805106438"/>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167</a:t>
            </a:fld>
            <a:endParaRPr lang="en-US"/>
          </a:p>
        </p:txBody>
      </p:sp>
    </p:spTree>
    <p:extLst>
      <p:ext uri="{BB962C8B-B14F-4D97-AF65-F5344CB8AC3E}">
        <p14:creationId xmlns:p14="http://schemas.microsoft.com/office/powerpoint/2010/main" val="282201133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168</a:t>
            </a:fld>
            <a:endParaRPr lang="en-US"/>
          </a:p>
        </p:txBody>
      </p:sp>
    </p:spTree>
    <p:extLst>
      <p:ext uri="{BB962C8B-B14F-4D97-AF65-F5344CB8AC3E}">
        <p14:creationId xmlns:p14="http://schemas.microsoft.com/office/powerpoint/2010/main" val="1283835113"/>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169</a:t>
            </a:fld>
            <a:endParaRPr lang="en-US"/>
          </a:p>
        </p:txBody>
      </p:sp>
    </p:spTree>
    <p:extLst>
      <p:ext uri="{BB962C8B-B14F-4D97-AF65-F5344CB8AC3E}">
        <p14:creationId xmlns:p14="http://schemas.microsoft.com/office/powerpoint/2010/main" val="70476733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170</a:t>
            </a:fld>
            <a:endParaRPr lang="en-US"/>
          </a:p>
        </p:txBody>
      </p:sp>
    </p:spTree>
    <p:extLst>
      <p:ext uri="{BB962C8B-B14F-4D97-AF65-F5344CB8AC3E}">
        <p14:creationId xmlns:p14="http://schemas.microsoft.com/office/powerpoint/2010/main" val="38463349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17</a:t>
            </a:fld>
            <a:endParaRPr lang="en-US"/>
          </a:p>
        </p:txBody>
      </p:sp>
    </p:spTree>
    <p:extLst>
      <p:ext uri="{BB962C8B-B14F-4D97-AF65-F5344CB8AC3E}">
        <p14:creationId xmlns:p14="http://schemas.microsoft.com/office/powerpoint/2010/main" val="124471496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171</a:t>
            </a:fld>
            <a:endParaRPr lang="en-US" dirty="0"/>
          </a:p>
        </p:txBody>
      </p:sp>
    </p:spTree>
    <p:extLst>
      <p:ext uri="{BB962C8B-B14F-4D97-AF65-F5344CB8AC3E}">
        <p14:creationId xmlns:p14="http://schemas.microsoft.com/office/powerpoint/2010/main" val="1640248847"/>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172</a:t>
            </a:fld>
            <a:endParaRPr lang="en-US"/>
          </a:p>
        </p:txBody>
      </p:sp>
    </p:spTree>
    <p:extLst>
      <p:ext uri="{BB962C8B-B14F-4D97-AF65-F5344CB8AC3E}">
        <p14:creationId xmlns:p14="http://schemas.microsoft.com/office/powerpoint/2010/main" val="2159275026"/>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9959A-A5FD-ACA6-34C2-C2DAB7704ED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C914FEE-F5CD-1EC6-639B-CDDFC4BD759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F1F3AD1-3C37-E1B6-0381-3232C1B77DA2}"/>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57028B06-D9D0-27DB-C79B-7E6B0D9F868B}"/>
              </a:ext>
            </a:extLst>
          </p:cNvPr>
          <p:cNvSpPr>
            <a:spLocks noGrp="1"/>
          </p:cNvSpPr>
          <p:nvPr>
            <p:ph type="sldNum" sz="quarter" idx="10"/>
          </p:nvPr>
        </p:nvSpPr>
        <p:spPr/>
        <p:txBody>
          <a:bodyPr/>
          <a:lstStyle/>
          <a:p>
            <a:fld id="{E25B360B-B18B-43E2-9A83-40C4DE0F7FE2}" type="slidenum">
              <a:rPr lang="en-US" smtClean="0"/>
              <a:t>173</a:t>
            </a:fld>
            <a:endParaRPr lang="en-US" dirty="0"/>
          </a:p>
        </p:txBody>
      </p:sp>
    </p:spTree>
    <p:extLst>
      <p:ext uri="{BB962C8B-B14F-4D97-AF65-F5344CB8AC3E}">
        <p14:creationId xmlns:p14="http://schemas.microsoft.com/office/powerpoint/2010/main" val="2047174787"/>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826798"/>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175</a:t>
            </a:fld>
            <a:endParaRPr lang="en-US"/>
          </a:p>
        </p:txBody>
      </p:sp>
    </p:spTree>
    <p:extLst>
      <p:ext uri="{BB962C8B-B14F-4D97-AF65-F5344CB8AC3E}">
        <p14:creationId xmlns:p14="http://schemas.microsoft.com/office/powerpoint/2010/main" val="2008539028"/>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176</a:t>
            </a:fld>
            <a:endParaRPr lang="en-US"/>
          </a:p>
        </p:txBody>
      </p:sp>
    </p:spTree>
    <p:extLst>
      <p:ext uri="{BB962C8B-B14F-4D97-AF65-F5344CB8AC3E}">
        <p14:creationId xmlns:p14="http://schemas.microsoft.com/office/powerpoint/2010/main" val="1168933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18</a:t>
            </a:fld>
            <a:endParaRPr lang="en-US"/>
          </a:p>
        </p:txBody>
      </p:sp>
    </p:spTree>
    <p:extLst>
      <p:ext uri="{BB962C8B-B14F-4D97-AF65-F5344CB8AC3E}">
        <p14:creationId xmlns:p14="http://schemas.microsoft.com/office/powerpoint/2010/main" val="1983831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19</a:t>
            </a:fld>
            <a:endParaRPr lang="en-US"/>
          </a:p>
        </p:txBody>
      </p:sp>
    </p:spTree>
    <p:extLst>
      <p:ext uri="{BB962C8B-B14F-4D97-AF65-F5344CB8AC3E}">
        <p14:creationId xmlns:p14="http://schemas.microsoft.com/office/powerpoint/2010/main" val="83843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2</a:t>
            </a:fld>
            <a:endParaRPr lang="en-US" dirty="0"/>
          </a:p>
        </p:txBody>
      </p:sp>
    </p:spTree>
    <p:extLst>
      <p:ext uri="{BB962C8B-B14F-4D97-AF65-F5344CB8AC3E}">
        <p14:creationId xmlns:p14="http://schemas.microsoft.com/office/powerpoint/2010/main" val="3349604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20</a:t>
            </a:fld>
            <a:endParaRPr lang="en-US"/>
          </a:p>
        </p:txBody>
      </p:sp>
    </p:spTree>
    <p:extLst>
      <p:ext uri="{BB962C8B-B14F-4D97-AF65-F5344CB8AC3E}">
        <p14:creationId xmlns:p14="http://schemas.microsoft.com/office/powerpoint/2010/main" val="658661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21</a:t>
            </a:fld>
            <a:endParaRPr lang="en-US"/>
          </a:p>
        </p:txBody>
      </p:sp>
    </p:spTree>
    <p:extLst>
      <p:ext uri="{BB962C8B-B14F-4D97-AF65-F5344CB8AC3E}">
        <p14:creationId xmlns:p14="http://schemas.microsoft.com/office/powerpoint/2010/main" val="14396048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22</a:t>
            </a:fld>
            <a:endParaRPr lang="en-US"/>
          </a:p>
        </p:txBody>
      </p:sp>
    </p:spTree>
    <p:extLst>
      <p:ext uri="{BB962C8B-B14F-4D97-AF65-F5344CB8AC3E}">
        <p14:creationId xmlns:p14="http://schemas.microsoft.com/office/powerpoint/2010/main" val="8085825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23</a:t>
            </a:fld>
            <a:endParaRPr lang="en-US"/>
          </a:p>
        </p:txBody>
      </p:sp>
    </p:spTree>
    <p:extLst>
      <p:ext uri="{BB962C8B-B14F-4D97-AF65-F5344CB8AC3E}">
        <p14:creationId xmlns:p14="http://schemas.microsoft.com/office/powerpoint/2010/main" val="3524651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24</a:t>
            </a:fld>
            <a:endParaRPr lang="en-US"/>
          </a:p>
        </p:txBody>
      </p:sp>
    </p:spTree>
    <p:extLst>
      <p:ext uri="{BB962C8B-B14F-4D97-AF65-F5344CB8AC3E}">
        <p14:creationId xmlns:p14="http://schemas.microsoft.com/office/powerpoint/2010/main" val="34124332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25</a:t>
            </a:fld>
            <a:endParaRPr lang="en-US"/>
          </a:p>
        </p:txBody>
      </p:sp>
    </p:spTree>
    <p:extLst>
      <p:ext uri="{BB962C8B-B14F-4D97-AF65-F5344CB8AC3E}">
        <p14:creationId xmlns:p14="http://schemas.microsoft.com/office/powerpoint/2010/main" val="27164541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26</a:t>
            </a:fld>
            <a:endParaRPr lang="en-US"/>
          </a:p>
        </p:txBody>
      </p:sp>
    </p:spTree>
    <p:extLst>
      <p:ext uri="{BB962C8B-B14F-4D97-AF65-F5344CB8AC3E}">
        <p14:creationId xmlns:p14="http://schemas.microsoft.com/office/powerpoint/2010/main" val="40689428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27</a:t>
            </a:fld>
            <a:endParaRPr lang="en-US"/>
          </a:p>
        </p:txBody>
      </p:sp>
    </p:spTree>
    <p:extLst>
      <p:ext uri="{BB962C8B-B14F-4D97-AF65-F5344CB8AC3E}">
        <p14:creationId xmlns:p14="http://schemas.microsoft.com/office/powerpoint/2010/main" val="5311951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28</a:t>
            </a:fld>
            <a:endParaRPr lang="en-US"/>
          </a:p>
        </p:txBody>
      </p:sp>
    </p:spTree>
    <p:extLst>
      <p:ext uri="{BB962C8B-B14F-4D97-AF65-F5344CB8AC3E}">
        <p14:creationId xmlns:p14="http://schemas.microsoft.com/office/powerpoint/2010/main" val="7952608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29</a:t>
            </a:fld>
            <a:endParaRPr lang="en-US"/>
          </a:p>
        </p:txBody>
      </p:sp>
    </p:spTree>
    <p:extLst>
      <p:ext uri="{BB962C8B-B14F-4D97-AF65-F5344CB8AC3E}">
        <p14:creationId xmlns:p14="http://schemas.microsoft.com/office/powerpoint/2010/main" val="2699188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3</a:t>
            </a:fld>
            <a:endParaRPr lang="en-US"/>
          </a:p>
        </p:txBody>
      </p:sp>
    </p:spTree>
    <p:extLst>
      <p:ext uri="{BB962C8B-B14F-4D97-AF65-F5344CB8AC3E}">
        <p14:creationId xmlns:p14="http://schemas.microsoft.com/office/powerpoint/2010/main" val="27925492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30</a:t>
            </a:fld>
            <a:endParaRPr lang="en-US"/>
          </a:p>
        </p:txBody>
      </p:sp>
    </p:spTree>
    <p:extLst>
      <p:ext uri="{BB962C8B-B14F-4D97-AF65-F5344CB8AC3E}">
        <p14:creationId xmlns:p14="http://schemas.microsoft.com/office/powerpoint/2010/main" val="4261983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31</a:t>
            </a:fld>
            <a:endParaRPr lang="en-US"/>
          </a:p>
        </p:txBody>
      </p:sp>
    </p:spTree>
    <p:extLst>
      <p:ext uri="{BB962C8B-B14F-4D97-AF65-F5344CB8AC3E}">
        <p14:creationId xmlns:p14="http://schemas.microsoft.com/office/powerpoint/2010/main" val="25009348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32</a:t>
            </a:fld>
            <a:endParaRPr lang="en-US"/>
          </a:p>
        </p:txBody>
      </p:sp>
    </p:spTree>
    <p:extLst>
      <p:ext uri="{BB962C8B-B14F-4D97-AF65-F5344CB8AC3E}">
        <p14:creationId xmlns:p14="http://schemas.microsoft.com/office/powerpoint/2010/main" val="27988304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33</a:t>
            </a:fld>
            <a:endParaRPr lang="en-US"/>
          </a:p>
        </p:txBody>
      </p:sp>
    </p:spTree>
    <p:extLst>
      <p:ext uri="{BB962C8B-B14F-4D97-AF65-F5344CB8AC3E}">
        <p14:creationId xmlns:p14="http://schemas.microsoft.com/office/powerpoint/2010/main" val="25976166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34</a:t>
            </a:fld>
            <a:endParaRPr lang="en-US"/>
          </a:p>
        </p:txBody>
      </p:sp>
    </p:spTree>
    <p:extLst>
      <p:ext uri="{BB962C8B-B14F-4D97-AF65-F5344CB8AC3E}">
        <p14:creationId xmlns:p14="http://schemas.microsoft.com/office/powerpoint/2010/main" val="20872531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35</a:t>
            </a:fld>
            <a:endParaRPr lang="en-US"/>
          </a:p>
        </p:txBody>
      </p:sp>
    </p:spTree>
    <p:extLst>
      <p:ext uri="{BB962C8B-B14F-4D97-AF65-F5344CB8AC3E}">
        <p14:creationId xmlns:p14="http://schemas.microsoft.com/office/powerpoint/2010/main" val="34735488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36</a:t>
            </a:fld>
            <a:endParaRPr lang="en-US"/>
          </a:p>
        </p:txBody>
      </p:sp>
    </p:spTree>
    <p:extLst>
      <p:ext uri="{BB962C8B-B14F-4D97-AF65-F5344CB8AC3E}">
        <p14:creationId xmlns:p14="http://schemas.microsoft.com/office/powerpoint/2010/main" val="40728695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37</a:t>
            </a:fld>
            <a:endParaRPr lang="en-US"/>
          </a:p>
        </p:txBody>
      </p:sp>
    </p:spTree>
    <p:extLst>
      <p:ext uri="{BB962C8B-B14F-4D97-AF65-F5344CB8AC3E}">
        <p14:creationId xmlns:p14="http://schemas.microsoft.com/office/powerpoint/2010/main" val="5619773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38</a:t>
            </a:fld>
            <a:endParaRPr lang="en-US"/>
          </a:p>
        </p:txBody>
      </p:sp>
    </p:spTree>
    <p:extLst>
      <p:ext uri="{BB962C8B-B14F-4D97-AF65-F5344CB8AC3E}">
        <p14:creationId xmlns:p14="http://schemas.microsoft.com/office/powerpoint/2010/main" val="6081656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39</a:t>
            </a:fld>
            <a:endParaRPr lang="en-US"/>
          </a:p>
        </p:txBody>
      </p:sp>
    </p:spTree>
    <p:extLst>
      <p:ext uri="{BB962C8B-B14F-4D97-AF65-F5344CB8AC3E}">
        <p14:creationId xmlns:p14="http://schemas.microsoft.com/office/powerpoint/2010/main" val="2231230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4</a:t>
            </a:fld>
            <a:endParaRPr lang="en-US"/>
          </a:p>
        </p:txBody>
      </p:sp>
    </p:spTree>
    <p:extLst>
      <p:ext uri="{BB962C8B-B14F-4D97-AF65-F5344CB8AC3E}">
        <p14:creationId xmlns:p14="http://schemas.microsoft.com/office/powerpoint/2010/main" val="13335551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40</a:t>
            </a:fld>
            <a:endParaRPr lang="en-US"/>
          </a:p>
        </p:txBody>
      </p:sp>
    </p:spTree>
    <p:extLst>
      <p:ext uri="{BB962C8B-B14F-4D97-AF65-F5344CB8AC3E}">
        <p14:creationId xmlns:p14="http://schemas.microsoft.com/office/powerpoint/2010/main" val="12600644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41</a:t>
            </a:fld>
            <a:endParaRPr lang="en-US"/>
          </a:p>
        </p:txBody>
      </p:sp>
    </p:spTree>
    <p:extLst>
      <p:ext uri="{BB962C8B-B14F-4D97-AF65-F5344CB8AC3E}">
        <p14:creationId xmlns:p14="http://schemas.microsoft.com/office/powerpoint/2010/main" val="7843206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42</a:t>
            </a:fld>
            <a:endParaRPr lang="en-US"/>
          </a:p>
        </p:txBody>
      </p:sp>
    </p:spTree>
    <p:extLst>
      <p:ext uri="{BB962C8B-B14F-4D97-AF65-F5344CB8AC3E}">
        <p14:creationId xmlns:p14="http://schemas.microsoft.com/office/powerpoint/2010/main" val="26486018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43</a:t>
            </a:fld>
            <a:endParaRPr lang="en-US"/>
          </a:p>
        </p:txBody>
      </p:sp>
    </p:spTree>
    <p:extLst>
      <p:ext uri="{BB962C8B-B14F-4D97-AF65-F5344CB8AC3E}">
        <p14:creationId xmlns:p14="http://schemas.microsoft.com/office/powerpoint/2010/main" val="26509153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5315E-4AC5-3EFF-FA60-D68FD0A78F4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7E87D44-DC48-AC3C-D104-12F5F464AF0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C9204D2-41AD-BA46-B4CB-B93F3EDE68FF}"/>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59EEA37C-D1A6-0BAA-5B7A-323EC84F8BA9}"/>
              </a:ext>
            </a:extLst>
          </p:cNvPr>
          <p:cNvSpPr>
            <a:spLocks noGrp="1"/>
          </p:cNvSpPr>
          <p:nvPr>
            <p:ph type="sldNum" sz="quarter" idx="10"/>
          </p:nvPr>
        </p:nvSpPr>
        <p:spPr/>
        <p:txBody>
          <a:bodyPr/>
          <a:lstStyle/>
          <a:p>
            <a:fld id="{E25B360B-B18B-43E2-9A83-40C4DE0F7FE2}" type="slidenum">
              <a:rPr lang="en-US" smtClean="0"/>
              <a:t>44</a:t>
            </a:fld>
            <a:endParaRPr lang="en-US"/>
          </a:p>
        </p:txBody>
      </p:sp>
    </p:spTree>
    <p:extLst>
      <p:ext uri="{BB962C8B-B14F-4D97-AF65-F5344CB8AC3E}">
        <p14:creationId xmlns:p14="http://schemas.microsoft.com/office/powerpoint/2010/main" val="3532265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45</a:t>
            </a:fld>
            <a:endParaRPr lang="en-US"/>
          </a:p>
        </p:txBody>
      </p:sp>
    </p:spTree>
    <p:extLst>
      <p:ext uri="{BB962C8B-B14F-4D97-AF65-F5344CB8AC3E}">
        <p14:creationId xmlns:p14="http://schemas.microsoft.com/office/powerpoint/2010/main" val="21537325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762D7-3499-9220-1902-1A18D8812CD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B9DEABD-9939-DFBB-2084-9153FF501AF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61A15FB-8F53-9FA8-3461-18474EE32CEF}"/>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C0038459-15B6-2971-2409-E72078A4CD28}"/>
              </a:ext>
            </a:extLst>
          </p:cNvPr>
          <p:cNvSpPr>
            <a:spLocks noGrp="1"/>
          </p:cNvSpPr>
          <p:nvPr>
            <p:ph type="sldNum" sz="quarter" idx="10"/>
          </p:nvPr>
        </p:nvSpPr>
        <p:spPr/>
        <p:txBody>
          <a:bodyPr/>
          <a:lstStyle/>
          <a:p>
            <a:fld id="{E25B360B-B18B-43E2-9A83-40C4DE0F7FE2}" type="slidenum">
              <a:rPr lang="en-US" smtClean="0"/>
              <a:t>46</a:t>
            </a:fld>
            <a:endParaRPr lang="en-US"/>
          </a:p>
        </p:txBody>
      </p:sp>
    </p:spTree>
    <p:extLst>
      <p:ext uri="{BB962C8B-B14F-4D97-AF65-F5344CB8AC3E}">
        <p14:creationId xmlns:p14="http://schemas.microsoft.com/office/powerpoint/2010/main" val="3515134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352B2-01CD-1C2B-7A90-E7FB1C9A692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E5906C0-DCC5-BA94-BA33-1340F58564B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061FE07-61B1-5845-C704-2E3944DF92F4}"/>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CEFD6D86-CCB9-2D91-21A7-453EDC630D00}"/>
              </a:ext>
            </a:extLst>
          </p:cNvPr>
          <p:cNvSpPr>
            <a:spLocks noGrp="1"/>
          </p:cNvSpPr>
          <p:nvPr>
            <p:ph type="sldNum" sz="quarter" idx="10"/>
          </p:nvPr>
        </p:nvSpPr>
        <p:spPr/>
        <p:txBody>
          <a:bodyPr/>
          <a:lstStyle/>
          <a:p>
            <a:fld id="{E25B360B-B18B-43E2-9A83-40C4DE0F7FE2}" type="slidenum">
              <a:rPr lang="en-US" smtClean="0"/>
              <a:t>47</a:t>
            </a:fld>
            <a:endParaRPr lang="en-US"/>
          </a:p>
        </p:txBody>
      </p:sp>
    </p:spTree>
    <p:extLst>
      <p:ext uri="{BB962C8B-B14F-4D97-AF65-F5344CB8AC3E}">
        <p14:creationId xmlns:p14="http://schemas.microsoft.com/office/powerpoint/2010/main" val="20930177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1904A-336D-56C7-85CB-C791D3BCD14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82BF93E-A999-3E32-2897-4E735EAFABA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AADD074-5532-1C71-E5D5-71B0EF7B9810}"/>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4E9E2E6C-CE5A-31F1-D73E-6E464674E5D2}"/>
              </a:ext>
            </a:extLst>
          </p:cNvPr>
          <p:cNvSpPr>
            <a:spLocks noGrp="1"/>
          </p:cNvSpPr>
          <p:nvPr>
            <p:ph type="sldNum" sz="quarter" idx="10"/>
          </p:nvPr>
        </p:nvSpPr>
        <p:spPr/>
        <p:txBody>
          <a:bodyPr/>
          <a:lstStyle/>
          <a:p>
            <a:fld id="{E25B360B-B18B-43E2-9A83-40C4DE0F7FE2}" type="slidenum">
              <a:rPr lang="en-US" smtClean="0"/>
              <a:t>48</a:t>
            </a:fld>
            <a:endParaRPr lang="en-US"/>
          </a:p>
        </p:txBody>
      </p:sp>
    </p:spTree>
    <p:extLst>
      <p:ext uri="{BB962C8B-B14F-4D97-AF65-F5344CB8AC3E}">
        <p14:creationId xmlns:p14="http://schemas.microsoft.com/office/powerpoint/2010/main" val="18499287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BC599-D939-6E1E-A0BD-A34A5FB9563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0121348-D1BF-6E9C-F4CF-01412381DE8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8D0C53D-55C3-B119-FD05-DC0CC8983DF3}"/>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0A70A9A4-9F31-1FCA-F760-2A534E07DEF0}"/>
              </a:ext>
            </a:extLst>
          </p:cNvPr>
          <p:cNvSpPr>
            <a:spLocks noGrp="1"/>
          </p:cNvSpPr>
          <p:nvPr>
            <p:ph type="sldNum" sz="quarter" idx="10"/>
          </p:nvPr>
        </p:nvSpPr>
        <p:spPr/>
        <p:txBody>
          <a:bodyPr/>
          <a:lstStyle/>
          <a:p>
            <a:fld id="{E25B360B-B18B-43E2-9A83-40C4DE0F7FE2}" type="slidenum">
              <a:rPr lang="en-US" smtClean="0"/>
              <a:t>49</a:t>
            </a:fld>
            <a:endParaRPr lang="en-US"/>
          </a:p>
        </p:txBody>
      </p:sp>
    </p:spTree>
    <p:extLst>
      <p:ext uri="{BB962C8B-B14F-4D97-AF65-F5344CB8AC3E}">
        <p14:creationId xmlns:p14="http://schemas.microsoft.com/office/powerpoint/2010/main" val="352826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5</a:t>
            </a:fld>
            <a:endParaRPr lang="en-US"/>
          </a:p>
        </p:txBody>
      </p:sp>
    </p:spTree>
    <p:extLst>
      <p:ext uri="{BB962C8B-B14F-4D97-AF65-F5344CB8AC3E}">
        <p14:creationId xmlns:p14="http://schemas.microsoft.com/office/powerpoint/2010/main" val="13335551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ECA5B-1296-3911-3624-1549A0F94B0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5FFC4B8-E2EA-CFCB-7DE6-A58B98A3D5B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8F7CBDD-2D67-DD52-E9CD-E4DBDEFAA909}"/>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FE17F51E-49E0-FBCC-E003-BC86A240C6CF}"/>
              </a:ext>
            </a:extLst>
          </p:cNvPr>
          <p:cNvSpPr>
            <a:spLocks noGrp="1"/>
          </p:cNvSpPr>
          <p:nvPr>
            <p:ph type="sldNum" sz="quarter" idx="10"/>
          </p:nvPr>
        </p:nvSpPr>
        <p:spPr/>
        <p:txBody>
          <a:bodyPr/>
          <a:lstStyle/>
          <a:p>
            <a:fld id="{E25B360B-B18B-43E2-9A83-40C4DE0F7FE2}" type="slidenum">
              <a:rPr lang="en-US" smtClean="0"/>
              <a:t>50</a:t>
            </a:fld>
            <a:endParaRPr lang="en-US"/>
          </a:p>
        </p:txBody>
      </p:sp>
    </p:spTree>
    <p:extLst>
      <p:ext uri="{BB962C8B-B14F-4D97-AF65-F5344CB8AC3E}">
        <p14:creationId xmlns:p14="http://schemas.microsoft.com/office/powerpoint/2010/main" val="27095077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9D52A-282D-EE93-44DD-D36FFD5697C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CE182EC-71E4-F972-0071-7D639551D69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CDE2D9F-D379-E612-3818-1ADF6BEF65F1}"/>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545C927B-8A95-8421-EB1D-0833A40715CF}"/>
              </a:ext>
            </a:extLst>
          </p:cNvPr>
          <p:cNvSpPr>
            <a:spLocks noGrp="1"/>
          </p:cNvSpPr>
          <p:nvPr>
            <p:ph type="sldNum" sz="quarter" idx="10"/>
          </p:nvPr>
        </p:nvSpPr>
        <p:spPr/>
        <p:txBody>
          <a:bodyPr/>
          <a:lstStyle/>
          <a:p>
            <a:fld id="{E25B360B-B18B-43E2-9A83-40C4DE0F7FE2}" type="slidenum">
              <a:rPr lang="en-US" smtClean="0"/>
              <a:t>52</a:t>
            </a:fld>
            <a:endParaRPr lang="en-US"/>
          </a:p>
        </p:txBody>
      </p:sp>
    </p:spTree>
    <p:extLst>
      <p:ext uri="{BB962C8B-B14F-4D97-AF65-F5344CB8AC3E}">
        <p14:creationId xmlns:p14="http://schemas.microsoft.com/office/powerpoint/2010/main" val="40227142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F4B14-E950-80D3-55A3-A3C8A6FCB15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59179C2-FDB0-8CF7-71AB-08A47BB55D7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DC83322-2B6B-EA83-360A-B792A33A1DCD}"/>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FE389E33-3AE1-1586-9D3C-3EA186C1FDA9}"/>
              </a:ext>
            </a:extLst>
          </p:cNvPr>
          <p:cNvSpPr>
            <a:spLocks noGrp="1"/>
          </p:cNvSpPr>
          <p:nvPr>
            <p:ph type="sldNum" sz="quarter" idx="10"/>
          </p:nvPr>
        </p:nvSpPr>
        <p:spPr/>
        <p:txBody>
          <a:bodyPr/>
          <a:lstStyle/>
          <a:p>
            <a:fld id="{E25B360B-B18B-43E2-9A83-40C4DE0F7FE2}" type="slidenum">
              <a:rPr lang="en-US" smtClean="0"/>
              <a:t>53</a:t>
            </a:fld>
            <a:endParaRPr lang="en-US"/>
          </a:p>
        </p:txBody>
      </p:sp>
    </p:spTree>
    <p:extLst>
      <p:ext uri="{BB962C8B-B14F-4D97-AF65-F5344CB8AC3E}">
        <p14:creationId xmlns:p14="http://schemas.microsoft.com/office/powerpoint/2010/main" val="17830950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37B9D-CE12-67DF-0DE3-EF7302358B2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E69DB4C-37AA-D6D2-2F8D-C01E5D94806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0063000-0127-2763-5298-193BD04FCBC2}"/>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3F18A487-480D-9D71-0BD3-4D1479E122C5}"/>
              </a:ext>
            </a:extLst>
          </p:cNvPr>
          <p:cNvSpPr>
            <a:spLocks noGrp="1"/>
          </p:cNvSpPr>
          <p:nvPr>
            <p:ph type="sldNum" sz="quarter" idx="10"/>
          </p:nvPr>
        </p:nvSpPr>
        <p:spPr/>
        <p:txBody>
          <a:bodyPr/>
          <a:lstStyle/>
          <a:p>
            <a:fld id="{E25B360B-B18B-43E2-9A83-40C4DE0F7FE2}" type="slidenum">
              <a:rPr lang="en-US" smtClean="0"/>
              <a:t>54</a:t>
            </a:fld>
            <a:endParaRPr lang="en-US"/>
          </a:p>
        </p:txBody>
      </p:sp>
    </p:spTree>
    <p:extLst>
      <p:ext uri="{BB962C8B-B14F-4D97-AF65-F5344CB8AC3E}">
        <p14:creationId xmlns:p14="http://schemas.microsoft.com/office/powerpoint/2010/main" val="7434894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860AA-CCA7-6B02-B760-BCACA8E3809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857CB2A-74EB-2B4D-EF07-D209B1CF150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339588E-5D03-DB69-F594-49B444A77D04}"/>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B7759AC2-3133-F9EA-8EEA-7B56EA50B34F}"/>
              </a:ext>
            </a:extLst>
          </p:cNvPr>
          <p:cNvSpPr>
            <a:spLocks noGrp="1"/>
          </p:cNvSpPr>
          <p:nvPr>
            <p:ph type="sldNum" sz="quarter" idx="10"/>
          </p:nvPr>
        </p:nvSpPr>
        <p:spPr/>
        <p:txBody>
          <a:bodyPr/>
          <a:lstStyle/>
          <a:p>
            <a:fld id="{E25B360B-B18B-43E2-9A83-40C4DE0F7FE2}" type="slidenum">
              <a:rPr lang="en-US" smtClean="0"/>
              <a:t>55</a:t>
            </a:fld>
            <a:endParaRPr lang="en-US"/>
          </a:p>
        </p:txBody>
      </p:sp>
    </p:spTree>
    <p:extLst>
      <p:ext uri="{BB962C8B-B14F-4D97-AF65-F5344CB8AC3E}">
        <p14:creationId xmlns:p14="http://schemas.microsoft.com/office/powerpoint/2010/main" val="17631332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56</a:t>
            </a:fld>
            <a:endParaRPr lang="en-US"/>
          </a:p>
        </p:txBody>
      </p:sp>
    </p:spTree>
    <p:extLst>
      <p:ext uri="{BB962C8B-B14F-4D97-AF65-F5344CB8AC3E}">
        <p14:creationId xmlns:p14="http://schemas.microsoft.com/office/powerpoint/2010/main" val="39549097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57</a:t>
            </a:fld>
            <a:endParaRPr lang="en-US"/>
          </a:p>
        </p:txBody>
      </p:sp>
    </p:spTree>
    <p:extLst>
      <p:ext uri="{BB962C8B-B14F-4D97-AF65-F5344CB8AC3E}">
        <p14:creationId xmlns:p14="http://schemas.microsoft.com/office/powerpoint/2010/main" val="15547992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58</a:t>
            </a:fld>
            <a:endParaRPr lang="en-US"/>
          </a:p>
        </p:txBody>
      </p:sp>
    </p:spTree>
    <p:extLst>
      <p:ext uri="{BB962C8B-B14F-4D97-AF65-F5344CB8AC3E}">
        <p14:creationId xmlns:p14="http://schemas.microsoft.com/office/powerpoint/2010/main" val="9583632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59</a:t>
            </a:fld>
            <a:endParaRPr lang="en-US"/>
          </a:p>
        </p:txBody>
      </p:sp>
    </p:spTree>
    <p:extLst>
      <p:ext uri="{BB962C8B-B14F-4D97-AF65-F5344CB8AC3E}">
        <p14:creationId xmlns:p14="http://schemas.microsoft.com/office/powerpoint/2010/main" val="1074034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60</a:t>
            </a:fld>
            <a:endParaRPr lang="en-US"/>
          </a:p>
        </p:txBody>
      </p:sp>
    </p:spTree>
    <p:extLst>
      <p:ext uri="{BB962C8B-B14F-4D97-AF65-F5344CB8AC3E}">
        <p14:creationId xmlns:p14="http://schemas.microsoft.com/office/powerpoint/2010/main" val="2636258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6</a:t>
            </a:fld>
            <a:endParaRPr lang="en-US"/>
          </a:p>
        </p:txBody>
      </p:sp>
    </p:spTree>
    <p:extLst>
      <p:ext uri="{BB962C8B-B14F-4D97-AF65-F5344CB8AC3E}">
        <p14:creationId xmlns:p14="http://schemas.microsoft.com/office/powerpoint/2010/main" val="20071494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61</a:t>
            </a:fld>
            <a:endParaRPr lang="en-US"/>
          </a:p>
        </p:txBody>
      </p:sp>
    </p:spTree>
    <p:extLst>
      <p:ext uri="{BB962C8B-B14F-4D97-AF65-F5344CB8AC3E}">
        <p14:creationId xmlns:p14="http://schemas.microsoft.com/office/powerpoint/2010/main" val="5208421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62</a:t>
            </a:fld>
            <a:endParaRPr lang="en-US"/>
          </a:p>
        </p:txBody>
      </p:sp>
    </p:spTree>
    <p:extLst>
      <p:ext uri="{BB962C8B-B14F-4D97-AF65-F5344CB8AC3E}">
        <p14:creationId xmlns:p14="http://schemas.microsoft.com/office/powerpoint/2010/main" val="14267545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8267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85270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65</a:t>
            </a:fld>
            <a:endParaRPr lang="en-US"/>
          </a:p>
        </p:txBody>
      </p:sp>
    </p:spTree>
    <p:extLst>
      <p:ext uri="{BB962C8B-B14F-4D97-AF65-F5344CB8AC3E}">
        <p14:creationId xmlns:p14="http://schemas.microsoft.com/office/powerpoint/2010/main" val="17956139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66</a:t>
            </a:fld>
            <a:endParaRPr lang="en-US" dirty="0"/>
          </a:p>
        </p:txBody>
      </p:sp>
    </p:spTree>
    <p:extLst>
      <p:ext uri="{BB962C8B-B14F-4D97-AF65-F5344CB8AC3E}">
        <p14:creationId xmlns:p14="http://schemas.microsoft.com/office/powerpoint/2010/main" val="29210608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67</a:t>
            </a:fld>
            <a:endParaRPr lang="en-US" dirty="0"/>
          </a:p>
        </p:txBody>
      </p:sp>
    </p:spTree>
    <p:extLst>
      <p:ext uri="{BB962C8B-B14F-4D97-AF65-F5344CB8AC3E}">
        <p14:creationId xmlns:p14="http://schemas.microsoft.com/office/powerpoint/2010/main" val="34841345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68</a:t>
            </a:fld>
            <a:endParaRPr lang="en-US"/>
          </a:p>
        </p:txBody>
      </p:sp>
    </p:spTree>
    <p:extLst>
      <p:ext uri="{BB962C8B-B14F-4D97-AF65-F5344CB8AC3E}">
        <p14:creationId xmlns:p14="http://schemas.microsoft.com/office/powerpoint/2010/main" val="10719548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69</a:t>
            </a:fld>
            <a:endParaRPr lang="en-US"/>
          </a:p>
        </p:txBody>
      </p:sp>
    </p:spTree>
    <p:extLst>
      <p:ext uri="{BB962C8B-B14F-4D97-AF65-F5344CB8AC3E}">
        <p14:creationId xmlns:p14="http://schemas.microsoft.com/office/powerpoint/2010/main" val="31550348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70</a:t>
            </a:fld>
            <a:endParaRPr lang="en-US"/>
          </a:p>
        </p:txBody>
      </p:sp>
    </p:spTree>
    <p:extLst>
      <p:ext uri="{BB962C8B-B14F-4D97-AF65-F5344CB8AC3E}">
        <p14:creationId xmlns:p14="http://schemas.microsoft.com/office/powerpoint/2010/main" val="308969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7</a:t>
            </a:fld>
            <a:endParaRPr lang="en-US" dirty="0"/>
          </a:p>
        </p:txBody>
      </p:sp>
    </p:spTree>
    <p:extLst>
      <p:ext uri="{BB962C8B-B14F-4D97-AF65-F5344CB8AC3E}">
        <p14:creationId xmlns:p14="http://schemas.microsoft.com/office/powerpoint/2010/main" val="124629726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71</a:t>
            </a:fld>
            <a:endParaRPr lang="en-US"/>
          </a:p>
        </p:txBody>
      </p:sp>
    </p:spTree>
    <p:extLst>
      <p:ext uri="{BB962C8B-B14F-4D97-AF65-F5344CB8AC3E}">
        <p14:creationId xmlns:p14="http://schemas.microsoft.com/office/powerpoint/2010/main" val="10698024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72</a:t>
            </a:fld>
            <a:endParaRPr lang="en-US"/>
          </a:p>
        </p:txBody>
      </p:sp>
    </p:spTree>
    <p:extLst>
      <p:ext uri="{BB962C8B-B14F-4D97-AF65-F5344CB8AC3E}">
        <p14:creationId xmlns:p14="http://schemas.microsoft.com/office/powerpoint/2010/main" val="407285291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73</a:t>
            </a:fld>
            <a:endParaRPr lang="en-US"/>
          </a:p>
        </p:txBody>
      </p:sp>
    </p:spTree>
    <p:extLst>
      <p:ext uri="{BB962C8B-B14F-4D97-AF65-F5344CB8AC3E}">
        <p14:creationId xmlns:p14="http://schemas.microsoft.com/office/powerpoint/2010/main" val="314133500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74</a:t>
            </a:fld>
            <a:endParaRPr lang="en-US"/>
          </a:p>
        </p:txBody>
      </p:sp>
    </p:spTree>
    <p:extLst>
      <p:ext uri="{BB962C8B-B14F-4D97-AF65-F5344CB8AC3E}">
        <p14:creationId xmlns:p14="http://schemas.microsoft.com/office/powerpoint/2010/main" val="378312189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75</a:t>
            </a:fld>
            <a:endParaRPr lang="en-US"/>
          </a:p>
        </p:txBody>
      </p:sp>
    </p:spTree>
    <p:extLst>
      <p:ext uri="{BB962C8B-B14F-4D97-AF65-F5344CB8AC3E}">
        <p14:creationId xmlns:p14="http://schemas.microsoft.com/office/powerpoint/2010/main" val="41717119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76</a:t>
            </a:fld>
            <a:endParaRPr lang="en-US"/>
          </a:p>
        </p:txBody>
      </p:sp>
    </p:spTree>
    <p:extLst>
      <p:ext uri="{BB962C8B-B14F-4D97-AF65-F5344CB8AC3E}">
        <p14:creationId xmlns:p14="http://schemas.microsoft.com/office/powerpoint/2010/main" val="235119288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77</a:t>
            </a:fld>
            <a:endParaRPr lang="en-US"/>
          </a:p>
        </p:txBody>
      </p:sp>
    </p:spTree>
    <p:extLst>
      <p:ext uri="{BB962C8B-B14F-4D97-AF65-F5344CB8AC3E}">
        <p14:creationId xmlns:p14="http://schemas.microsoft.com/office/powerpoint/2010/main" val="304023260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78</a:t>
            </a:fld>
            <a:endParaRPr lang="en-US"/>
          </a:p>
        </p:txBody>
      </p:sp>
    </p:spTree>
    <p:extLst>
      <p:ext uri="{BB962C8B-B14F-4D97-AF65-F5344CB8AC3E}">
        <p14:creationId xmlns:p14="http://schemas.microsoft.com/office/powerpoint/2010/main" val="311246621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79</a:t>
            </a:fld>
            <a:endParaRPr lang="en-US"/>
          </a:p>
        </p:txBody>
      </p:sp>
    </p:spTree>
    <p:extLst>
      <p:ext uri="{BB962C8B-B14F-4D97-AF65-F5344CB8AC3E}">
        <p14:creationId xmlns:p14="http://schemas.microsoft.com/office/powerpoint/2010/main" val="41612236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80</a:t>
            </a:fld>
            <a:endParaRPr lang="en-US"/>
          </a:p>
        </p:txBody>
      </p:sp>
    </p:spTree>
    <p:extLst>
      <p:ext uri="{BB962C8B-B14F-4D97-AF65-F5344CB8AC3E}">
        <p14:creationId xmlns:p14="http://schemas.microsoft.com/office/powerpoint/2010/main" val="3784191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8</a:t>
            </a:fld>
            <a:endParaRPr lang="en-US" dirty="0"/>
          </a:p>
        </p:txBody>
      </p:sp>
    </p:spTree>
    <p:extLst>
      <p:ext uri="{BB962C8B-B14F-4D97-AF65-F5344CB8AC3E}">
        <p14:creationId xmlns:p14="http://schemas.microsoft.com/office/powerpoint/2010/main" val="291308322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81</a:t>
            </a:fld>
            <a:endParaRPr lang="en-US"/>
          </a:p>
        </p:txBody>
      </p:sp>
    </p:spTree>
    <p:extLst>
      <p:ext uri="{BB962C8B-B14F-4D97-AF65-F5344CB8AC3E}">
        <p14:creationId xmlns:p14="http://schemas.microsoft.com/office/powerpoint/2010/main" val="394920775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82</a:t>
            </a:fld>
            <a:endParaRPr lang="en-US"/>
          </a:p>
        </p:txBody>
      </p:sp>
    </p:spTree>
    <p:extLst>
      <p:ext uri="{BB962C8B-B14F-4D97-AF65-F5344CB8AC3E}">
        <p14:creationId xmlns:p14="http://schemas.microsoft.com/office/powerpoint/2010/main" val="413785986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83</a:t>
            </a:fld>
            <a:endParaRPr lang="en-US"/>
          </a:p>
        </p:txBody>
      </p:sp>
    </p:spTree>
    <p:extLst>
      <p:ext uri="{BB962C8B-B14F-4D97-AF65-F5344CB8AC3E}">
        <p14:creationId xmlns:p14="http://schemas.microsoft.com/office/powerpoint/2010/main" val="349037420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84</a:t>
            </a:fld>
            <a:endParaRPr lang="en-US"/>
          </a:p>
        </p:txBody>
      </p:sp>
    </p:spTree>
    <p:extLst>
      <p:ext uri="{BB962C8B-B14F-4D97-AF65-F5344CB8AC3E}">
        <p14:creationId xmlns:p14="http://schemas.microsoft.com/office/powerpoint/2010/main" val="326566977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85</a:t>
            </a:fld>
            <a:endParaRPr lang="en-US"/>
          </a:p>
        </p:txBody>
      </p:sp>
    </p:spTree>
    <p:extLst>
      <p:ext uri="{BB962C8B-B14F-4D97-AF65-F5344CB8AC3E}">
        <p14:creationId xmlns:p14="http://schemas.microsoft.com/office/powerpoint/2010/main" val="279903411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86</a:t>
            </a:fld>
            <a:endParaRPr lang="en-US"/>
          </a:p>
        </p:txBody>
      </p:sp>
    </p:spTree>
    <p:extLst>
      <p:ext uri="{BB962C8B-B14F-4D97-AF65-F5344CB8AC3E}">
        <p14:creationId xmlns:p14="http://schemas.microsoft.com/office/powerpoint/2010/main" val="196815080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87</a:t>
            </a:fld>
            <a:endParaRPr lang="en-US"/>
          </a:p>
        </p:txBody>
      </p:sp>
    </p:spTree>
    <p:extLst>
      <p:ext uri="{BB962C8B-B14F-4D97-AF65-F5344CB8AC3E}">
        <p14:creationId xmlns:p14="http://schemas.microsoft.com/office/powerpoint/2010/main" val="65815680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88</a:t>
            </a:fld>
            <a:endParaRPr lang="en-US"/>
          </a:p>
        </p:txBody>
      </p:sp>
    </p:spTree>
    <p:extLst>
      <p:ext uri="{BB962C8B-B14F-4D97-AF65-F5344CB8AC3E}">
        <p14:creationId xmlns:p14="http://schemas.microsoft.com/office/powerpoint/2010/main" val="235408090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89</a:t>
            </a:fld>
            <a:endParaRPr lang="en-US"/>
          </a:p>
        </p:txBody>
      </p:sp>
    </p:spTree>
    <p:extLst>
      <p:ext uri="{BB962C8B-B14F-4D97-AF65-F5344CB8AC3E}">
        <p14:creationId xmlns:p14="http://schemas.microsoft.com/office/powerpoint/2010/main" val="144738532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90</a:t>
            </a:fld>
            <a:endParaRPr lang="en-US"/>
          </a:p>
        </p:txBody>
      </p:sp>
    </p:spTree>
    <p:extLst>
      <p:ext uri="{BB962C8B-B14F-4D97-AF65-F5344CB8AC3E}">
        <p14:creationId xmlns:p14="http://schemas.microsoft.com/office/powerpoint/2010/main" val="3988180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9</a:t>
            </a:fld>
            <a:endParaRPr lang="en-US" dirty="0"/>
          </a:p>
        </p:txBody>
      </p:sp>
    </p:spTree>
    <p:extLst>
      <p:ext uri="{BB962C8B-B14F-4D97-AF65-F5344CB8AC3E}">
        <p14:creationId xmlns:p14="http://schemas.microsoft.com/office/powerpoint/2010/main" val="203061939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91</a:t>
            </a:fld>
            <a:endParaRPr lang="en-US"/>
          </a:p>
        </p:txBody>
      </p:sp>
    </p:spTree>
    <p:extLst>
      <p:ext uri="{BB962C8B-B14F-4D97-AF65-F5344CB8AC3E}">
        <p14:creationId xmlns:p14="http://schemas.microsoft.com/office/powerpoint/2010/main" val="46815483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92</a:t>
            </a:fld>
            <a:endParaRPr lang="en-US" dirty="0"/>
          </a:p>
        </p:txBody>
      </p:sp>
    </p:spTree>
    <p:extLst>
      <p:ext uri="{BB962C8B-B14F-4D97-AF65-F5344CB8AC3E}">
        <p14:creationId xmlns:p14="http://schemas.microsoft.com/office/powerpoint/2010/main" val="29210608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93</a:t>
            </a:fld>
            <a:endParaRPr lang="en-US" dirty="0"/>
          </a:p>
        </p:txBody>
      </p:sp>
    </p:spTree>
    <p:extLst>
      <p:ext uri="{BB962C8B-B14F-4D97-AF65-F5344CB8AC3E}">
        <p14:creationId xmlns:p14="http://schemas.microsoft.com/office/powerpoint/2010/main" val="87583429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93119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710490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96</a:t>
            </a:fld>
            <a:endParaRPr lang="en-US"/>
          </a:p>
        </p:txBody>
      </p:sp>
    </p:spTree>
    <p:extLst>
      <p:ext uri="{BB962C8B-B14F-4D97-AF65-F5344CB8AC3E}">
        <p14:creationId xmlns:p14="http://schemas.microsoft.com/office/powerpoint/2010/main" val="28624210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97</a:t>
            </a:fld>
            <a:endParaRPr lang="en-US"/>
          </a:p>
        </p:txBody>
      </p:sp>
    </p:spTree>
    <p:extLst>
      <p:ext uri="{BB962C8B-B14F-4D97-AF65-F5344CB8AC3E}">
        <p14:creationId xmlns:p14="http://schemas.microsoft.com/office/powerpoint/2010/main" val="308477156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98</a:t>
            </a:fld>
            <a:endParaRPr lang="en-US" dirty="0"/>
          </a:p>
        </p:txBody>
      </p:sp>
    </p:spTree>
    <p:extLst>
      <p:ext uri="{BB962C8B-B14F-4D97-AF65-F5344CB8AC3E}">
        <p14:creationId xmlns:p14="http://schemas.microsoft.com/office/powerpoint/2010/main" val="120823551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99</a:t>
            </a:fld>
            <a:endParaRPr lang="en-US" dirty="0"/>
          </a:p>
        </p:txBody>
      </p:sp>
    </p:spTree>
    <p:extLst>
      <p:ext uri="{BB962C8B-B14F-4D97-AF65-F5344CB8AC3E}">
        <p14:creationId xmlns:p14="http://schemas.microsoft.com/office/powerpoint/2010/main" val="157123020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100</a:t>
            </a:fld>
            <a:endParaRPr lang="en-US"/>
          </a:p>
        </p:txBody>
      </p:sp>
    </p:spTree>
    <p:extLst>
      <p:ext uri="{BB962C8B-B14F-4D97-AF65-F5344CB8AC3E}">
        <p14:creationId xmlns:p14="http://schemas.microsoft.com/office/powerpoint/2010/main" val="1850987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9550" cy="1470025"/>
          </a:xfrm>
        </p:spPr>
        <p:txBody>
          <a:body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en-US" dirty="0"/>
          </a:p>
        </p:txBody>
      </p:sp>
      <p:sp>
        <p:nvSpPr>
          <p:cNvPr id="3" name="Subtitle 2"/>
          <p:cNvSpPr>
            <a:spLocks noGrp="1"/>
          </p:cNvSpPr>
          <p:nvPr>
            <p:ph type="subTitle" idx="1"/>
          </p:nvPr>
        </p:nvSpPr>
        <p:spPr>
          <a:xfrm>
            <a:off x="1830388" y="3886200"/>
            <a:ext cx="8537575"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Click to edit Master subtitle style</a:t>
            </a:r>
            <a:endParaRPr lang="en-US"/>
          </a:p>
        </p:txBody>
      </p:sp>
      <p:sp>
        <p:nvSpPr>
          <p:cNvPr id="4" name="Date Placeholder 3"/>
          <p:cNvSpPr>
            <a:spLocks noGrp="1"/>
          </p:cNvSpPr>
          <p:nvPr>
            <p:ph type="dt" sz="half" idx="10"/>
          </p:nvPr>
        </p:nvSpPr>
        <p:spPr/>
        <p:txBody>
          <a:bodyPr/>
          <a:lstStyle/>
          <a:p>
            <a:fld id="{F0FFD037-D524-AB43-BC01-09AF2D6CC240}" type="datetimeFigureOut">
              <a:rPr lang="en-US" smtClean="0"/>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A280E2-0890-B440-9B80-0C6FCD410BE7}" type="slidenum">
              <a:rPr lang="en-US" smtClean="0"/>
              <a:t>‹nr.›</a:t>
            </a:fld>
            <a:endParaRPr lang="en-US" dirty="0"/>
          </a:p>
        </p:txBody>
      </p:sp>
    </p:spTree>
    <p:extLst>
      <p:ext uri="{BB962C8B-B14F-4D97-AF65-F5344CB8AC3E}">
        <p14:creationId xmlns:p14="http://schemas.microsoft.com/office/powerpoint/2010/main" val="3524543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p:cNvSpPr>
            <a:spLocks noGrp="1"/>
          </p:cNvSpPr>
          <p:nvPr>
            <p:ph type="dt" sz="half" idx="10"/>
          </p:nvPr>
        </p:nvSpPr>
        <p:spPr/>
        <p:txBody>
          <a:bodyPr/>
          <a:lstStyle/>
          <a:p>
            <a:fld id="{F0FFD037-D524-AB43-BC01-09AF2D6CC240}" type="datetimeFigureOut">
              <a:rPr lang="en-US" smtClean="0"/>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A280E2-0890-B440-9B80-0C6FCD410BE7}" type="slidenum">
              <a:rPr lang="en-US" smtClean="0"/>
              <a:t>‹nr.›</a:t>
            </a:fld>
            <a:endParaRPr lang="en-US" dirty="0"/>
          </a:p>
        </p:txBody>
      </p:sp>
    </p:spTree>
    <p:extLst>
      <p:ext uri="{BB962C8B-B14F-4D97-AF65-F5344CB8AC3E}">
        <p14:creationId xmlns:p14="http://schemas.microsoft.com/office/powerpoint/2010/main" val="2750010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09600" y="274638"/>
            <a:ext cx="8081963" cy="5851525"/>
          </a:xfrm>
        </p:spPr>
        <p:txBody>
          <a:bodyPr vert="eaVert"/>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p:cNvSpPr>
            <a:spLocks noGrp="1"/>
          </p:cNvSpPr>
          <p:nvPr>
            <p:ph type="dt" sz="half" idx="10"/>
          </p:nvPr>
        </p:nvSpPr>
        <p:spPr/>
        <p:txBody>
          <a:bodyPr/>
          <a:lstStyle/>
          <a:p>
            <a:fld id="{F0FFD037-D524-AB43-BC01-09AF2D6CC240}" type="datetimeFigureOut">
              <a:rPr lang="en-US" smtClean="0"/>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A280E2-0890-B440-9B80-0C6FCD410BE7}" type="slidenum">
              <a:rPr lang="en-US" smtClean="0"/>
              <a:t>‹nr.›</a:t>
            </a:fld>
            <a:endParaRPr lang="en-US" dirty="0"/>
          </a:p>
        </p:txBody>
      </p:sp>
      <p:sp>
        <p:nvSpPr>
          <p:cNvPr id="7" name="Titel 6"/>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2021930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Content Placeholder 2"/>
          <p:cNvSpPr>
            <a:spLocks noGrp="1"/>
          </p:cNvSpPr>
          <p:nvPr>
            <p:ph idx="1"/>
          </p:nvPr>
        </p:nvSpPr>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p:cNvSpPr>
            <a:spLocks noGrp="1"/>
          </p:cNvSpPr>
          <p:nvPr>
            <p:ph type="dt" sz="half" idx="10"/>
          </p:nvPr>
        </p:nvSpPr>
        <p:spPr/>
        <p:txBody>
          <a:bodyPr/>
          <a:lstStyle/>
          <a:p>
            <a:fld id="{F0FFD037-D524-AB43-BC01-09AF2D6CC240}" type="datetimeFigureOut">
              <a:rPr lang="en-US" smtClean="0"/>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A280E2-0890-B440-9B80-0C6FCD410BE7}" type="slidenum">
              <a:rPr lang="en-US" smtClean="0"/>
              <a:t>‹nr.›</a:t>
            </a:fld>
            <a:endParaRPr lang="en-US" dirty="0"/>
          </a:p>
        </p:txBody>
      </p:sp>
    </p:spTree>
    <p:extLst>
      <p:ext uri="{BB962C8B-B14F-4D97-AF65-F5344CB8AC3E}">
        <p14:creationId xmlns:p14="http://schemas.microsoft.com/office/powerpoint/2010/main" val="77459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7962" cy="1362075"/>
          </a:xfrm>
        </p:spPr>
        <p:txBody>
          <a:bodyPr anchor="t"/>
          <a:lstStyle>
            <a:lvl1pPr algn="l">
              <a:defRPr sz="4000" b="1" cap="all"/>
            </a:lvl1p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en-US" dirty="0"/>
          </a:p>
        </p:txBody>
      </p:sp>
      <p:sp>
        <p:nvSpPr>
          <p:cNvPr id="3" name="Text Placeholder 2"/>
          <p:cNvSpPr>
            <a:spLocks noGrp="1"/>
          </p:cNvSpPr>
          <p:nvPr>
            <p:ph type="body" idx="1"/>
          </p:nvPr>
        </p:nvSpPr>
        <p:spPr>
          <a:xfrm>
            <a:off x="963613" y="2906713"/>
            <a:ext cx="103679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Click to edit Master text styles</a:t>
            </a:r>
          </a:p>
        </p:txBody>
      </p:sp>
      <p:sp>
        <p:nvSpPr>
          <p:cNvPr id="4" name="Date Placeholder 3"/>
          <p:cNvSpPr>
            <a:spLocks noGrp="1"/>
          </p:cNvSpPr>
          <p:nvPr>
            <p:ph type="dt" sz="half" idx="10"/>
          </p:nvPr>
        </p:nvSpPr>
        <p:spPr/>
        <p:txBody>
          <a:bodyPr/>
          <a:lstStyle/>
          <a:p>
            <a:fld id="{F0FFD037-D524-AB43-BC01-09AF2D6CC240}" type="datetimeFigureOut">
              <a:rPr lang="en-US" smtClean="0"/>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A280E2-0890-B440-9B80-0C6FCD410BE7}" type="slidenum">
              <a:rPr lang="en-US" smtClean="0"/>
              <a:t>‹nr.›</a:t>
            </a:fld>
            <a:endParaRPr lang="en-US" dirty="0"/>
          </a:p>
        </p:txBody>
      </p:sp>
    </p:spTree>
    <p:extLst>
      <p:ext uri="{BB962C8B-B14F-4D97-AF65-F5344CB8AC3E}">
        <p14:creationId xmlns:p14="http://schemas.microsoft.com/office/powerpoint/2010/main" val="2381007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en-US" dirty="0"/>
          </a:p>
        </p:txBody>
      </p:sp>
      <p:sp>
        <p:nvSpPr>
          <p:cNvPr id="3" name="Content Placeholder 2"/>
          <p:cNvSpPr>
            <a:spLocks noGrp="1"/>
          </p:cNvSpPr>
          <p:nvPr>
            <p:ph sz="half" idx="1"/>
          </p:nvPr>
        </p:nvSpPr>
        <p:spPr>
          <a:xfrm>
            <a:off x="609600" y="1600200"/>
            <a:ext cx="54133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en-US" dirty="0"/>
          </a:p>
        </p:txBody>
      </p:sp>
      <p:sp>
        <p:nvSpPr>
          <p:cNvPr id="4" name="Content Placeholder 3"/>
          <p:cNvSpPr>
            <a:spLocks noGrp="1"/>
          </p:cNvSpPr>
          <p:nvPr>
            <p:ph sz="half" idx="2"/>
          </p:nvPr>
        </p:nvSpPr>
        <p:spPr>
          <a:xfrm>
            <a:off x="6175375" y="1600200"/>
            <a:ext cx="54133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5" name="Date Placeholder 4"/>
          <p:cNvSpPr>
            <a:spLocks noGrp="1"/>
          </p:cNvSpPr>
          <p:nvPr>
            <p:ph type="dt" sz="half" idx="10"/>
          </p:nvPr>
        </p:nvSpPr>
        <p:spPr/>
        <p:txBody>
          <a:bodyPr/>
          <a:lstStyle/>
          <a:p>
            <a:fld id="{F0FFD037-D524-AB43-BC01-09AF2D6CC240}" type="datetimeFigureOut">
              <a:rPr lang="en-US" smtClean="0"/>
              <a:t>1/15/2025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A280E2-0890-B440-9B80-0C6FCD410BE7}" type="slidenum">
              <a:rPr lang="en-US" smtClean="0"/>
              <a:t>‹nr.›</a:t>
            </a:fld>
            <a:endParaRPr lang="en-US" dirty="0"/>
          </a:p>
        </p:txBody>
      </p:sp>
    </p:spTree>
    <p:extLst>
      <p:ext uri="{BB962C8B-B14F-4D97-AF65-F5344CB8AC3E}">
        <p14:creationId xmlns:p14="http://schemas.microsoft.com/office/powerpoint/2010/main" val="1505121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en-US" dirty="0"/>
          </a:p>
        </p:txBody>
      </p:sp>
      <p:sp>
        <p:nvSpPr>
          <p:cNvPr id="3" name="Text Placeholder 2"/>
          <p:cNvSpPr>
            <a:spLocks noGrp="1"/>
          </p:cNvSpPr>
          <p:nvPr>
            <p:ph type="body" idx="1"/>
          </p:nvPr>
        </p:nvSpPr>
        <p:spPr>
          <a:xfrm>
            <a:off x="609600" y="1535113"/>
            <a:ext cx="5389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Click to edit Master text styles</a:t>
            </a:r>
          </a:p>
        </p:txBody>
      </p:sp>
      <p:sp>
        <p:nvSpPr>
          <p:cNvPr id="4" name="Content Placeholder 3"/>
          <p:cNvSpPr>
            <a:spLocks noGrp="1"/>
          </p:cNvSpPr>
          <p:nvPr>
            <p:ph sz="half" idx="2"/>
          </p:nvPr>
        </p:nvSpPr>
        <p:spPr>
          <a:xfrm>
            <a:off x="609600" y="2174875"/>
            <a:ext cx="5389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en-US" dirty="0"/>
          </a:p>
        </p:txBody>
      </p:sp>
      <p:sp>
        <p:nvSpPr>
          <p:cNvPr id="5" name="Text Placeholder 4"/>
          <p:cNvSpPr>
            <a:spLocks noGrp="1"/>
          </p:cNvSpPr>
          <p:nvPr>
            <p:ph type="body" sz="quarter" idx="3"/>
          </p:nvPr>
        </p:nvSpPr>
        <p:spPr>
          <a:xfrm>
            <a:off x="6196013" y="1535113"/>
            <a:ext cx="539273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Click to edit Master text styles</a:t>
            </a:r>
          </a:p>
        </p:txBody>
      </p:sp>
      <p:sp>
        <p:nvSpPr>
          <p:cNvPr id="6" name="Content Placeholder 5"/>
          <p:cNvSpPr>
            <a:spLocks noGrp="1"/>
          </p:cNvSpPr>
          <p:nvPr>
            <p:ph sz="quarter" idx="4"/>
          </p:nvPr>
        </p:nvSpPr>
        <p:spPr>
          <a:xfrm>
            <a:off x="6196013" y="2174875"/>
            <a:ext cx="539273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7" name="Date Placeholder 6"/>
          <p:cNvSpPr>
            <a:spLocks noGrp="1"/>
          </p:cNvSpPr>
          <p:nvPr>
            <p:ph type="dt" sz="half" idx="10"/>
          </p:nvPr>
        </p:nvSpPr>
        <p:spPr/>
        <p:txBody>
          <a:bodyPr/>
          <a:lstStyle/>
          <a:p>
            <a:fld id="{F0FFD037-D524-AB43-BC01-09AF2D6CC240}" type="datetimeFigureOut">
              <a:rPr lang="en-US" smtClean="0"/>
              <a:t>1/15/2025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4A280E2-0890-B440-9B80-0C6FCD410BE7}" type="slidenum">
              <a:rPr lang="en-US" smtClean="0"/>
              <a:t>‹nr.›</a:t>
            </a:fld>
            <a:endParaRPr lang="en-US" dirty="0"/>
          </a:p>
        </p:txBody>
      </p:sp>
    </p:spTree>
    <p:extLst>
      <p:ext uri="{BB962C8B-B14F-4D97-AF65-F5344CB8AC3E}">
        <p14:creationId xmlns:p14="http://schemas.microsoft.com/office/powerpoint/2010/main" val="3727656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en-US" dirty="0"/>
          </a:p>
        </p:txBody>
      </p:sp>
      <p:sp>
        <p:nvSpPr>
          <p:cNvPr id="3" name="Date Placeholder 2"/>
          <p:cNvSpPr>
            <a:spLocks noGrp="1"/>
          </p:cNvSpPr>
          <p:nvPr>
            <p:ph type="dt" sz="half" idx="10"/>
          </p:nvPr>
        </p:nvSpPr>
        <p:spPr/>
        <p:txBody>
          <a:bodyPr/>
          <a:lstStyle/>
          <a:p>
            <a:fld id="{F0FFD037-D524-AB43-BC01-09AF2D6CC240}" type="datetimeFigureOut">
              <a:rPr lang="en-US" smtClean="0"/>
              <a:t>1/15/2025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4A280E2-0890-B440-9B80-0C6FCD410BE7}" type="slidenum">
              <a:rPr lang="en-US" smtClean="0"/>
              <a:t>‹nr.›</a:t>
            </a:fld>
            <a:endParaRPr lang="en-US" dirty="0"/>
          </a:p>
        </p:txBody>
      </p:sp>
    </p:spTree>
    <p:extLst>
      <p:ext uri="{BB962C8B-B14F-4D97-AF65-F5344CB8AC3E}">
        <p14:creationId xmlns:p14="http://schemas.microsoft.com/office/powerpoint/2010/main" val="1245562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FFD037-D524-AB43-BC01-09AF2D6CC240}" type="datetimeFigureOut">
              <a:rPr lang="en-US" smtClean="0"/>
              <a:t>1/15/2025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4A280E2-0890-B440-9B80-0C6FCD410BE7}" type="slidenum">
              <a:rPr lang="en-US" smtClean="0"/>
              <a:t>‹nr.›</a:t>
            </a:fld>
            <a:endParaRPr lang="en-US" dirty="0"/>
          </a:p>
        </p:txBody>
      </p:sp>
    </p:spTree>
    <p:extLst>
      <p:ext uri="{BB962C8B-B14F-4D97-AF65-F5344CB8AC3E}">
        <p14:creationId xmlns:p14="http://schemas.microsoft.com/office/powerpoint/2010/main" val="1520489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3200" cy="1162050"/>
          </a:xfrm>
        </p:spPr>
        <p:txBody>
          <a:bodyPr anchor="b"/>
          <a:lstStyle>
            <a:lvl1pPr algn="l">
              <a:defRPr sz="2000" b="1"/>
            </a:lvl1pPr>
          </a:lstStyle>
          <a:p>
            <a:r>
              <a:rPr lang="nl-NL"/>
              <a:t>Click to edit Master title style</a:t>
            </a:r>
            <a:endParaRPr lang="en-US"/>
          </a:p>
        </p:txBody>
      </p:sp>
      <p:sp>
        <p:nvSpPr>
          <p:cNvPr id="3" name="Content Placeholder 2"/>
          <p:cNvSpPr>
            <a:spLocks noGrp="1"/>
          </p:cNvSpPr>
          <p:nvPr>
            <p:ph idx="1"/>
          </p:nvPr>
        </p:nvSpPr>
        <p:spPr>
          <a:xfrm>
            <a:off x="4768850" y="273050"/>
            <a:ext cx="68199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en-US" dirty="0"/>
          </a:p>
        </p:txBody>
      </p:sp>
      <p:sp>
        <p:nvSpPr>
          <p:cNvPr id="4" name="Text Placeholder 3"/>
          <p:cNvSpPr>
            <a:spLocks noGrp="1"/>
          </p:cNvSpPr>
          <p:nvPr>
            <p:ph type="body" sz="half" idx="2"/>
          </p:nvPr>
        </p:nvSpPr>
        <p:spPr>
          <a:xfrm>
            <a:off x="609600" y="1435100"/>
            <a:ext cx="40132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Click to edit Master text styles</a:t>
            </a:r>
          </a:p>
        </p:txBody>
      </p:sp>
      <p:sp>
        <p:nvSpPr>
          <p:cNvPr id="5" name="Date Placeholder 4"/>
          <p:cNvSpPr>
            <a:spLocks noGrp="1"/>
          </p:cNvSpPr>
          <p:nvPr>
            <p:ph type="dt" sz="half" idx="10"/>
          </p:nvPr>
        </p:nvSpPr>
        <p:spPr/>
        <p:txBody>
          <a:bodyPr/>
          <a:lstStyle/>
          <a:p>
            <a:fld id="{F0FFD037-D524-AB43-BC01-09AF2D6CC240}" type="datetimeFigureOut">
              <a:rPr lang="en-US" smtClean="0"/>
              <a:t>1/15/2025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A280E2-0890-B440-9B80-0C6FCD410BE7}" type="slidenum">
              <a:rPr lang="en-US" smtClean="0"/>
              <a:t>‹nr.›</a:t>
            </a:fld>
            <a:endParaRPr lang="en-US" dirty="0"/>
          </a:p>
        </p:txBody>
      </p:sp>
    </p:spTree>
    <p:extLst>
      <p:ext uri="{BB962C8B-B14F-4D97-AF65-F5344CB8AC3E}">
        <p14:creationId xmlns:p14="http://schemas.microsoft.com/office/powerpoint/2010/main" val="3943333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775" y="4800600"/>
            <a:ext cx="7319963" cy="566738"/>
          </a:xfrm>
        </p:spPr>
        <p:txBody>
          <a:bodyPr anchor="b"/>
          <a:lstStyle>
            <a:lvl1pPr algn="l">
              <a:defRPr sz="2000" b="1"/>
            </a:lvl1p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en-US" dirty="0"/>
          </a:p>
        </p:txBody>
      </p:sp>
      <p:sp>
        <p:nvSpPr>
          <p:cNvPr id="3" name="Picture Placeholder 2"/>
          <p:cNvSpPr>
            <a:spLocks noGrp="1"/>
          </p:cNvSpPr>
          <p:nvPr>
            <p:ph type="pic" idx="1"/>
          </p:nvPr>
        </p:nvSpPr>
        <p:spPr>
          <a:xfrm>
            <a:off x="2390775" y="612775"/>
            <a:ext cx="731996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90775" y="5367338"/>
            <a:ext cx="731996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Click to edit Master text styles</a:t>
            </a:r>
          </a:p>
        </p:txBody>
      </p:sp>
      <p:sp>
        <p:nvSpPr>
          <p:cNvPr id="5" name="Date Placeholder 4"/>
          <p:cNvSpPr>
            <a:spLocks noGrp="1"/>
          </p:cNvSpPr>
          <p:nvPr>
            <p:ph type="dt" sz="half" idx="10"/>
          </p:nvPr>
        </p:nvSpPr>
        <p:spPr/>
        <p:txBody>
          <a:bodyPr/>
          <a:lstStyle/>
          <a:p>
            <a:fld id="{F0FFD037-D524-AB43-BC01-09AF2D6CC240}" type="datetimeFigureOut">
              <a:rPr lang="en-US" smtClean="0"/>
              <a:t>1/15/2025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A280E2-0890-B440-9B80-0C6FCD410BE7}" type="slidenum">
              <a:rPr lang="en-US" smtClean="0"/>
              <a:t>‹nr.›</a:t>
            </a:fld>
            <a:endParaRPr lang="en-US" dirty="0"/>
          </a:p>
        </p:txBody>
      </p:sp>
    </p:spTree>
    <p:extLst>
      <p:ext uri="{BB962C8B-B14F-4D97-AF65-F5344CB8AC3E}">
        <p14:creationId xmlns:p14="http://schemas.microsoft.com/office/powerpoint/2010/main" val="2739042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24756" y="274638"/>
            <a:ext cx="9163994" cy="1143000"/>
          </a:xfrm>
          <a:prstGeom prst="rect">
            <a:avLst/>
          </a:prstGeom>
        </p:spPr>
        <p:txBody>
          <a:bodyPr vert="horz" lIns="91440" tIns="45720" rIns="91440" bIns="45720" rtlCol="0" anchor="ctr">
            <a:normAutofit/>
          </a:bodyPr>
          <a:lstStyle/>
          <a:p>
            <a:r>
              <a:rPr lang="nl-NL" noProof="0" dirty="0"/>
              <a:t>Click </a:t>
            </a:r>
            <a:r>
              <a:rPr lang="nl-NL" noProof="0" dirty="0" err="1"/>
              <a:t>to</a:t>
            </a:r>
            <a:r>
              <a:rPr lang="nl-NL" noProof="0" dirty="0"/>
              <a:t> </a:t>
            </a:r>
            <a:r>
              <a:rPr lang="nl-NL" noProof="0" dirty="0" err="1"/>
              <a:t>edit</a:t>
            </a:r>
            <a:r>
              <a:rPr lang="nl-NL" noProof="0" dirty="0"/>
              <a:t> Master </a:t>
            </a:r>
            <a:r>
              <a:rPr lang="nl-NL" noProof="0" dirty="0" err="1"/>
              <a:t>title</a:t>
            </a:r>
            <a:r>
              <a:rPr lang="nl-NL" noProof="0" dirty="0"/>
              <a:t> </a:t>
            </a:r>
            <a:r>
              <a:rPr lang="nl-NL" noProof="0" dirty="0" err="1"/>
              <a:t>style</a:t>
            </a:r>
            <a:endParaRPr lang="nl-NL" noProof="0" dirty="0"/>
          </a:p>
        </p:txBody>
      </p:sp>
      <p:sp>
        <p:nvSpPr>
          <p:cNvPr id="3" name="Text Placeholder 2"/>
          <p:cNvSpPr>
            <a:spLocks noGrp="1"/>
          </p:cNvSpPr>
          <p:nvPr>
            <p:ph type="body" idx="1"/>
          </p:nvPr>
        </p:nvSpPr>
        <p:spPr>
          <a:xfrm>
            <a:off x="609600" y="1600200"/>
            <a:ext cx="10979150" cy="4525963"/>
          </a:xfrm>
          <a:prstGeom prst="rect">
            <a:avLst/>
          </a:prstGeom>
        </p:spPr>
        <p:txBody>
          <a:bodyPr vert="horz" lIns="91440" tIns="45720" rIns="91440" bIns="45720" rtlCol="0">
            <a:normAutofit/>
          </a:bodyPr>
          <a:lstStyle/>
          <a:p>
            <a:pPr lvl="0"/>
            <a:r>
              <a:rPr lang="nl-NL" noProof="0" dirty="0"/>
              <a:t>Click </a:t>
            </a:r>
            <a:r>
              <a:rPr lang="nl-NL" noProof="0" dirty="0" err="1"/>
              <a:t>to</a:t>
            </a:r>
            <a:r>
              <a:rPr lang="nl-NL" noProof="0" dirty="0"/>
              <a:t> </a:t>
            </a:r>
            <a:r>
              <a:rPr lang="nl-NL" noProof="0" dirty="0" err="1"/>
              <a:t>edit</a:t>
            </a:r>
            <a:r>
              <a:rPr lang="nl-NL" noProof="0" dirty="0"/>
              <a:t> Master </a:t>
            </a:r>
            <a:r>
              <a:rPr lang="nl-NL" noProof="0" dirty="0" err="1"/>
              <a:t>text</a:t>
            </a:r>
            <a:r>
              <a:rPr lang="nl-NL" noProof="0" dirty="0"/>
              <a:t> </a:t>
            </a:r>
            <a:r>
              <a:rPr lang="nl-NL" noProof="0" dirty="0" err="1"/>
              <a:t>styles</a:t>
            </a:r>
            <a:endParaRPr lang="nl-NL" noProof="0" dirty="0"/>
          </a:p>
          <a:p>
            <a:pPr lvl="1"/>
            <a:r>
              <a:rPr lang="nl-NL" noProof="0" dirty="0"/>
              <a:t>Second level</a:t>
            </a:r>
          </a:p>
          <a:p>
            <a:pPr lvl="2"/>
            <a:r>
              <a:rPr lang="nl-NL" noProof="0" dirty="0" err="1"/>
              <a:t>Third</a:t>
            </a:r>
            <a:r>
              <a:rPr lang="nl-NL" noProof="0" dirty="0"/>
              <a:t> level</a:t>
            </a:r>
          </a:p>
          <a:p>
            <a:pPr lvl="3"/>
            <a:r>
              <a:rPr lang="nl-NL" noProof="0" dirty="0" err="1"/>
              <a:t>Fourth</a:t>
            </a:r>
            <a:r>
              <a:rPr lang="nl-NL" noProof="0" dirty="0"/>
              <a:t> level</a:t>
            </a:r>
          </a:p>
          <a:p>
            <a:pPr lvl="4"/>
            <a:r>
              <a:rPr lang="nl-NL" noProof="0" dirty="0" err="1"/>
              <a:t>Fifth</a:t>
            </a:r>
            <a:r>
              <a:rPr lang="nl-NL" noProof="0" dirty="0"/>
              <a:t> level</a:t>
            </a:r>
          </a:p>
        </p:txBody>
      </p:sp>
      <p:sp>
        <p:nvSpPr>
          <p:cNvPr id="4" name="Date Placeholder 3"/>
          <p:cNvSpPr>
            <a:spLocks noGrp="1"/>
          </p:cNvSpPr>
          <p:nvPr>
            <p:ph type="dt" sz="half" idx="2"/>
          </p:nvPr>
        </p:nvSpPr>
        <p:spPr>
          <a:xfrm>
            <a:off x="609600" y="6356350"/>
            <a:ext cx="284638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FFD037-D524-AB43-BC01-09AF2D6CC240}" type="datetimeFigureOut">
              <a:rPr lang="nl-NL" noProof="0" smtClean="0"/>
              <a:t>15-1-2025</a:t>
            </a:fld>
            <a:endParaRPr lang="nl-NL" noProof="0" dirty="0"/>
          </a:p>
        </p:txBody>
      </p:sp>
      <p:sp>
        <p:nvSpPr>
          <p:cNvPr id="5" name="Footer Placeholder 4"/>
          <p:cNvSpPr>
            <a:spLocks noGrp="1"/>
          </p:cNvSpPr>
          <p:nvPr>
            <p:ph type="ftr" sz="quarter" idx="3"/>
          </p:nvPr>
        </p:nvSpPr>
        <p:spPr>
          <a:xfrm>
            <a:off x="4167188" y="6356350"/>
            <a:ext cx="38639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noProof="0" dirty="0"/>
          </a:p>
        </p:txBody>
      </p:sp>
      <p:sp>
        <p:nvSpPr>
          <p:cNvPr id="6" name="Slide Number Placeholder 5"/>
          <p:cNvSpPr>
            <a:spLocks noGrp="1"/>
          </p:cNvSpPr>
          <p:nvPr>
            <p:ph type="sldNum" sz="quarter" idx="4"/>
          </p:nvPr>
        </p:nvSpPr>
        <p:spPr>
          <a:xfrm>
            <a:off x="8742363" y="6356350"/>
            <a:ext cx="284638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A280E2-0890-B440-9B80-0C6FCD410BE7}" type="slidenum">
              <a:rPr lang="nl-NL" noProof="0" smtClean="0"/>
              <a:t>‹nr.›</a:t>
            </a:fld>
            <a:endParaRPr lang="nl-NL" noProof="0" dirty="0"/>
          </a:p>
        </p:txBody>
      </p:sp>
      <p:pic>
        <p:nvPicPr>
          <p:cNvPr id="8" name="Picture 5"/>
          <p:cNvPicPr>
            <a:picLocks noChangeAspect="1"/>
          </p:cNvPicPr>
          <p:nvPr userDrawn="1"/>
        </p:nvPicPr>
        <p:blipFill>
          <a:blip r:embed="rId13" cstate="print"/>
          <a:stretch>
            <a:fillRect/>
          </a:stretch>
        </p:blipFill>
        <p:spPr>
          <a:xfrm>
            <a:off x="-1" y="-29470"/>
            <a:ext cx="12230101" cy="185941"/>
          </a:xfrm>
          <a:prstGeom prst="rect">
            <a:avLst/>
          </a:prstGeom>
        </p:spPr>
      </p:pic>
      <p:pic>
        <p:nvPicPr>
          <p:cNvPr id="9" name="Picture 8"/>
          <p:cNvPicPr>
            <a:picLocks noChangeAspect="1"/>
          </p:cNvPicPr>
          <p:nvPr userDrawn="1"/>
        </p:nvPicPr>
        <p:blipFill>
          <a:blip r:embed="rId13" cstate="print"/>
          <a:stretch>
            <a:fillRect/>
          </a:stretch>
        </p:blipFill>
        <p:spPr>
          <a:xfrm flipV="1">
            <a:off x="-1" y="6785673"/>
            <a:ext cx="12226925" cy="88201"/>
          </a:xfrm>
          <a:prstGeom prst="rect">
            <a:avLst/>
          </a:prstGeom>
        </p:spPr>
      </p:pic>
      <p:pic>
        <p:nvPicPr>
          <p:cNvPr id="10" name="Picture 10"/>
          <p:cNvPicPr>
            <a:picLocks noChangeAspect="1"/>
          </p:cNvPicPr>
          <p:nvPr userDrawn="1"/>
        </p:nvPicPr>
        <p:blipFill>
          <a:blip r:embed="rId14" cstate="print"/>
          <a:stretch>
            <a:fillRect/>
          </a:stretch>
        </p:blipFill>
        <p:spPr>
          <a:xfrm>
            <a:off x="254000" y="355600"/>
            <a:ext cx="1752600" cy="876300"/>
          </a:xfrm>
          <a:prstGeom prst="rect">
            <a:avLst/>
          </a:prstGeom>
        </p:spPr>
      </p:pic>
    </p:spTree>
    <p:extLst>
      <p:ext uri="{BB962C8B-B14F-4D97-AF65-F5344CB8AC3E}">
        <p14:creationId xmlns:p14="http://schemas.microsoft.com/office/powerpoint/2010/main" val="156058466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defTabSz="457200" rtl="0" eaLnBrk="1" latinLnBrk="0" hangingPunct="1">
        <a:spcBef>
          <a:spcPct val="0"/>
        </a:spcBef>
        <a:buNone/>
        <a:defRPr sz="4400" kern="1200" baseline="0">
          <a:solidFill>
            <a:schemeClr val="tx1"/>
          </a:solidFill>
          <a:latin typeface="Calibri" panose="020F0502020204030204" pitchFamily="34" charset="0"/>
          <a:ea typeface="+mj-ea"/>
          <a:cs typeface="Delicious-Roman"/>
        </a:defRPr>
      </a:lvl1pPr>
    </p:titleStyle>
    <p:bodyStyle>
      <a:lvl1pPr marL="342900" indent="-342900" algn="l" defTabSz="457200" rtl="0" eaLnBrk="1" latinLnBrk="0" hangingPunct="1">
        <a:spcBef>
          <a:spcPct val="20000"/>
        </a:spcBef>
        <a:buFont typeface="Arial"/>
        <a:buChar char="•"/>
        <a:defRPr sz="3200" kern="1200" baseline="0">
          <a:solidFill>
            <a:schemeClr val="tx1"/>
          </a:solidFill>
          <a:latin typeface="Calibri" panose="020F0502020204030204" pitchFamily="34" charset="0"/>
          <a:ea typeface="+mn-ea"/>
          <a:cs typeface="Delicious-Roman"/>
        </a:defRPr>
      </a:lvl1pPr>
      <a:lvl2pPr marL="742950" indent="-285750" algn="l" defTabSz="457200" rtl="0" eaLnBrk="1" latinLnBrk="0" hangingPunct="1">
        <a:spcBef>
          <a:spcPct val="20000"/>
        </a:spcBef>
        <a:buFont typeface="Arial"/>
        <a:buChar char="–"/>
        <a:defRPr sz="2800" kern="1200" baseline="0">
          <a:solidFill>
            <a:schemeClr val="tx1"/>
          </a:solidFill>
          <a:latin typeface="Calibri" panose="020F0502020204030204" pitchFamily="34" charset="0"/>
          <a:ea typeface="+mn-ea"/>
          <a:cs typeface="Delicious-Roman"/>
        </a:defRPr>
      </a:lvl2pPr>
      <a:lvl3pPr marL="1143000" indent="-228600" algn="l" defTabSz="457200" rtl="0" eaLnBrk="1" latinLnBrk="0" hangingPunct="1">
        <a:spcBef>
          <a:spcPct val="20000"/>
        </a:spcBef>
        <a:buFont typeface="Arial"/>
        <a:buChar char="•"/>
        <a:defRPr sz="2400" kern="1200" baseline="0">
          <a:solidFill>
            <a:schemeClr val="tx1"/>
          </a:solidFill>
          <a:latin typeface="Calibri" panose="020F0502020204030204" pitchFamily="34" charset="0"/>
          <a:ea typeface="+mn-ea"/>
          <a:cs typeface="Delicious-Roman"/>
        </a:defRPr>
      </a:lvl3pPr>
      <a:lvl4pPr marL="1600200" indent="-228600" algn="l" defTabSz="457200" rtl="0" eaLnBrk="1" latinLnBrk="0" hangingPunct="1">
        <a:spcBef>
          <a:spcPct val="20000"/>
        </a:spcBef>
        <a:buFont typeface="Arial"/>
        <a:buChar char="–"/>
        <a:defRPr sz="2000" kern="1200" baseline="0">
          <a:solidFill>
            <a:schemeClr val="tx1"/>
          </a:solidFill>
          <a:latin typeface="Calibri" panose="020F0502020204030204" pitchFamily="34" charset="0"/>
          <a:ea typeface="+mn-ea"/>
          <a:cs typeface="Delicious-Roman"/>
        </a:defRPr>
      </a:lvl4pPr>
      <a:lvl5pPr marL="2057400" indent="-228600" algn="l" defTabSz="457200" rtl="0" eaLnBrk="1" latinLnBrk="0" hangingPunct="1">
        <a:spcBef>
          <a:spcPct val="20000"/>
        </a:spcBef>
        <a:buFont typeface="Arial"/>
        <a:buChar char="»"/>
        <a:defRPr sz="2000" kern="1200" baseline="0">
          <a:solidFill>
            <a:schemeClr val="tx1"/>
          </a:solidFill>
          <a:latin typeface="Calibri" panose="020F0502020204030204" pitchFamily="34" charset="0"/>
          <a:ea typeface="+mn-ea"/>
          <a:cs typeface="Delicious-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7.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pn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10.xml"/><Relationship Id="rId1" Type="http://schemas.openxmlformats.org/officeDocument/2006/relationships/slideLayout" Target="../slideLayouts/slideLayout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1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11.xml"/><Relationship Id="rId1" Type="http://schemas.openxmlformats.org/officeDocument/2006/relationships/slideLayout" Target="../slideLayouts/slideLayout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4.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1.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2.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6.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7.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3.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4.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56.xml"/><Relationship Id="rId1" Type="http://schemas.openxmlformats.org/officeDocument/2006/relationships/slideLayout" Target="../slideLayouts/slideLayout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58.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57.xml"/><Relationship Id="rId1" Type="http://schemas.openxmlformats.org/officeDocument/2006/relationships/slideLayout" Target="../slideLayouts/slideLayout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9.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0.xml"/><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2.png"/></Relationships>
</file>

<file path=ppt/slides/_rels/slide1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1.xm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3.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4.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9.xml"/><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17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0.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72.xml"/><Relationship Id="rId1" Type="http://schemas.openxmlformats.org/officeDocument/2006/relationships/slideLayout" Target="../slideLayouts/slideLayout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74.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73.xml"/><Relationship Id="rId1" Type="http://schemas.openxmlformats.org/officeDocument/2006/relationships/slideLayout" Target="../slideLayouts/slideLayout1.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7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74.xml"/><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3" Type="http://schemas.openxmlformats.org/officeDocument/2006/relationships/hyperlink" Target="mailto:ep@vastgoedbs.nl" TargetMode="External"/><Relationship Id="rId2" Type="http://schemas.openxmlformats.org/officeDocument/2006/relationships/notesSlide" Target="../notesSlides/notesSlide17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jpeg"/></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4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4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43.xml.rels><?xml version="1.0" encoding="UTF-8" standalone="yes"?>
<Relationships xmlns="http://schemas.openxmlformats.org/package/2006/relationships"><Relationship Id="rId3" Type="http://schemas.openxmlformats.org/officeDocument/2006/relationships/hyperlink" Target="https://support.vabi.nl/support/epa/downloads/" TargetMode="External"/><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cito.nl/media/jrgl0ve5/cito-eindtermen-en-toetsmatrijs-nta-basis-en-detail-woningen.pdf"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1.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7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2.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7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7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48.jpg"/></Relationships>
</file>

<file path=ppt/slides/_rels/slide8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1.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2.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93.xml"/><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9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94.xml"/><Relationship Id="rId1" Type="http://schemas.openxmlformats.org/officeDocument/2006/relationships/slideLayout" Target="../slideLayouts/slideLayout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9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Logo Energielabel voor woningen">
            <a:extLst>
              <a:ext uri="{FF2B5EF4-FFF2-40B4-BE49-F238E27FC236}">
                <a16:creationId xmlns:a16="http://schemas.microsoft.com/office/drawing/2014/main" id="{D889FEFF-D53A-4A76-8A33-AF111030AE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75" y="2754712"/>
            <a:ext cx="7508977" cy="38723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1527175" y="0"/>
            <a:ext cx="9144000" cy="127000"/>
          </a:xfrm>
          <a:prstGeom prst="rect">
            <a:avLst/>
          </a:prstGeom>
        </p:spPr>
      </p:pic>
      <p:pic>
        <p:nvPicPr>
          <p:cNvPr id="2" name="Afbeelding 1">
            <a:extLst>
              <a:ext uri="{FF2B5EF4-FFF2-40B4-BE49-F238E27FC236}">
                <a16:creationId xmlns:a16="http://schemas.microsoft.com/office/drawing/2014/main" id="{63A757E5-5B0D-41AD-8BA0-F164C8320E5E}"/>
              </a:ext>
            </a:extLst>
          </p:cNvPr>
          <p:cNvPicPr>
            <a:picLocks noChangeAspect="1"/>
          </p:cNvPicPr>
          <p:nvPr/>
        </p:nvPicPr>
        <p:blipFill>
          <a:blip r:embed="rId5"/>
          <a:stretch>
            <a:fillRect/>
          </a:stretch>
        </p:blipFill>
        <p:spPr>
          <a:xfrm>
            <a:off x="-1288509" y="-104775"/>
            <a:ext cx="10578886" cy="7026275"/>
          </a:xfrm>
          <a:prstGeom prst="rect">
            <a:avLst/>
          </a:prstGeom>
        </p:spPr>
      </p:pic>
      <p:sp>
        <p:nvSpPr>
          <p:cNvPr id="8" name="Rechthoek 7">
            <a:extLst>
              <a:ext uri="{FF2B5EF4-FFF2-40B4-BE49-F238E27FC236}">
                <a16:creationId xmlns:a16="http://schemas.microsoft.com/office/drawing/2014/main" id="{2326B2F3-079E-443E-BAAA-5121F9F27DFA}"/>
              </a:ext>
            </a:extLst>
          </p:cNvPr>
          <p:cNvSpPr/>
          <p:nvPr/>
        </p:nvSpPr>
        <p:spPr>
          <a:xfrm>
            <a:off x="4959356" y="2482584"/>
            <a:ext cx="6651398" cy="3445430"/>
          </a:xfrm>
          <a:prstGeom prst="rect">
            <a:avLst/>
          </a:prstGeom>
        </p:spPr>
        <p:txBody>
          <a:bodyPr wrap="square">
            <a:spAutoFit/>
          </a:bodyPr>
          <a:lstStyle/>
          <a:p>
            <a:pPr algn="r">
              <a:lnSpc>
                <a:spcPct val="115000"/>
              </a:lnSpc>
              <a:spcAft>
                <a:spcPts val="0"/>
              </a:spcAft>
            </a:pPr>
            <a:r>
              <a:rPr lang="nl-NL" sz="2600" spc="100" dirty="0">
                <a:solidFill>
                  <a:srgbClr val="00AEEF"/>
                </a:solidFill>
                <a:latin typeface="Dax-Regular" pitchFamily="2" charset="0"/>
                <a:ea typeface="MS Mincho" panose="02020609040205080304" pitchFamily="49" charset="-128"/>
                <a:cs typeface="Arial" panose="020B0604020202020204" pitchFamily="34" charset="0"/>
              </a:rPr>
              <a:t>Cursus EP-W/b</a:t>
            </a:r>
          </a:p>
          <a:p>
            <a:pPr algn="r">
              <a:lnSpc>
                <a:spcPct val="115000"/>
              </a:lnSpc>
              <a:spcAft>
                <a:spcPts val="0"/>
              </a:spcAft>
            </a:pPr>
            <a:r>
              <a:rPr lang="nl-NL" sz="2600" spc="100" dirty="0">
                <a:solidFill>
                  <a:srgbClr val="00AEEF"/>
                </a:solidFill>
                <a:latin typeface="Dax-Regular" pitchFamily="2" charset="0"/>
                <a:ea typeface="MS Mincho" panose="02020609040205080304" pitchFamily="49" charset="-128"/>
                <a:cs typeface="Arial" panose="020B0604020202020204" pitchFamily="34" charset="0"/>
              </a:rPr>
              <a:t>o.b.v. 6</a:t>
            </a:r>
            <a:r>
              <a:rPr lang="nl-NL" sz="2600" spc="100" baseline="30000" dirty="0">
                <a:solidFill>
                  <a:srgbClr val="00AEEF"/>
                </a:solidFill>
                <a:latin typeface="Dax-Regular" pitchFamily="2" charset="0"/>
                <a:ea typeface="MS Mincho" panose="02020609040205080304" pitchFamily="49" charset="-128"/>
                <a:cs typeface="Arial" panose="020B0604020202020204" pitchFamily="34" charset="0"/>
              </a:rPr>
              <a:t>e</a:t>
            </a:r>
            <a:r>
              <a:rPr lang="nl-NL" sz="2600" spc="100" dirty="0">
                <a:solidFill>
                  <a:srgbClr val="00AEEF"/>
                </a:solidFill>
                <a:latin typeface="Dax-Regular" pitchFamily="2" charset="0"/>
                <a:ea typeface="MS Mincho" panose="02020609040205080304" pitchFamily="49" charset="-128"/>
                <a:cs typeface="Arial" panose="020B0604020202020204" pitchFamily="34" charset="0"/>
              </a:rPr>
              <a:t> druk  </a:t>
            </a:r>
          </a:p>
          <a:p>
            <a:pPr algn="r">
              <a:lnSpc>
                <a:spcPct val="115000"/>
              </a:lnSpc>
              <a:spcAft>
                <a:spcPts val="0"/>
              </a:spcAft>
            </a:pPr>
            <a:endParaRPr lang="nl-NL" sz="900" dirty="0">
              <a:solidFill>
                <a:srgbClr val="2E3196"/>
              </a:solidFill>
              <a:latin typeface="Dax-Regular" pitchFamily="2" charset="0"/>
              <a:ea typeface="MS Mincho" panose="02020609040205080304" pitchFamily="49" charset="-128"/>
              <a:cs typeface="Times New Roman" panose="02020603050405020304" pitchFamily="18" charset="0"/>
            </a:endParaRPr>
          </a:p>
          <a:p>
            <a:pPr algn="r">
              <a:lnSpc>
                <a:spcPct val="115000"/>
              </a:lnSpc>
              <a:spcAft>
                <a:spcPts val="0"/>
              </a:spcAft>
            </a:pPr>
            <a:r>
              <a:rPr lang="nl-NL" sz="2600" spc="100" dirty="0">
                <a:solidFill>
                  <a:srgbClr val="084796"/>
                </a:solidFill>
                <a:effectLst/>
                <a:latin typeface="Dax-Regular" pitchFamily="2" charset="0"/>
                <a:ea typeface="MS Mincho" panose="02020609040205080304" pitchFamily="49" charset="-128"/>
                <a:cs typeface="Arial" panose="020B0604020202020204" pitchFamily="34" charset="0"/>
              </a:rPr>
              <a:t>M</a:t>
            </a:r>
            <a:r>
              <a:rPr lang="nl-NL" sz="2600" spc="100" dirty="0">
                <a:solidFill>
                  <a:srgbClr val="084796"/>
                </a:solidFill>
                <a:latin typeface="Dax-Regular" pitchFamily="2" charset="0"/>
                <a:ea typeface="MS Mincho" panose="02020609040205080304" pitchFamily="49" charset="-128"/>
                <a:cs typeface="Arial" panose="020B0604020202020204" pitchFamily="34" charset="0"/>
              </a:rPr>
              <a:t>odule 1</a:t>
            </a:r>
          </a:p>
          <a:p>
            <a:pPr algn="r">
              <a:lnSpc>
                <a:spcPct val="115000"/>
              </a:lnSpc>
              <a:spcAft>
                <a:spcPts val="0"/>
              </a:spcAft>
            </a:pPr>
            <a:endParaRPr lang="nl-NL" sz="2600" spc="100" dirty="0">
              <a:solidFill>
                <a:srgbClr val="084796"/>
              </a:solidFill>
              <a:latin typeface="Dax-Regular" pitchFamily="2" charset="0"/>
              <a:ea typeface="MS Mincho" panose="02020609040205080304" pitchFamily="49" charset="-128"/>
              <a:cs typeface="Arial" panose="020B0604020202020204" pitchFamily="34" charset="0"/>
            </a:endParaRPr>
          </a:p>
          <a:p>
            <a:pPr algn="r">
              <a:lnSpc>
                <a:spcPct val="115000"/>
              </a:lnSpc>
              <a:spcAft>
                <a:spcPts val="0"/>
              </a:spcAft>
            </a:pPr>
            <a:r>
              <a:rPr lang="nl-NL" sz="2600" spc="100" dirty="0">
                <a:solidFill>
                  <a:srgbClr val="084796"/>
                </a:solidFill>
                <a:effectLst/>
                <a:latin typeface="Dax-Regular" pitchFamily="2" charset="0"/>
                <a:ea typeface="MS Mincho" panose="02020609040205080304" pitchFamily="49" charset="-128"/>
                <a:cs typeface="Arial" panose="020B0604020202020204" pitchFamily="34" charset="0"/>
              </a:rPr>
              <a:t>Introductie </a:t>
            </a:r>
          </a:p>
          <a:p>
            <a:pPr algn="r">
              <a:lnSpc>
                <a:spcPct val="115000"/>
              </a:lnSpc>
              <a:spcAft>
                <a:spcPts val="0"/>
              </a:spcAft>
            </a:pPr>
            <a:r>
              <a:rPr lang="nl-NL" sz="2600" spc="100" dirty="0">
                <a:solidFill>
                  <a:srgbClr val="084796"/>
                </a:solidFill>
                <a:latin typeface="Dax-Regular" pitchFamily="2" charset="0"/>
                <a:ea typeface="MS Mincho" panose="02020609040205080304" pitchFamily="49" charset="-128"/>
                <a:cs typeface="Arial" panose="020B0604020202020204" pitchFamily="34" charset="0"/>
              </a:rPr>
              <a:t>&amp;</a:t>
            </a:r>
          </a:p>
          <a:p>
            <a:pPr algn="r">
              <a:lnSpc>
                <a:spcPct val="115000"/>
              </a:lnSpc>
              <a:spcAft>
                <a:spcPts val="0"/>
              </a:spcAft>
            </a:pPr>
            <a:r>
              <a:rPr lang="nl-NL" sz="2600" spc="100" dirty="0">
                <a:solidFill>
                  <a:srgbClr val="084796"/>
                </a:solidFill>
                <a:effectLst/>
                <a:latin typeface="Dax-Regular" pitchFamily="2" charset="0"/>
                <a:ea typeface="MS Mincho" panose="02020609040205080304" pitchFamily="49" charset="-128"/>
                <a:cs typeface="Arial" panose="020B0604020202020204" pitchFamily="34" charset="0"/>
              </a:rPr>
              <a:t>Start algemeen</a:t>
            </a:r>
            <a:endParaRPr lang="nl-NL" sz="900" dirty="0">
              <a:solidFill>
                <a:srgbClr val="2E3196"/>
              </a:solidFill>
              <a:effectLst/>
              <a:latin typeface="Dax-Regular" pitchFamily="2" charset="0"/>
              <a:ea typeface="MS Mincho" panose="02020609040205080304" pitchFamily="49" charset="-128"/>
              <a:cs typeface="Times New Roman" panose="02020603050405020304" pitchFamily="18" charset="0"/>
            </a:endParaRPr>
          </a:p>
        </p:txBody>
      </p:sp>
      <p:sp>
        <p:nvSpPr>
          <p:cNvPr id="9" name="TextBox 11">
            <a:extLst>
              <a:ext uri="{FF2B5EF4-FFF2-40B4-BE49-F238E27FC236}">
                <a16:creationId xmlns:a16="http://schemas.microsoft.com/office/drawing/2014/main" id="{03E22DFF-DCE6-41FC-AD24-24D1AD31AAC9}"/>
              </a:ext>
            </a:extLst>
          </p:cNvPr>
          <p:cNvSpPr txBox="1"/>
          <p:nvPr/>
        </p:nvSpPr>
        <p:spPr>
          <a:xfrm>
            <a:off x="7932449" y="1368413"/>
            <a:ext cx="5624322" cy="837473"/>
          </a:xfrm>
          <a:prstGeom prst="rect">
            <a:avLst/>
          </a:prstGeom>
          <a:noFill/>
        </p:spPr>
        <p:txBody>
          <a:bodyPr wrap="square" rtlCol="0">
            <a:spAutoFit/>
          </a:bodyPr>
          <a:lstStyle/>
          <a:p>
            <a:pPr algn="ctr">
              <a:lnSpc>
                <a:spcPct val="150000"/>
              </a:lnSpc>
            </a:pPr>
            <a:r>
              <a:rPr lang="nl-NL" sz="3600" b="1" dirty="0">
                <a:solidFill>
                  <a:schemeClr val="tx2"/>
                </a:solidFill>
                <a:latin typeface="+mj-lt"/>
                <a:cs typeface="Delicious-Roman"/>
              </a:rPr>
              <a:t>Welkom</a:t>
            </a:r>
            <a:endParaRPr lang="nl-NL" sz="1400" dirty="0">
              <a:solidFill>
                <a:schemeClr val="tx2"/>
              </a:solidFill>
              <a:latin typeface="+mj-lt"/>
              <a:cs typeface="Delicious-Roman"/>
            </a:endParaRPr>
          </a:p>
        </p:txBody>
      </p:sp>
    </p:spTree>
    <p:extLst>
      <p:ext uri="{BB962C8B-B14F-4D97-AF65-F5344CB8AC3E}">
        <p14:creationId xmlns:p14="http://schemas.microsoft.com/office/powerpoint/2010/main" val="317207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3CCEA2B8-A939-19BC-34F9-1FD204A13B79}"/>
              </a:ext>
            </a:extLst>
          </p:cNvPr>
          <p:cNvPicPr>
            <a:picLocks noChangeAspect="1"/>
          </p:cNvPicPr>
          <p:nvPr/>
        </p:nvPicPr>
        <p:blipFill>
          <a:blip r:embed="rId3"/>
          <a:stretch>
            <a:fillRect/>
          </a:stretch>
        </p:blipFill>
        <p:spPr>
          <a:xfrm>
            <a:off x="5445098" y="2046083"/>
            <a:ext cx="6471300" cy="45901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kstvak 1">
            <a:extLst>
              <a:ext uri="{FF2B5EF4-FFF2-40B4-BE49-F238E27FC236}">
                <a16:creationId xmlns:a16="http://schemas.microsoft.com/office/drawing/2014/main" id="{9679B5AC-FD9B-4A6D-B6A0-0F9D652E897C}"/>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Examens</a:t>
            </a:r>
          </a:p>
        </p:txBody>
      </p:sp>
      <p:pic>
        <p:nvPicPr>
          <p:cNvPr id="9" name="Afbeelding 8">
            <a:extLst>
              <a:ext uri="{FF2B5EF4-FFF2-40B4-BE49-F238E27FC236}">
                <a16:creationId xmlns:a16="http://schemas.microsoft.com/office/drawing/2014/main" id="{A46A1C29-8C47-1597-9FB2-553C01CE0046}"/>
              </a:ext>
            </a:extLst>
          </p:cNvPr>
          <p:cNvPicPr>
            <a:picLocks noChangeAspect="1"/>
          </p:cNvPicPr>
          <p:nvPr/>
        </p:nvPicPr>
        <p:blipFill>
          <a:blip r:embed="rId4"/>
          <a:stretch>
            <a:fillRect/>
          </a:stretch>
        </p:blipFill>
        <p:spPr>
          <a:xfrm>
            <a:off x="281952" y="752665"/>
            <a:ext cx="6487079" cy="48971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5514189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Oefeningen </a:t>
            </a:r>
          </a:p>
        </p:txBody>
      </p:sp>
      <p:sp>
        <p:nvSpPr>
          <p:cNvPr id="7" name="TextBox 11">
            <a:extLst>
              <a:ext uri="{FF2B5EF4-FFF2-40B4-BE49-F238E27FC236}">
                <a16:creationId xmlns:a16="http://schemas.microsoft.com/office/drawing/2014/main" id="{72B9FA1E-1BE3-4BC1-98EA-F33E55A20885}"/>
              </a:ext>
            </a:extLst>
          </p:cNvPr>
          <p:cNvSpPr txBox="1">
            <a:spLocks noChangeAspect="1"/>
          </p:cNvSpPr>
          <p:nvPr/>
        </p:nvSpPr>
        <p:spPr>
          <a:xfrm>
            <a:off x="2972628" y="1620000"/>
            <a:ext cx="6642152"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Maak oefening 2 en 3 uit de Hand-out</a:t>
            </a: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3" name="Tekstvak 2">
            <a:extLst>
              <a:ext uri="{FF2B5EF4-FFF2-40B4-BE49-F238E27FC236}">
                <a16:creationId xmlns:a16="http://schemas.microsoft.com/office/drawing/2014/main" id="{91B63EA3-969C-0467-57AE-E39F02FF0898}"/>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Oefening tijdens de les</a:t>
            </a:r>
          </a:p>
        </p:txBody>
      </p:sp>
    </p:spTree>
    <p:extLst>
      <p:ext uri="{BB962C8B-B14F-4D97-AF65-F5344CB8AC3E}">
        <p14:creationId xmlns:p14="http://schemas.microsoft.com/office/powerpoint/2010/main" val="342218865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 2 </a:t>
            </a:r>
          </a:p>
        </p:txBody>
      </p:sp>
      <p:sp>
        <p:nvSpPr>
          <p:cNvPr id="7" name="TextBox 11">
            <a:extLst>
              <a:ext uri="{FF2B5EF4-FFF2-40B4-BE49-F238E27FC236}">
                <a16:creationId xmlns:a16="http://schemas.microsoft.com/office/drawing/2014/main" id="{72B9FA1E-1BE3-4BC1-98EA-F33E55A20885}"/>
              </a:ext>
            </a:extLst>
          </p:cNvPr>
          <p:cNvSpPr txBox="1">
            <a:spLocks noChangeAspect="1"/>
          </p:cNvSpPr>
          <p:nvPr/>
        </p:nvSpPr>
        <p:spPr>
          <a:xfrm>
            <a:off x="2972627" y="1620000"/>
            <a:ext cx="8639999" cy="4860000"/>
          </a:xfrm>
          <a:prstGeom prst="rect">
            <a:avLst/>
          </a:prstGeom>
          <a:noFill/>
          <a:ln>
            <a:noFill/>
          </a:ln>
          <a:effectLst>
            <a:softEdge rad="50800"/>
          </a:effectLst>
        </p:spPr>
        <p:txBody>
          <a:bodyPr wrap="square" tIns="90000" bIns="90000" rtlCol="0">
            <a:noAutofit/>
          </a:bodyPr>
          <a:lstStyle/>
          <a:p>
            <a:pPr fontAlgn="t"/>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van de woning de volgende zaken:</a:t>
            </a:r>
          </a:p>
          <a:p>
            <a:pPr marL="342900" indent="-342900" fontAlgn="t">
              <a:buFontTx/>
              <a:buChar char="-"/>
            </a:pP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Thermische zone</a:t>
            </a:r>
          </a:p>
          <a:p>
            <a:pPr marL="342900" indent="-342900" fontAlgn="t">
              <a:buFontTx/>
              <a:buChar char="-"/>
            </a:pP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GBO</a:t>
            </a:r>
          </a:p>
          <a:p>
            <a:pPr marL="342900" indent="-342900" fontAlgn="t">
              <a:buFontTx/>
              <a:buChar char="-"/>
            </a:pP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Aanvullende informatie: </a:t>
            </a:r>
          </a:p>
          <a:p>
            <a:pPr marL="342900" indent="-342900" fontAlgn="t">
              <a:buFontTx/>
              <a:buChar char="-"/>
            </a:pP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spouwmuren zijn niet geïsoleerd</a:t>
            </a:r>
          </a:p>
          <a:p>
            <a:pPr marL="342900" indent="-342900" fontAlgn="t">
              <a:buFontTx/>
              <a:buChar char="-"/>
            </a:pP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Het hellende dak aan de voorzijde is geïsoleerd met 100 mm steenwol</a:t>
            </a:r>
          </a:p>
          <a:p>
            <a:pPr marL="342900" indent="-342900" fontAlgn="t">
              <a:buFontTx/>
              <a:buChar char="-"/>
            </a:pP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Het hellende dak aan de achterzijde is niet geïsoleerd en heeft geen spouw</a:t>
            </a:r>
          </a:p>
          <a:p>
            <a:pPr marL="342900" indent="-342900" fontAlgn="t">
              <a:buFontTx/>
              <a:buChar char="-"/>
            </a:pP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zoldervloer bestaat uit een houten constructie en is voorzien van 70 mm glaswol</a:t>
            </a:r>
          </a:p>
          <a:p>
            <a:pPr marL="342900" indent="-342900" fontAlgn="t">
              <a:buFontTx/>
              <a:buChar char="-"/>
            </a:pP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Er zijn geen dragende binnenwanden</a:t>
            </a:r>
          </a:p>
          <a:p>
            <a:pPr marL="342900" indent="-342900" fontAlgn="t">
              <a:buFontTx/>
              <a:buChar char="-"/>
            </a:pP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kelderkast is 200 mm diep </a:t>
            </a:r>
          </a:p>
          <a:p>
            <a:pPr marL="342900" indent="-342900" fontAlgn="t">
              <a:buFontTx/>
              <a:buChar char="-"/>
            </a:pP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maximale hoogte onder het dak is 2 m1</a:t>
            </a:r>
          </a:p>
          <a:p>
            <a:pPr marL="342900" indent="-342900" fontAlgn="t">
              <a:buFontTx/>
              <a:buChar char="-"/>
            </a:pP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zoldervloer is beloopbaar en de vliering wordt gebruikt voor de opslag en er staat een bed voor noodgevallen</a:t>
            </a:r>
          </a:p>
          <a:p>
            <a:pPr marL="342900" indent="-342900" fontAlgn="t">
              <a:buFontTx/>
              <a:buChar char="-"/>
            </a:pP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3" name="Tekstvak 2">
            <a:extLst>
              <a:ext uri="{FF2B5EF4-FFF2-40B4-BE49-F238E27FC236}">
                <a16:creationId xmlns:a16="http://schemas.microsoft.com/office/drawing/2014/main" id="{A0D7CF3B-926B-9A42-994A-00F743DE4AC3}"/>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Oefening tijdens de les</a:t>
            </a:r>
          </a:p>
        </p:txBody>
      </p:sp>
    </p:spTree>
    <p:extLst>
      <p:ext uri="{BB962C8B-B14F-4D97-AF65-F5344CB8AC3E}">
        <p14:creationId xmlns:p14="http://schemas.microsoft.com/office/powerpoint/2010/main" val="359805148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 2 </a:t>
            </a:r>
          </a:p>
        </p:txBody>
      </p:sp>
      <p:sp>
        <p:nvSpPr>
          <p:cNvPr id="7" name="TextBox 11">
            <a:extLst>
              <a:ext uri="{FF2B5EF4-FFF2-40B4-BE49-F238E27FC236}">
                <a16:creationId xmlns:a16="http://schemas.microsoft.com/office/drawing/2014/main" id="{72B9FA1E-1BE3-4BC1-98EA-F33E55A20885}"/>
              </a:ext>
            </a:extLst>
          </p:cNvPr>
          <p:cNvSpPr txBox="1">
            <a:spLocks noChangeAspect="1"/>
          </p:cNvSpPr>
          <p:nvPr/>
        </p:nvSpPr>
        <p:spPr>
          <a:xfrm>
            <a:off x="2972627" y="1620000"/>
            <a:ext cx="8639999"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van de woning de volgende zaken:</a:t>
            </a:r>
          </a:p>
          <a:p>
            <a:pPr marL="342900" indent="-342900" fontAlgn="t">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Thermische zone</a:t>
            </a:r>
          </a:p>
          <a:p>
            <a:pPr marL="342900" indent="-342900" fontAlgn="t">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GBO</a:t>
            </a: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Aanvullende informatie: </a:t>
            </a:r>
          </a:p>
          <a:p>
            <a:pPr marL="342900" indent="-342900" fontAlgn="t">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woning bestaat uit 1 rekenzone</a:t>
            </a:r>
          </a:p>
          <a:p>
            <a:pPr marL="342900" indent="-342900" fontAlgn="t">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buitenmuren zijn overal 140 mm breed</a:t>
            </a:r>
          </a:p>
          <a:p>
            <a:pPr marL="342900" indent="-342900" fontAlgn="t">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stramienlijnen zijn getekend aan de binnenkant van de muren</a:t>
            </a:r>
          </a:p>
          <a:p>
            <a:pPr marL="342900" indent="-342900" fontAlgn="t">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buitenmuren zijn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geisoleerd</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met 120 mm isolatie</a:t>
            </a:r>
          </a:p>
          <a:p>
            <a:pPr marL="342900" indent="-342900" fontAlgn="t">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Er zijn geen dragende binnenwanden</a:t>
            </a:r>
          </a:p>
          <a:p>
            <a:pPr marL="342900" indent="-342900" fontAlgn="t">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binnenwanden zijn voorzien van 90 mm isolatie </a:t>
            </a:r>
          </a:p>
          <a:p>
            <a:pPr marL="342900" indent="-342900" fontAlgn="t">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Het dak boven de serre is voorzien van isolatie </a:t>
            </a: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6" name="Tekstvak 5">
            <a:extLst>
              <a:ext uri="{FF2B5EF4-FFF2-40B4-BE49-F238E27FC236}">
                <a16:creationId xmlns:a16="http://schemas.microsoft.com/office/drawing/2014/main" id="{4B348082-6A83-4E71-82DF-BF79A2A7EC26}"/>
              </a:ext>
            </a:extLst>
          </p:cNvPr>
          <p:cNvSpPr txBox="1">
            <a:spLocks noChangeAspect="1"/>
          </p:cNvSpPr>
          <p:nvPr/>
        </p:nvSpPr>
        <p:spPr>
          <a:xfrm>
            <a:off x="3380517" y="194608"/>
            <a:ext cx="8640000" cy="1200329"/>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Oefening tijdens de les</a:t>
            </a:r>
          </a:p>
          <a:p>
            <a:pPr algn="r"/>
            <a:endPar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3" name="Afbeelding 2">
            <a:extLst>
              <a:ext uri="{FF2B5EF4-FFF2-40B4-BE49-F238E27FC236}">
                <a16:creationId xmlns:a16="http://schemas.microsoft.com/office/drawing/2014/main" id="{54B0FDAA-2C00-966B-323F-8BCC12DDD448}"/>
              </a:ext>
            </a:extLst>
          </p:cNvPr>
          <p:cNvPicPr>
            <a:picLocks noChangeAspect="1"/>
          </p:cNvPicPr>
          <p:nvPr/>
        </p:nvPicPr>
        <p:blipFill>
          <a:blip r:embed="rId3"/>
          <a:stretch>
            <a:fillRect/>
          </a:stretch>
        </p:blipFill>
        <p:spPr>
          <a:xfrm>
            <a:off x="1120587" y="349686"/>
            <a:ext cx="11077763" cy="6347636"/>
          </a:xfrm>
          <a:prstGeom prst="rect">
            <a:avLst/>
          </a:prstGeom>
        </p:spPr>
      </p:pic>
    </p:spTree>
    <p:extLst>
      <p:ext uri="{BB962C8B-B14F-4D97-AF65-F5344CB8AC3E}">
        <p14:creationId xmlns:p14="http://schemas.microsoft.com/office/powerpoint/2010/main" val="36225142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 2 </a:t>
            </a:r>
          </a:p>
        </p:txBody>
      </p:sp>
      <p:pic>
        <p:nvPicPr>
          <p:cNvPr id="4" name="Afbeelding 3">
            <a:extLst>
              <a:ext uri="{FF2B5EF4-FFF2-40B4-BE49-F238E27FC236}">
                <a16:creationId xmlns:a16="http://schemas.microsoft.com/office/drawing/2014/main" id="{79DC56E9-5E71-2570-97AA-D4245603F0D4}"/>
              </a:ext>
            </a:extLst>
          </p:cNvPr>
          <p:cNvPicPr>
            <a:picLocks noChangeAspect="1"/>
          </p:cNvPicPr>
          <p:nvPr/>
        </p:nvPicPr>
        <p:blipFill rotWithShape="1">
          <a:blip r:embed="rId3"/>
          <a:srcRect t="34233" r="74793" b="34468"/>
          <a:stretch/>
        </p:blipFill>
        <p:spPr>
          <a:xfrm>
            <a:off x="27377" y="2509520"/>
            <a:ext cx="3860308" cy="3970480"/>
          </a:xfrm>
          <a:prstGeom prst="rect">
            <a:avLst/>
          </a:prstGeom>
        </p:spPr>
      </p:pic>
      <p:pic>
        <p:nvPicPr>
          <p:cNvPr id="5" name="Afbeelding 4">
            <a:extLst>
              <a:ext uri="{FF2B5EF4-FFF2-40B4-BE49-F238E27FC236}">
                <a16:creationId xmlns:a16="http://schemas.microsoft.com/office/drawing/2014/main" id="{0E0B1C5D-7B9A-087D-B89B-0818A47CA952}"/>
              </a:ext>
            </a:extLst>
          </p:cNvPr>
          <p:cNvPicPr>
            <a:picLocks noChangeAspect="1"/>
          </p:cNvPicPr>
          <p:nvPr/>
        </p:nvPicPr>
        <p:blipFill rotWithShape="1">
          <a:blip r:embed="rId3"/>
          <a:srcRect l="72592" t="64345" r="979" b="2257"/>
          <a:stretch/>
        </p:blipFill>
        <p:spPr>
          <a:xfrm>
            <a:off x="8036560" y="2509519"/>
            <a:ext cx="4047490" cy="4236721"/>
          </a:xfrm>
          <a:prstGeom prst="rect">
            <a:avLst/>
          </a:prstGeom>
        </p:spPr>
      </p:pic>
      <p:pic>
        <p:nvPicPr>
          <p:cNvPr id="10" name="Afbeelding 9">
            <a:extLst>
              <a:ext uri="{FF2B5EF4-FFF2-40B4-BE49-F238E27FC236}">
                <a16:creationId xmlns:a16="http://schemas.microsoft.com/office/drawing/2014/main" id="{D5FE73ED-CC23-D5D3-3346-6AF07AC3EFC5}"/>
              </a:ext>
            </a:extLst>
          </p:cNvPr>
          <p:cNvPicPr>
            <a:picLocks noChangeAspect="1"/>
          </p:cNvPicPr>
          <p:nvPr/>
        </p:nvPicPr>
        <p:blipFill rotWithShape="1">
          <a:blip r:embed="rId3"/>
          <a:srcRect l="2128" r="74794" b="67656"/>
          <a:stretch/>
        </p:blipFill>
        <p:spPr>
          <a:xfrm>
            <a:off x="4131524" y="2376903"/>
            <a:ext cx="3534207" cy="4103097"/>
          </a:xfrm>
          <a:prstGeom prst="rect">
            <a:avLst/>
          </a:prstGeom>
        </p:spPr>
      </p:pic>
      <p:sp>
        <p:nvSpPr>
          <p:cNvPr id="11" name="Rechthoek 10">
            <a:extLst>
              <a:ext uri="{FF2B5EF4-FFF2-40B4-BE49-F238E27FC236}">
                <a16:creationId xmlns:a16="http://schemas.microsoft.com/office/drawing/2014/main" id="{C886A3B7-DA8E-757E-0F83-AC4A66C3D733}"/>
              </a:ext>
            </a:extLst>
          </p:cNvPr>
          <p:cNvSpPr/>
          <p:nvPr/>
        </p:nvSpPr>
        <p:spPr>
          <a:xfrm>
            <a:off x="7874000" y="2265680"/>
            <a:ext cx="2011680" cy="59944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12" name="Rechthoek 11">
            <a:extLst>
              <a:ext uri="{FF2B5EF4-FFF2-40B4-BE49-F238E27FC236}">
                <a16:creationId xmlns:a16="http://schemas.microsoft.com/office/drawing/2014/main" id="{12810223-A39D-116D-1172-46B3571B842A}"/>
              </a:ext>
            </a:extLst>
          </p:cNvPr>
          <p:cNvSpPr/>
          <p:nvPr/>
        </p:nvSpPr>
        <p:spPr>
          <a:xfrm>
            <a:off x="10871478" y="2265680"/>
            <a:ext cx="1299495" cy="59944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13" name="Rechthoek 12">
            <a:extLst>
              <a:ext uri="{FF2B5EF4-FFF2-40B4-BE49-F238E27FC236}">
                <a16:creationId xmlns:a16="http://schemas.microsoft.com/office/drawing/2014/main" id="{A17DDAF3-C00D-3B95-7145-A81BACD115AA}"/>
              </a:ext>
            </a:extLst>
          </p:cNvPr>
          <p:cNvSpPr/>
          <p:nvPr/>
        </p:nvSpPr>
        <p:spPr>
          <a:xfrm>
            <a:off x="549845" y="2077183"/>
            <a:ext cx="2542273" cy="59944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14" name="Rechthoek 13">
            <a:extLst>
              <a:ext uri="{FF2B5EF4-FFF2-40B4-BE49-F238E27FC236}">
                <a16:creationId xmlns:a16="http://schemas.microsoft.com/office/drawing/2014/main" id="{1755F27E-A416-17CC-9C61-EAEE1953E47E}"/>
              </a:ext>
            </a:extLst>
          </p:cNvPr>
          <p:cNvSpPr/>
          <p:nvPr/>
        </p:nvSpPr>
        <p:spPr>
          <a:xfrm>
            <a:off x="7454916" y="5181600"/>
            <a:ext cx="629920" cy="5334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3" name="Tekstvak 2">
            <a:extLst>
              <a:ext uri="{FF2B5EF4-FFF2-40B4-BE49-F238E27FC236}">
                <a16:creationId xmlns:a16="http://schemas.microsoft.com/office/drawing/2014/main" id="{992501AC-F879-0670-7CEC-A9E9196628C7}"/>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Oefening tijdens de les</a:t>
            </a:r>
          </a:p>
        </p:txBody>
      </p:sp>
      <p:cxnSp>
        <p:nvCxnSpPr>
          <p:cNvPr id="6" name="Rechte verbindingslijn met pijl 5">
            <a:extLst>
              <a:ext uri="{FF2B5EF4-FFF2-40B4-BE49-F238E27FC236}">
                <a16:creationId xmlns:a16="http://schemas.microsoft.com/office/drawing/2014/main" id="{2AE7E8E5-97D0-CF07-DEFC-1D6671FD7C1A}"/>
              </a:ext>
            </a:extLst>
          </p:cNvPr>
          <p:cNvCxnSpPr/>
          <p:nvPr/>
        </p:nvCxnSpPr>
        <p:spPr>
          <a:xfrm flipV="1">
            <a:off x="8319247" y="2865120"/>
            <a:ext cx="1566433" cy="926951"/>
          </a:xfrm>
          <a:prstGeom prst="straightConnector1">
            <a:avLst/>
          </a:prstGeom>
          <a:ln w="57150">
            <a:headEnd type="triangle"/>
            <a:tailEnd type="triangle"/>
          </a:ln>
        </p:spPr>
        <p:style>
          <a:lnRef idx="2">
            <a:schemeClr val="accent1"/>
          </a:lnRef>
          <a:fillRef idx="0">
            <a:schemeClr val="accent1"/>
          </a:fillRef>
          <a:effectRef idx="1">
            <a:schemeClr val="accent1"/>
          </a:effectRef>
          <a:fontRef idx="minor">
            <a:schemeClr val="tx1"/>
          </a:fontRef>
        </p:style>
      </p:cxnSp>
      <p:sp>
        <p:nvSpPr>
          <p:cNvPr id="7" name="Tekstvak 6">
            <a:extLst>
              <a:ext uri="{FF2B5EF4-FFF2-40B4-BE49-F238E27FC236}">
                <a16:creationId xmlns:a16="http://schemas.microsoft.com/office/drawing/2014/main" id="{767311FC-3A48-FC8A-EA9C-0E5D34A11E88}"/>
              </a:ext>
            </a:extLst>
          </p:cNvPr>
          <p:cNvSpPr txBox="1"/>
          <p:nvPr/>
        </p:nvSpPr>
        <p:spPr>
          <a:xfrm>
            <a:off x="8686800" y="3119718"/>
            <a:ext cx="672353" cy="3847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dirty="0"/>
              <a:t>3,65</a:t>
            </a:r>
          </a:p>
        </p:txBody>
      </p:sp>
    </p:spTree>
    <p:extLst>
      <p:ext uri="{BB962C8B-B14F-4D97-AF65-F5344CB8AC3E}">
        <p14:creationId xmlns:p14="http://schemas.microsoft.com/office/powerpoint/2010/main" val="229918137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 2</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Uitwerking </a:t>
            </a:r>
          </a:p>
        </p:txBody>
      </p:sp>
      <p:sp>
        <p:nvSpPr>
          <p:cNvPr id="7" name="TextBox 11">
            <a:extLst>
              <a:ext uri="{FF2B5EF4-FFF2-40B4-BE49-F238E27FC236}">
                <a16:creationId xmlns:a16="http://schemas.microsoft.com/office/drawing/2014/main" id="{72B9FA1E-1BE3-4BC1-98EA-F33E55A20885}"/>
              </a:ext>
            </a:extLst>
          </p:cNvPr>
          <p:cNvSpPr txBox="1">
            <a:spLocks noChangeAspect="1"/>
          </p:cNvSpPr>
          <p:nvPr/>
        </p:nvSpPr>
        <p:spPr>
          <a:xfrm>
            <a:off x="2972627" y="1620000"/>
            <a:ext cx="8639999"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van de woning de volgende zaken:</a:t>
            </a:r>
          </a:p>
          <a:p>
            <a:pPr marL="342900" indent="-342900" fontAlgn="t">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Thermische zone</a:t>
            </a: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BG</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Alle ruimtes behoren tot de thermische zone</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1</a:t>
            </a:r>
            <a:r>
              <a:rPr lang="nl-NL" sz="2000" baseline="30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Alle ruimtes behoren tot de thermische zone</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2</a:t>
            </a:r>
            <a:r>
              <a:rPr lang="nl-NL" sz="2000" baseline="30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(zolder) </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Behoort niet tot de thermische zone: </a:t>
            </a:r>
          </a:p>
          <a:p>
            <a:pPr marL="342900" indent="-342900" fontAlgn="t">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Geen open verbinding</a:t>
            </a:r>
          </a:p>
          <a:p>
            <a:pPr marL="342900" indent="-342900" fontAlgn="t">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Isolatie van de omhulling (dak + kopgevel) voldoet niet aan de 70% eis </a:t>
            </a:r>
          </a:p>
          <a:p>
            <a:pPr marL="342900" indent="-342900" fontAlgn="t">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Tussenliggende constructie (zoldervloer) is wel geïsoleerd</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3" name="Tekstvak 2">
            <a:extLst>
              <a:ext uri="{FF2B5EF4-FFF2-40B4-BE49-F238E27FC236}">
                <a16:creationId xmlns:a16="http://schemas.microsoft.com/office/drawing/2014/main" id="{042729D1-D4F1-F5AD-4D22-E23476F02357}"/>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Oefening tijdens de les</a:t>
            </a:r>
          </a:p>
        </p:txBody>
      </p:sp>
      <p:sp>
        <p:nvSpPr>
          <p:cNvPr id="2" name="Tekstvak 1">
            <a:extLst>
              <a:ext uri="{FF2B5EF4-FFF2-40B4-BE49-F238E27FC236}">
                <a16:creationId xmlns:a16="http://schemas.microsoft.com/office/drawing/2014/main" id="{A764BA10-4846-4155-3D99-944CEA2EE896}"/>
              </a:ext>
            </a:extLst>
          </p:cNvPr>
          <p:cNvSpPr txBox="1"/>
          <p:nvPr/>
        </p:nvSpPr>
        <p:spPr>
          <a:xfrm>
            <a:off x="224897" y="3171402"/>
            <a:ext cx="2431676" cy="36009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dirty="0"/>
              <a:t>Hellend dak VG: </a:t>
            </a:r>
          </a:p>
          <a:p>
            <a:r>
              <a:rPr lang="nl-NL" dirty="0"/>
              <a:t>5,86*3.65 = 21,39 m² </a:t>
            </a:r>
          </a:p>
          <a:p>
            <a:r>
              <a:rPr lang="nl-NL" dirty="0"/>
              <a:t>Hellend dak AG: </a:t>
            </a:r>
          </a:p>
          <a:p>
            <a:r>
              <a:rPr lang="nl-NL" dirty="0"/>
              <a:t>5,86*3.65 = 21,39 m² </a:t>
            </a:r>
          </a:p>
          <a:p>
            <a:r>
              <a:rPr lang="nl-NL" dirty="0"/>
              <a:t>Kopgevel: </a:t>
            </a:r>
          </a:p>
          <a:p>
            <a:r>
              <a:rPr lang="nl-NL" dirty="0"/>
              <a:t>6,44*2*0,5 = 6,44 m²</a:t>
            </a:r>
          </a:p>
          <a:p>
            <a:r>
              <a:rPr lang="nl-NL" dirty="0"/>
              <a:t>Totaal = 49,22 m² </a:t>
            </a:r>
          </a:p>
          <a:p>
            <a:endParaRPr lang="nl-NL" dirty="0"/>
          </a:p>
          <a:p>
            <a:r>
              <a:rPr lang="nl-NL" dirty="0"/>
              <a:t>21,39+6,44=27,83 m² </a:t>
            </a:r>
          </a:p>
          <a:p>
            <a:endParaRPr lang="nl-NL" dirty="0"/>
          </a:p>
          <a:p>
            <a:r>
              <a:rPr lang="nl-NL" dirty="0"/>
              <a:t>57% is geïsoleerd i.p.v. de benodigde 70%</a:t>
            </a:r>
          </a:p>
        </p:txBody>
      </p:sp>
      <p:cxnSp>
        <p:nvCxnSpPr>
          <p:cNvPr id="5" name="Rechte verbindingslijn met pijl 4">
            <a:extLst>
              <a:ext uri="{FF2B5EF4-FFF2-40B4-BE49-F238E27FC236}">
                <a16:creationId xmlns:a16="http://schemas.microsoft.com/office/drawing/2014/main" id="{8D3E33A1-228E-9FE9-36C3-1B96169E9AA9}"/>
              </a:ext>
            </a:extLst>
          </p:cNvPr>
          <p:cNvCxnSpPr>
            <a:cxnSpLocks/>
          </p:cNvCxnSpPr>
          <p:nvPr/>
        </p:nvCxnSpPr>
        <p:spPr>
          <a:xfrm flipH="1" flipV="1">
            <a:off x="2767170" y="5576047"/>
            <a:ext cx="567701" cy="259977"/>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7569591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 2</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Uitwerking </a:t>
            </a:r>
          </a:p>
        </p:txBody>
      </p:sp>
      <p:sp>
        <p:nvSpPr>
          <p:cNvPr id="7" name="TextBox 11">
            <a:extLst>
              <a:ext uri="{FF2B5EF4-FFF2-40B4-BE49-F238E27FC236}">
                <a16:creationId xmlns:a16="http://schemas.microsoft.com/office/drawing/2014/main" id="{72B9FA1E-1BE3-4BC1-98EA-F33E55A20885}"/>
              </a:ext>
            </a:extLst>
          </p:cNvPr>
          <p:cNvSpPr txBox="1">
            <a:spLocks noChangeAspect="1"/>
          </p:cNvSpPr>
          <p:nvPr/>
        </p:nvSpPr>
        <p:spPr>
          <a:xfrm>
            <a:off x="2972627" y="1620000"/>
            <a:ext cx="8639999"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van de woning de volgende zaken:</a:t>
            </a:r>
          </a:p>
          <a:p>
            <a:pPr marL="342900" indent="-342900" fontAlgn="t">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GBO </a:t>
            </a: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BG:</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5,86 * 6,44 = 37,74 m²</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1e</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5,86 * 6,44 = 37,74 m²</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Totaal GBO = 75,48 m² (71,71 m² – 79,25 m²)</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3" name="Tekstvak 2">
            <a:extLst>
              <a:ext uri="{FF2B5EF4-FFF2-40B4-BE49-F238E27FC236}">
                <a16:creationId xmlns:a16="http://schemas.microsoft.com/office/drawing/2014/main" id="{5BF08FC5-22EC-1432-FF97-E20B59D63790}"/>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Oefening tijdens de les</a:t>
            </a:r>
          </a:p>
        </p:txBody>
      </p:sp>
    </p:spTree>
    <p:extLst>
      <p:ext uri="{BB962C8B-B14F-4D97-AF65-F5344CB8AC3E}">
        <p14:creationId xmlns:p14="http://schemas.microsoft.com/office/powerpoint/2010/main" val="131181636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 3 </a:t>
            </a:r>
          </a:p>
        </p:txBody>
      </p:sp>
      <p:sp>
        <p:nvSpPr>
          <p:cNvPr id="7" name="TextBox 11">
            <a:extLst>
              <a:ext uri="{FF2B5EF4-FFF2-40B4-BE49-F238E27FC236}">
                <a16:creationId xmlns:a16="http://schemas.microsoft.com/office/drawing/2014/main" id="{72B9FA1E-1BE3-4BC1-98EA-F33E55A20885}"/>
              </a:ext>
            </a:extLst>
          </p:cNvPr>
          <p:cNvSpPr txBox="1">
            <a:spLocks noChangeAspect="1"/>
          </p:cNvSpPr>
          <p:nvPr/>
        </p:nvSpPr>
        <p:spPr>
          <a:xfrm>
            <a:off x="2972627" y="1620000"/>
            <a:ext cx="8639999"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van de woning de volgende zaken:</a:t>
            </a:r>
          </a:p>
          <a:p>
            <a:pPr marL="342900" indent="-342900" fontAlgn="t">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Thermische zone</a:t>
            </a:r>
          </a:p>
          <a:p>
            <a:pPr marL="342900" indent="-342900" fontAlgn="t">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GBO</a:t>
            </a: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Aanvullende informatie: </a:t>
            </a:r>
          </a:p>
          <a:p>
            <a:pPr marL="342900" indent="-342900" fontAlgn="t">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woning bestaat uit 1 rekenzone</a:t>
            </a:r>
          </a:p>
          <a:p>
            <a:pPr marL="342900" indent="-342900" fontAlgn="t">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buitenmuren zijn overal 140 mm breed</a:t>
            </a:r>
          </a:p>
          <a:p>
            <a:pPr marL="342900" indent="-342900" fontAlgn="t">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stramienlijnen zijn overal getekend aan de binnenkant van de muren, met uitzondering van stramien G</a:t>
            </a:r>
          </a:p>
          <a:p>
            <a:pPr marL="342900" indent="-342900" fontAlgn="t">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buitenmuren zijn geïsoleerd met 120 mm isolatie</a:t>
            </a:r>
          </a:p>
          <a:p>
            <a:pPr marL="342900" indent="-342900" fontAlgn="t">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Er zijn geen dragende binnenwanden</a:t>
            </a:r>
          </a:p>
          <a:p>
            <a:pPr marL="342900" indent="-342900" fontAlgn="t">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binnenwanden zijn voorzien van 90 mm isolatie </a:t>
            </a:r>
          </a:p>
          <a:p>
            <a:pPr marL="342900" indent="-342900" fontAlgn="t">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Het dak boven de serre is voorzien van isolatie </a:t>
            </a:r>
          </a:p>
          <a:p>
            <a:pPr marL="342900" indent="-342900" fontAlgn="t">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vloer onder het gehele gebouw is voorzien van 150 mm isolatie</a:t>
            </a:r>
          </a:p>
          <a:p>
            <a:pPr marL="342900" indent="-342900" fontAlgn="t">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verdiepingsvloer is volledig massief en niet voorzien van isolatie of spouw</a:t>
            </a: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3" name="Tekstvak 2">
            <a:extLst>
              <a:ext uri="{FF2B5EF4-FFF2-40B4-BE49-F238E27FC236}">
                <a16:creationId xmlns:a16="http://schemas.microsoft.com/office/drawing/2014/main" id="{A71465EC-8597-C9F3-9DB4-8CAD0BC3619D}"/>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Oefening tijdens de les</a:t>
            </a:r>
          </a:p>
        </p:txBody>
      </p:sp>
    </p:spTree>
    <p:extLst>
      <p:ext uri="{BB962C8B-B14F-4D97-AF65-F5344CB8AC3E}">
        <p14:creationId xmlns:p14="http://schemas.microsoft.com/office/powerpoint/2010/main" val="109943971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 3 </a:t>
            </a:r>
          </a:p>
        </p:txBody>
      </p:sp>
      <p:sp>
        <p:nvSpPr>
          <p:cNvPr id="6" name="Tekstvak 5">
            <a:extLst>
              <a:ext uri="{FF2B5EF4-FFF2-40B4-BE49-F238E27FC236}">
                <a16:creationId xmlns:a16="http://schemas.microsoft.com/office/drawing/2014/main" id="{4B348082-6A83-4E71-82DF-BF79A2A7EC26}"/>
              </a:ext>
            </a:extLst>
          </p:cNvPr>
          <p:cNvSpPr txBox="1">
            <a:spLocks noChangeAspect="1"/>
          </p:cNvSpPr>
          <p:nvPr/>
        </p:nvSpPr>
        <p:spPr>
          <a:xfrm>
            <a:off x="3380517" y="194608"/>
            <a:ext cx="8640000" cy="1200329"/>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Oefening tijdens de les</a:t>
            </a:r>
          </a:p>
          <a:p>
            <a:pPr algn="r"/>
            <a:endPar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3" name="Afbeelding 2">
            <a:extLst>
              <a:ext uri="{FF2B5EF4-FFF2-40B4-BE49-F238E27FC236}">
                <a16:creationId xmlns:a16="http://schemas.microsoft.com/office/drawing/2014/main" id="{92458581-F169-25BE-908E-501411070F9D}"/>
              </a:ext>
            </a:extLst>
          </p:cNvPr>
          <p:cNvPicPr>
            <a:picLocks noChangeAspect="1"/>
          </p:cNvPicPr>
          <p:nvPr/>
        </p:nvPicPr>
        <p:blipFill>
          <a:blip r:embed="rId3"/>
          <a:stretch>
            <a:fillRect/>
          </a:stretch>
        </p:blipFill>
        <p:spPr>
          <a:xfrm>
            <a:off x="3678452" y="0"/>
            <a:ext cx="8519898" cy="6790008"/>
          </a:xfrm>
          <a:prstGeom prst="rect">
            <a:avLst/>
          </a:prstGeom>
        </p:spPr>
      </p:pic>
      <p:cxnSp>
        <p:nvCxnSpPr>
          <p:cNvPr id="7" name="Rechte verbindingslijn 6">
            <a:extLst>
              <a:ext uri="{FF2B5EF4-FFF2-40B4-BE49-F238E27FC236}">
                <a16:creationId xmlns:a16="http://schemas.microsoft.com/office/drawing/2014/main" id="{9EF6068C-2115-818F-6BB8-382199062D55}"/>
              </a:ext>
            </a:extLst>
          </p:cNvPr>
          <p:cNvCxnSpPr/>
          <p:nvPr/>
        </p:nvCxnSpPr>
        <p:spPr>
          <a:xfrm flipH="1">
            <a:off x="1915886" y="2931886"/>
            <a:ext cx="94197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Rechte verbindingslijn 9">
            <a:extLst>
              <a:ext uri="{FF2B5EF4-FFF2-40B4-BE49-F238E27FC236}">
                <a16:creationId xmlns:a16="http://schemas.microsoft.com/office/drawing/2014/main" id="{AE486150-0BB7-ECE0-71E2-B173F6347B0F}"/>
              </a:ext>
            </a:extLst>
          </p:cNvPr>
          <p:cNvCxnSpPr/>
          <p:nvPr/>
        </p:nvCxnSpPr>
        <p:spPr>
          <a:xfrm flipH="1">
            <a:off x="1669143" y="6323693"/>
            <a:ext cx="971005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Rechte verbindingslijn 16">
            <a:extLst>
              <a:ext uri="{FF2B5EF4-FFF2-40B4-BE49-F238E27FC236}">
                <a16:creationId xmlns:a16="http://schemas.microsoft.com/office/drawing/2014/main" id="{520B6CD6-B912-7959-42AF-CB3BCA15FA3C}"/>
              </a:ext>
            </a:extLst>
          </p:cNvPr>
          <p:cNvCxnSpPr>
            <a:cxnSpLocks/>
          </p:cNvCxnSpPr>
          <p:nvPr/>
        </p:nvCxnSpPr>
        <p:spPr>
          <a:xfrm>
            <a:off x="4349750" y="4044950"/>
            <a:ext cx="49022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Rechte verbindingslijn 17">
            <a:extLst>
              <a:ext uri="{FF2B5EF4-FFF2-40B4-BE49-F238E27FC236}">
                <a16:creationId xmlns:a16="http://schemas.microsoft.com/office/drawing/2014/main" id="{0E507B10-AC2B-9658-0874-0E1EFAC7BD66}"/>
              </a:ext>
            </a:extLst>
          </p:cNvPr>
          <p:cNvCxnSpPr>
            <a:cxnSpLocks/>
          </p:cNvCxnSpPr>
          <p:nvPr/>
        </p:nvCxnSpPr>
        <p:spPr>
          <a:xfrm flipH="1">
            <a:off x="4321175" y="5534025"/>
            <a:ext cx="5032375"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773376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 3 </a:t>
            </a:r>
          </a:p>
        </p:txBody>
      </p:sp>
      <p:sp>
        <p:nvSpPr>
          <p:cNvPr id="6" name="Tekstvak 5">
            <a:extLst>
              <a:ext uri="{FF2B5EF4-FFF2-40B4-BE49-F238E27FC236}">
                <a16:creationId xmlns:a16="http://schemas.microsoft.com/office/drawing/2014/main" id="{4B348082-6A83-4E71-82DF-BF79A2A7EC26}"/>
              </a:ext>
            </a:extLst>
          </p:cNvPr>
          <p:cNvSpPr txBox="1">
            <a:spLocks noChangeAspect="1"/>
          </p:cNvSpPr>
          <p:nvPr/>
        </p:nvSpPr>
        <p:spPr>
          <a:xfrm>
            <a:off x="3380517" y="194608"/>
            <a:ext cx="8640000" cy="1200329"/>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Oefening tijdens de les</a:t>
            </a:r>
          </a:p>
          <a:p>
            <a:pPr algn="r"/>
            <a:endPar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3" name="Afbeelding 2">
            <a:extLst>
              <a:ext uri="{FF2B5EF4-FFF2-40B4-BE49-F238E27FC236}">
                <a16:creationId xmlns:a16="http://schemas.microsoft.com/office/drawing/2014/main" id="{92458581-F169-25BE-908E-501411070F9D}"/>
              </a:ext>
            </a:extLst>
          </p:cNvPr>
          <p:cNvPicPr>
            <a:picLocks noChangeAspect="1"/>
          </p:cNvPicPr>
          <p:nvPr/>
        </p:nvPicPr>
        <p:blipFill>
          <a:blip r:embed="rId3"/>
          <a:stretch>
            <a:fillRect/>
          </a:stretch>
        </p:blipFill>
        <p:spPr>
          <a:xfrm>
            <a:off x="3678452" y="0"/>
            <a:ext cx="8519898" cy="6790008"/>
          </a:xfrm>
          <a:prstGeom prst="rect">
            <a:avLst/>
          </a:prstGeom>
        </p:spPr>
      </p:pic>
      <p:pic>
        <p:nvPicPr>
          <p:cNvPr id="4" name="Afbeelding 3">
            <a:extLst>
              <a:ext uri="{FF2B5EF4-FFF2-40B4-BE49-F238E27FC236}">
                <a16:creationId xmlns:a16="http://schemas.microsoft.com/office/drawing/2014/main" id="{82EA9080-A265-EA05-ECB2-4D031C9C6B5B}"/>
              </a:ext>
            </a:extLst>
          </p:cNvPr>
          <p:cNvPicPr>
            <a:picLocks noChangeAspect="1"/>
          </p:cNvPicPr>
          <p:nvPr/>
        </p:nvPicPr>
        <p:blipFill>
          <a:blip r:embed="rId4"/>
          <a:stretch>
            <a:fillRect/>
          </a:stretch>
        </p:blipFill>
        <p:spPr>
          <a:xfrm>
            <a:off x="3806174" y="0"/>
            <a:ext cx="8512278" cy="6675698"/>
          </a:xfrm>
          <a:prstGeom prst="rect">
            <a:avLst/>
          </a:prstGeom>
        </p:spPr>
      </p:pic>
      <p:pic>
        <p:nvPicPr>
          <p:cNvPr id="7" name="Afbeelding 6">
            <a:extLst>
              <a:ext uri="{FF2B5EF4-FFF2-40B4-BE49-F238E27FC236}">
                <a16:creationId xmlns:a16="http://schemas.microsoft.com/office/drawing/2014/main" id="{0AA7A97D-589C-65D3-F126-CE16BAABF257}"/>
              </a:ext>
            </a:extLst>
          </p:cNvPr>
          <p:cNvPicPr>
            <a:picLocks noChangeAspect="1"/>
          </p:cNvPicPr>
          <p:nvPr/>
        </p:nvPicPr>
        <p:blipFill>
          <a:blip r:embed="rId5"/>
          <a:stretch>
            <a:fillRect/>
          </a:stretch>
        </p:blipFill>
        <p:spPr>
          <a:xfrm>
            <a:off x="543919" y="2199109"/>
            <a:ext cx="3070672" cy="14627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0" name="Rechte verbindingslijn met pijl 9">
            <a:extLst>
              <a:ext uri="{FF2B5EF4-FFF2-40B4-BE49-F238E27FC236}">
                <a16:creationId xmlns:a16="http://schemas.microsoft.com/office/drawing/2014/main" id="{07F08617-5148-D5E7-D4C9-D09A03B4500B}"/>
              </a:ext>
            </a:extLst>
          </p:cNvPr>
          <p:cNvCxnSpPr/>
          <p:nvPr/>
        </p:nvCxnSpPr>
        <p:spPr>
          <a:xfrm flipV="1">
            <a:off x="3558350" y="1589545"/>
            <a:ext cx="2065210" cy="6278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414859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 3</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Uitwerken </a:t>
            </a:r>
          </a:p>
        </p:txBody>
      </p:sp>
      <p:sp>
        <p:nvSpPr>
          <p:cNvPr id="7" name="TextBox 11">
            <a:extLst>
              <a:ext uri="{FF2B5EF4-FFF2-40B4-BE49-F238E27FC236}">
                <a16:creationId xmlns:a16="http://schemas.microsoft.com/office/drawing/2014/main" id="{72B9FA1E-1BE3-4BC1-98EA-F33E55A20885}"/>
              </a:ext>
            </a:extLst>
          </p:cNvPr>
          <p:cNvSpPr txBox="1">
            <a:spLocks noChangeAspect="1"/>
          </p:cNvSpPr>
          <p:nvPr/>
        </p:nvSpPr>
        <p:spPr>
          <a:xfrm>
            <a:off x="2972627" y="1620000"/>
            <a:ext cx="8639999"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van de woning de volgende zaken:</a:t>
            </a:r>
          </a:p>
          <a:p>
            <a:pPr marL="342900" indent="-342900" fontAlgn="t">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Thermische zone</a:t>
            </a: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BG</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Alle ruimtes behoren tot de thermische zone </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Berging = overige ruimte</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Conform beslisschema’s behoort de berging tot de thermische zone</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1e</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Alle ruimtes behoren tot de thermische zone </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Serre = overige ruimte</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Conform beslisschema’s behoort de serre tot de thermische zone</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3" name="Tekstvak 2">
            <a:extLst>
              <a:ext uri="{FF2B5EF4-FFF2-40B4-BE49-F238E27FC236}">
                <a16:creationId xmlns:a16="http://schemas.microsoft.com/office/drawing/2014/main" id="{4A2343A6-01CB-1395-6899-D389B8C072A2}"/>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Oefening tijdens de les</a:t>
            </a:r>
          </a:p>
        </p:txBody>
      </p:sp>
    </p:spTree>
    <p:extLst>
      <p:ext uri="{BB962C8B-B14F-4D97-AF65-F5344CB8AC3E}">
        <p14:creationId xmlns:p14="http://schemas.microsoft.com/office/powerpoint/2010/main" val="1880373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9679B5AC-FD9B-4A6D-B6A0-0F9D652E897C}"/>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Algemene Leerdoelen</a:t>
            </a:r>
          </a:p>
        </p:txBody>
      </p:sp>
      <p:sp>
        <p:nvSpPr>
          <p:cNvPr id="7" name="TextBox 11">
            <a:extLst>
              <a:ext uri="{FF2B5EF4-FFF2-40B4-BE49-F238E27FC236}">
                <a16:creationId xmlns:a16="http://schemas.microsoft.com/office/drawing/2014/main" id="{D67DCAA1-8C2A-4F09-B599-95496068DD68}"/>
              </a:ext>
            </a:extLst>
          </p:cNvPr>
          <p:cNvSpPr txBox="1">
            <a:spLocks noChangeAspect="1"/>
          </p:cNvSpPr>
          <p:nvPr/>
        </p:nvSpPr>
        <p:spPr>
          <a:xfrm>
            <a:off x="3001811" y="1620000"/>
            <a:ext cx="8640000" cy="4860000"/>
          </a:xfrm>
          <a:prstGeom prst="rect">
            <a:avLst/>
          </a:prstGeom>
          <a:noFill/>
          <a:ln>
            <a:noFill/>
          </a:ln>
          <a:effectLst>
            <a:softEdge rad="50800"/>
          </a:effectLst>
        </p:spPr>
        <p:txBody>
          <a:bodyPr wrap="square" tIns="90000" bIns="90000" rtlCol="0">
            <a:noAutofit/>
          </a:bodyPr>
          <a:lstStyle/>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heeft kennis van de </a:t>
            </a: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BENG-eisen gesteld </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door het Bouwbesluit en is in staat  de rapportage van de Energieprestatie uit te leggen;</a:t>
            </a:r>
          </a:p>
          <a:p>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kent de definitie van Energieprestatie-indicatoren en TO-juli, weet hoe deze wordt bepaald en kent alle aspecten die van invloed zijn op de berekende </a:t>
            </a: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Energieprestatie-indicatoren en TO-juli indicator</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t>
            </a:r>
          </a:p>
          <a:p>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kan een gebouw splitsen in een utiliteitsgebouw en –woningdeel. Kan de gebruiksfuncties benoemen en de thermische-,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en rekenzone bepalen;</a:t>
            </a:r>
          </a:p>
          <a:p>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kan een woning/woongebouw adequaat </a:t>
            </a: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opnemen</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zoals is omschreven in het opnameprotocol ISSO 82.1;</a:t>
            </a:r>
          </a:p>
          <a:p>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3" name="Tekstvak 2">
            <a:extLst>
              <a:ext uri="{FF2B5EF4-FFF2-40B4-BE49-F238E27FC236}">
                <a16:creationId xmlns:a16="http://schemas.microsoft.com/office/drawing/2014/main" id="{095C7FB3-99F3-4CF7-A80E-E2B34F7032B2}"/>
              </a:ext>
            </a:extLst>
          </p:cNvPr>
          <p:cNvSpPr txBox="1">
            <a:spLocks noChangeAspect="1"/>
          </p:cNvSpPr>
          <p:nvPr/>
        </p:nvSpPr>
        <p:spPr>
          <a:xfrm>
            <a:off x="498350" y="1620000"/>
            <a:ext cx="215822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a:t>
            </a: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EP-adviseur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330173155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 3</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Uitwerken </a:t>
            </a:r>
          </a:p>
        </p:txBody>
      </p:sp>
      <p:sp>
        <p:nvSpPr>
          <p:cNvPr id="7" name="TextBox 11">
            <a:extLst>
              <a:ext uri="{FF2B5EF4-FFF2-40B4-BE49-F238E27FC236}">
                <a16:creationId xmlns:a16="http://schemas.microsoft.com/office/drawing/2014/main" id="{72B9FA1E-1BE3-4BC1-98EA-F33E55A20885}"/>
              </a:ext>
            </a:extLst>
          </p:cNvPr>
          <p:cNvSpPr txBox="1">
            <a:spLocks noChangeAspect="1"/>
          </p:cNvSpPr>
          <p:nvPr/>
        </p:nvSpPr>
        <p:spPr>
          <a:xfrm>
            <a:off x="2972627" y="1620000"/>
            <a:ext cx="8639999"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van de woning de volgende zaken:</a:t>
            </a:r>
          </a:p>
          <a:p>
            <a:pPr marL="342900" indent="-342900" fontAlgn="t">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GBO</a:t>
            </a: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BG</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Deel 1: 3,60 * 7,70 = 27,72 m²</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Deel 2: 1,85 * 2,25 = 4,16 m²</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Deel 3: 3,60 * 4,85 = 17,46</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Totaal 49,34 m²</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1e</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Deel 1: 3,60 * 7,70 = 27,72 m²</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Deel 2: 1,85 * 2,25 = 4,16 m²</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Deel 3: 3,60 * 4,85 = 17,46</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Totaal 49,34 m²</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GBO totaal 98,68 m² (93,75 m² - 103,61 m²)</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3" name="Tekstvak 2">
            <a:extLst>
              <a:ext uri="{FF2B5EF4-FFF2-40B4-BE49-F238E27FC236}">
                <a16:creationId xmlns:a16="http://schemas.microsoft.com/office/drawing/2014/main" id="{D87B44AE-E1BF-C652-9E5C-43DAEF034A5F}"/>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Oefening tijdens de les</a:t>
            </a:r>
          </a:p>
        </p:txBody>
      </p:sp>
    </p:spTree>
    <p:extLst>
      <p:ext uri="{BB962C8B-B14F-4D97-AF65-F5344CB8AC3E}">
        <p14:creationId xmlns:p14="http://schemas.microsoft.com/office/powerpoint/2010/main" val="134084912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516AF3A6-3615-4B72-BF75-E65EA86607BE}"/>
              </a:ext>
            </a:extLst>
          </p:cNvPr>
          <p:cNvGraphicFramePr/>
          <p:nvPr/>
        </p:nvGraphicFramePr>
        <p:xfrm>
          <a:off x="2656573" y="1190203"/>
          <a:ext cx="8132233" cy="54214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kstvak 1">
            <a:extLst>
              <a:ext uri="{FF2B5EF4-FFF2-40B4-BE49-F238E27FC236}">
                <a16:creationId xmlns:a16="http://schemas.microsoft.com/office/drawing/2014/main" id="{8350BAD2-3706-D876-35C4-A5A81677BB1A}"/>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27994296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516AF3A6-3615-4B72-BF75-E65EA86607BE}"/>
              </a:ext>
            </a:extLst>
          </p:cNvPr>
          <p:cNvGraphicFramePr/>
          <p:nvPr/>
        </p:nvGraphicFramePr>
        <p:xfrm>
          <a:off x="2656573" y="1190203"/>
          <a:ext cx="8132233" cy="54214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Pijl: rechts 1">
            <a:extLst>
              <a:ext uri="{FF2B5EF4-FFF2-40B4-BE49-F238E27FC236}">
                <a16:creationId xmlns:a16="http://schemas.microsoft.com/office/drawing/2014/main" id="{757C3B10-D799-C519-20E9-2B3587252D4A}"/>
              </a:ext>
            </a:extLst>
          </p:cNvPr>
          <p:cNvSpPr/>
          <p:nvPr/>
        </p:nvSpPr>
        <p:spPr>
          <a:xfrm>
            <a:off x="381000" y="4171950"/>
            <a:ext cx="1819275" cy="5715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51BC60FB-6B1C-8117-08D8-8F5B32829C0A}"/>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72384510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D67DCAA1-8C2A-4F09-B599-95496068DD68}"/>
              </a:ext>
            </a:extLst>
          </p:cNvPr>
          <p:cNvSpPr txBox="1">
            <a:spLocks noChangeAspect="1"/>
          </p:cNvSpPr>
          <p:nvPr/>
        </p:nvSpPr>
        <p:spPr>
          <a:xfrm>
            <a:off x="2972628" y="1620000"/>
            <a:ext cx="9111422" cy="4860000"/>
          </a:xfrm>
          <a:prstGeom prst="rect">
            <a:avLst/>
          </a:prstGeom>
          <a:noFill/>
          <a:ln>
            <a:noFill/>
          </a:ln>
          <a:effectLst>
            <a:softEdge rad="50800"/>
          </a:effectLst>
        </p:spPr>
        <p:txBody>
          <a:bodyPr wrap="square" tIns="90000" bIns="90000" rtlCol="0">
            <a:noAutofit/>
          </a:bodyPr>
          <a:lstStyle/>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Een thermische zone in een woning/woongebouw moet alleen in meerdere klimatiseringszones worden gesplitst als er in de woning/het woongebouw </a:t>
            </a:r>
            <a:r>
              <a:rPr lang="nl-NL" sz="2000" b="1" i="1"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verschillende</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typen klimaatinstallaties voorkomen (verwarming, koeling of ventilatie).</a:t>
            </a: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Indien de gebruiksoppervlakte van een initiële klimatiseringszone kleiner is dan 10% van de gebruiksoppervlakte van een andere initiële klimatiseringszone, dan wordt deze klimatiseringszone toegevoegd aan de grootste initiële klimatiseringszone</a:t>
            </a: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6" name="Tekstvak 5">
            <a:extLst>
              <a:ext uri="{FF2B5EF4-FFF2-40B4-BE49-F238E27FC236}">
                <a16:creationId xmlns:a16="http://schemas.microsoft.com/office/drawing/2014/main" id="{B9553BE8-DE54-4096-B0EF-7B446CC75B97}"/>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de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Klimatiseringszone</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p:txBody>
      </p:sp>
      <p:sp>
        <p:nvSpPr>
          <p:cNvPr id="2" name="Tekstvak 1">
            <a:extLst>
              <a:ext uri="{FF2B5EF4-FFF2-40B4-BE49-F238E27FC236}">
                <a16:creationId xmlns:a16="http://schemas.microsoft.com/office/drawing/2014/main" id="{4A2E3426-2E6E-2E26-979A-E6C36BD43460}"/>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64329966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E5557AA7-23F3-45E0-88E1-0B99670B147C}"/>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de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Klimatiseringszone</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Afb. 6.5 </a:t>
            </a:r>
          </a:p>
        </p:txBody>
      </p:sp>
      <p:pic>
        <p:nvPicPr>
          <p:cNvPr id="7" name="Afbeelding 6">
            <a:extLst>
              <a:ext uri="{FF2B5EF4-FFF2-40B4-BE49-F238E27FC236}">
                <a16:creationId xmlns:a16="http://schemas.microsoft.com/office/drawing/2014/main" id="{EDD6EB0F-D4D1-8F8A-C017-C2E9FDCE692A}"/>
              </a:ext>
            </a:extLst>
          </p:cNvPr>
          <p:cNvPicPr>
            <a:picLocks noChangeAspect="1"/>
          </p:cNvPicPr>
          <p:nvPr/>
        </p:nvPicPr>
        <p:blipFill>
          <a:blip r:embed="rId3"/>
          <a:stretch>
            <a:fillRect/>
          </a:stretch>
        </p:blipFill>
        <p:spPr>
          <a:xfrm>
            <a:off x="3637280" y="143423"/>
            <a:ext cx="4937759" cy="6589798"/>
          </a:xfrm>
          <a:prstGeom prst="rect">
            <a:avLst/>
          </a:prstGeom>
        </p:spPr>
      </p:pic>
      <p:sp>
        <p:nvSpPr>
          <p:cNvPr id="2" name="Tekstvak 1">
            <a:extLst>
              <a:ext uri="{FF2B5EF4-FFF2-40B4-BE49-F238E27FC236}">
                <a16:creationId xmlns:a16="http://schemas.microsoft.com/office/drawing/2014/main" id="{560BF020-F2B1-7D8F-BD0D-CCF94C16B745}"/>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6375935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jl: rechts 5">
            <a:extLst>
              <a:ext uri="{FF2B5EF4-FFF2-40B4-BE49-F238E27FC236}">
                <a16:creationId xmlns:a16="http://schemas.microsoft.com/office/drawing/2014/main" id="{AC4C3647-CC10-9B0E-8766-91D14CC07B49}"/>
              </a:ext>
            </a:extLst>
          </p:cNvPr>
          <p:cNvSpPr/>
          <p:nvPr/>
        </p:nvSpPr>
        <p:spPr>
          <a:xfrm>
            <a:off x="1320031" y="3864261"/>
            <a:ext cx="1628775" cy="37147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43C7F09B-7967-62E4-8947-79A156431FCF}"/>
              </a:ext>
            </a:extLst>
          </p:cNvPr>
          <p:cNvPicPr>
            <a:picLocks noChangeAspect="1"/>
          </p:cNvPicPr>
          <p:nvPr/>
        </p:nvPicPr>
        <p:blipFill>
          <a:blip r:embed="rId3"/>
          <a:stretch>
            <a:fillRect/>
          </a:stretch>
        </p:blipFill>
        <p:spPr>
          <a:xfrm>
            <a:off x="3637280" y="143423"/>
            <a:ext cx="4937759" cy="6589798"/>
          </a:xfrm>
          <a:prstGeom prst="rect">
            <a:avLst/>
          </a:prstGeom>
        </p:spPr>
      </p:pic>
      <p:pic>
        <p:nvPicPr>
          <p:cNvPr id="10" name="Afbeelding 9">
            <a:extLst>
              <a:ext uri="{FF2B5EF4-FFF2-40B4-BE49-F238E27FC236}">
                <a16:creationId xmlns:a16="http://schemas.microsoft.com/office/drawing/2014/main" id="{FB543549-D170-7FCE-86D3-11A56E585231}"/>
              </a:ext>
            </a:extLst>
          </p:cNvPr>
          <p:cNvPicPr>
            <a:picLocks noChangeAspect="1"/>
          </p:cNvPicPr>
          <p:nvPr/>
        </p:nvPicPr>
        <p:blipFill rotWithShape="1">
          <a:blip r:embed="rId4"/>
          <a:srcRect l="6121" t="6403" b="4153"/>
          <a:stretch/>
        </p:blipFill>
        <p:spPr>
          <a:xfrm>
            <a:off x="3241039" y="2886393"/>
            <a:ext cx="9028431" cy="2327213"/>
          </a:xfrm>
          <a:prstGeom prst="rect">
            <a:avLst/>
          </a:prstGeom>
        </p:spPr>
      </p:pic>
      <p:sp>
        <p:nvSpPr>
          <p:cNvPr id="11" name="Tekstvak 10">
            <a:extLst>
              <a:ext uri="{FF2B5EF4-FFF2-40B4-BE49-F238E27FC236}">
                <a16:creationId xmlns:a16="http://schemas.microsoft.com/office/drawing/2014/main" id="{05FEC4D9-DEA7-4794-CDFB-1BB2F91D505C}"/>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de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Klimatiseringszone</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Afb. 6.5 </a:t>
            </a:r>
          </a:p>
        </p:txBody>
      </p:sp>
      <p:sp>
        <p:nvSpPr>
          <p:cNvPr id="2" name="Tekstvak 1">
            <a:extLst>
              <a:ext uri="{FF2B5EF4-FFF2-40B4-BE49-F238E27FC236}">
                <a16:creationId xmlns:a16="http://schemas.microsoft.com/office/drawing/2014/main" id="{837E76EA-08CC-7E43-03DF-C77F1F46DB9D}"/>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60608373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7" name="Tekstvak 6">
            <a:extLst>
              <a:ext uri="{FF2B5EF4-FFF2-40B4-BE49-F238E27FC236}">
                <a16:creationId xmlns:a16="http://schemas.microsoft.com/office/drawing/2014/main" id="{2821FDA4-3E3B-4742-BB16-5E6578B212A8}"/>
              </a:ext>
            </a:extLst>
          </p:cNvPr>
          <p:cNvSpPr txBox="1">
            <a:spLocks noChangeAspect="1"/>
          </p:cNvSpPr>
          <p:nvPr/>
        </p:nvSpPr>
        <p:spPr>
          <a:xfrm>
            <a:off x="621599" y="1620000"/>
            <a:ext cx="10894126" cy="4860000"/>
          </a:xfrm>
          <a:prstGeom prst="rect">
            <a:avLst/>
          </a:prstGeom>
          <a:noFill/>
          <a:ln>
            <a:noFill/>
          </a:ln>
          <a:effectLst>
            <a:softEdge rad="50800"/>
          </a:effectLst>
        </p:spPr>
        <p:txBody>
          <a:bodyPr wrap="square" tIns="90000" bIns="90000" rtlCol="0">
            <a:noAutofit/>
          </a:bodyPr>
          <a:lstStyle/>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Let op: </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toelichting van Afb. 7.6 is zéér uitgebreid. Bestudeer deze goed. Enkele belangrijke toelichtingen:</a:t>
            </a:r>
          </a:p>
          <a:p>
            <a:pPr marL="285750" indent="-285750">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Indien er ruimten in de woning voorkomen die niet zijn geklimatiseerd, dan geldt het	volgende:</a:t>
            </a:r>
          </a:p>
          <a:p>
            <a:pPr marL="762152" lvl="1" indent="-285750">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Verblijfsruimten (woonkamer, slaapkamer, werkkamer, etc.) waarin geen verwarmingssysteem aanwezig is, moeten opgenomen worden als ruimten met (lokale) elektrische verwarming;</a:t>
            </a:r>
          </a:p>
          <a:p>
            <a:pPr marL="762152" lvl="1" indent="-285750">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Andere ruimten dan verblijfsruimten (bijvoorbeeld badkamer, toilet, overloop, hal, trapkast,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etc</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die geen verwarmingssysteem hebben moeten worden toegewezen aan de aangrenzende klimatiseringszone, waarbij eerst gekeken wordt naar een klimatiseringszone zonder koeling op dezelfde verdieping, en daarna pas naar andere klimatiseringszones,  waarbij een zo logisch mogelijke indeling gemaakt wordt. De aanname die achter deze regel ligt is dat deze ruimten indirect verwarmd worden vanuit de naastgelegen ruimten.</a:t>
            </a:r>
          </a:p>
          <a:p>
            <a:pPr marL="762152" lvl="1" indent="-285750">
              <a:buFont typeface="Arial" panose="020B0604020202020204" pitchFamily="34" charset="0"/>
              <a:buChar char="•"/>
            </a:pP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85750" indent="-285750">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Verschillende verwarmingssystemen zijn fysiek gescheiden 'verwarmingssystemen’. Verwarmingssystemen met verschillende (eventueel combinaties van) opwekkers, zoals bijvoorbeeld één verwarmingssysteem in het gebouw dat wordt gevoed door een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HR-ketel</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en een tweede verwarmingssysteem in een ander deel van hetzelfde gebouw dat wordt gevoed door bijvoorbeeld een warmtepomp (meestal ook in een andere ruimte geplaatst). De verschillende afgifte- en distributiesystemen die zijn aangesloten op dezelfde warmteopwekker(s) vallen onder hetzelfde verwarmingssysteem. Als er op dezelfde opwekker zowel radiatoren als vloerverwarming is aangesloten, wordt dit beschouwd als een verwarmingssysteem;</a:t>
            </a:r>
          </a:p>
        </p:txBody>
      </p:sp>
      <p:sp>
        <p:nvSpPr>
          <p:cNvPr id="2" name="Tekstvak 1">
            <a:extLst>
              <a:ext uri="{FF2B5EF4-FFF2-40B4-BE49-F238E27FC236}">
                <a16:creationId xmlns:a16="http://schemas.microsoft.com/office/drawing/2014/main" id="{609DE532-BA91-23D2-017D-97B8E39A751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16282937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7" name="Tekstvak 6">
            <a:extLst>
              <a:ext uri="{FF2B5EF4-FFF2-40B4-BE49-F238E27FC236}">
                <a16:creationId xmlns:a16="http://schemas.microsoft.com/office/drawing/2014/main" id="{2821FDA4-3E3B-4742-BB16-5E6578B212A8}"/>
              </a:ext>
            </a:extLst>
          </p:cNvPr>
          <p:cNvSpPr txBox="1">
            <a:spLocks noChangeAspect="1"/>
          </p:cNvSpPr>
          <p:nvPr/>
        </p:nvSpPr>
        <p:spPr>
          <a:xfrm>
            <a:off x="621599" y="1620000"/>
            <a:ext cx="6350701" cy="4860000"/>
          </a:xfrm>
          <a:prstGeom prst="rect">
            <a:avLst/>
          </a:prstGeom>
          <a:noFill/>
          <a:ln>
            <a:noFill/>
          </a:ln>
          <a:effectLst>
            <a:softEdge rad="50800"/>
          </a:effectLst>
        </p:spPr>
        <p:txBody>
          <a:bodyPr wrap="square" tIns="90000" bIns="90000" rtlCol="0">
            <a:noAutofit/>
          </a:bodyPr>
          <a:lstStyle/>
          <a:p>
            <a:pPr marL="285750" indent="-285750">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verwarmingsinstallatie heeft invloed op de indeling in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klimatiseringszones</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en rekenzones. Per rekenzone is </a:t>
            </a:r>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één verwarmingssysteem </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aanwezig. Eén verwarmingssysteem kan meer rekenzones van warmte voorzien.</a:t>
            </a:r>
          </a:p>
          <a:p>
            <a:pPr marL="285750" indent="-285750">
              <a:buFont typeface="Arial" panose="020B0604020202020204" pitchFamily="34" charset="0"/>
              <a:buChar char="•"/>
            </a:pP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85750" indent="-285750">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Een verwarmingssysteem kan meerdere opwekkers hebben (Het distributiesysteem kan door meer opwekkers worden gevoed);</a:t>
            </a:r>
          </a:p>
          <a:p>
            <a:pPr marL="285750" indent="-285750">
              <a:buFont typeface="Arial" panose="020B0604020202020204" pitchFamily="34" charset="0"/>
              <a:buChar char="•"/>
            </a:pP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Voorbeelden hiervan zijn cascade geschakelde ketels of bivalente/ hybride systemen</a:t>
            </a:r>
          </a:p>
          <a:p>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4" name="Afbeelding 3" descr="Afbeelding met binnen, keuken, zitten, koelkast&#10;&#10;Automatisch gegenereerde beschrijving">
            <a:extLst>
              <a:ext uri="{FF2B5EF4-FFF2-40B4-BE49-F238E27FC236}">
                <a16:creationId xmlns:a16="http://schemas.microsoft.com/office/drawing/2014/main" id="{E01881EE-ED09-4E3D-9F6D-631027C34D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595" r="8740"/>
          <a:stretch/>
        </p:blipFill>
        <p:spPr>
          <a:xfrm>
            <a:off x="6829426" y="1755742"/>
            <a:ext cx="4943474" cy="5102258"/>
          </a:xfrm>
          <a:prstGeom prst="rect">
            <a:avLst/>
          </a:prstGeom>
        </p:spPr>
      </p:pic>
      <p:sp>
        <p:nvSpPr>
          <p:cNvPr id="2" name="Tekstvak 1">
            <a:extLst>
              <a:ext uri="{FF2B5EF4-FFF2-40B4-BE49-F238E27FC236}">
                <a16:creationId xmlns:a16="http://schemas.microsoft.com/office/drawing/2014/main" id="{8C36F7CC-1F73-4808-AA99-EF2E972A320F}"/>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92069421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1DE71-DD7A-8CF9-2FC0-D3A89B94F28E}"/>
            </a:ext>
          </a:extLst>
        </p:cNvPr>
        <p:cNvGrpSpPr/>
        <p:nvPr/>
      </p:nvGrpSpPr>
      <p:grpSpPr>
        <a:xfrm>
          <a:off x="0" y="0"/>
          <a:ext cx="0" cy="0"/>
          <a:chOff x="0" y="0"/>
          <a:chExt cx="0" cy="0"/>
        </a:xfrm>
      </p:grpSpPr>
      <p:sp>
        <p:nvSpPr>
          <p:cNvPr id="8" name="Tekstvak 7">
            <a:extLst>
              <a:ext uri="{FF2B5EF4-FFF2-40B4-BE49-F238E27FC236}">
                <a16:creationId xmlns:a16="http://schemas.microsoft.com/office/drawing/2014/main" id="{D465B444-2078-5829-30C8-B60FB96D2FEF}"/>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7" name="Tekstvak 6">
            <a:extLst>
              <a:ext uri="{FF2B5EF4-FFF2-40B4-BE49-F238E27FC236}">
                <a16:creationId xmlns:a16="http://schemas.microsoft.com/office/drawing/2014/main" id="{CA6C65DF-EF8F-0C66-A1BD-718240C58E78}"/>
              </a:ext>
            </a:extLst>
          </p:cNvPr>
          <p:cNvSpPr txBox="1">
            <a:spLocks noChangeAspect="1"/>
          </p:cNvSpPr>
          <p:nvPr/>
        </p:nvSpPr>
        <p:spPr>
          <a:xfrm>
            <a:off x="621599" y="1620000"/>
            <a:ext cx="10894126" cy="4860000"/>
          </a:xfrm>
          <a:prstGeom prst="rect">
            <a:avLst/>
          </a:prstGeom>
          <a:noFill/>
          <a:ln>
            <a:noFill/>
          </a:ln>
          <a:effectLst>
            <a:softEdge rad="50800"/>
          </a:effectLst>
        </p:spPr>
        <p:txBody>
          <a:bodyPr wrap="square" tIns="90000" bIns="90000" rtlCol="0">
            <a:noAutofit/>
          </a:bodyPr>
          <a:lstStyle/>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 - MEERDERE VERWARMINGSSYSTEMEN IN ÉÉN RUIMTE </a:t>
            </a:r>
          </a:p>
          <a:p>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Indien een ruimte meerdere verwarmingssystemen (opwekking, distributie en afgifte) heeft moet je het verwarmingssysteem opnemen dat het grootste aandeel van de warmtebehoefte dekt. Dit is het </a:t>
            </a:r>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hoofdverwarmingssysteem</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a:p>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Indien niet eenduidig vast te stellen is wat het hoofdverwarmingssysteem is, moet je het systeem gebruiken met de hoogste (ontwerp) systeemtemperatuur.</a:t>
            </a:r>
          </a:p>
          <a:p>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85750" indent="-285750">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Indien uit een actuele </a:t>
            </a:r>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regeltechnische omschrijving </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blijkt welk systeem het grootste aandeel in de warmtelevering heeft moet je dat systeem kiezen. </a:t>
            </a:r>
          </a:p>
          <a:p>
            <a:pPr marL="285750" indent="-285750">
              <a:buFont typeface="Arial" panose="020B0604020202020204" pitchFamily="34" charset="0"/>
              <a:buChar char="•"/>
            </a:pP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85750" indent="-285750">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Indien een ruimte is voorzien van lokale elektrische (IR) (bij)verwarming om te voorzien in de verwarming voor het verblijven van mensen dan is dit lokale elektrische (IR) systeem het hoofdverwarmingssysteem. Dit kan bijvoorbeeld worden vastgesteld als alle zit-, slaap- of werkplekken in een woning verwarmd worden door dit type verwarming. De regel moet voorkomen dat elektrische verwarming gebruikt wordt als hoofdverwarming, maar methodisch achterwege gelaten kan worden. </a:t>
            </a:r>
          </a:p>
          <a:p>
            <a:pPr marL="285750" indent="-285750">
              <a:buFont typeface="Arial" panose="020B0604020202020204" pitchFamily="34" charset="0"/>
              <a:buChar char="•"/>
            </a:pP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85750" indent="-285750">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Indien één van de twee systemen verwarming via de luchtbehandeling is, dan geldt het andere systeem (bijvoorbeeld vloerverwarming of radiatoren) als hoofdverwarmingssysteem. </a:t>
            </a:r>
          </a:p>
          <a:p>
            <a:pPr marL="285750" indent="-285750">
              <a:buFont typeface="Arial" panose="020B0604020202020204" pitchFamily="34" charset="0"/>
              <a:buChar char="•"/>
            </a:pP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BD81D495-2875-9C34-6ADE-2B35C7C6C98F}"/>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25732584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7" name="Tekstvak 6">
            <a:extLst>
              <a:ext uri="{FF2B5EF4-FFF2-40B4-BE49-F238E27FC236}">
                <a16:creationId xmlns:a16="http://schemas.microsoft.com/office/drawing/2014/main" id="{2821FDA4-3E3B-4742-BB16-5E6578B212A8}"/>
              </a:ext>
            </a:extLst>
          </p:cNvPr>
          <p:cNvSpPr txBox="1">
            <a:spLocks noChangeAspect="1"/>
          </p:cNvSpPr>
          <p:nvPr/>
        </p:nvSpPr>
        <p:spPr>
          <a:xfrm>
            <a:off x="621599" y="1620000"/>
            <a:ext cx="10894126" cy="4860000"/>
          </a:xfrm>
          <a:prstGeom prst="rect">
            <a:avLst/>
          </a:prstGeom>
          <a:noFill/>
          <a:ln>
            <a:noFill/>
          </a:ln>
          <a:effectLst>
            <a:softEdge rad="50800"/>
          </a:effectLst>
        </p:spPr>
        <p:txBody>
          <a:bodyPr wrap="square" tIns="90000" bIns="90000" rtlCol="0">
            <a:noAutofit/>
          </a:bodyPr>
          <a:lstStyle/>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 - MEERDERE VERWARMINGSSYSTEMEN IN ÉÉN RUIMTE </a:t>
            </a:r>
          </a:p>
          <a:p>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Indien de bovenstaande regels niet tot een sluitend oordeel leiden, moeten de onderstaande regels gevolgd worden: </a:t>
            </a:r>
          </a:p>
          <a:p>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85750" indent="-285750">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Je moet er vanuit gaan dat het systeem dat het grootste vloeroppervlakte in de rekenzone verwarmd ook het grootste aandeel van de warmtebehoefte van de rekenzone dekt. Ook voor een systeem dat de basislast levert (bijvoorbeeld betonkern activering, vloerverwarming) moet je ervan uitgaan dat dat systeem het grootste aandeel van de warmtebehoefte van de ruimte dekt. </a:t>
            </a:r>
          </a:p>
          <a:p>
            <a:pPr marL="285750" indent="-285750">
              <a:buFont typeface="Arial" panose="020B0604020202020204" pitchFamily="34" charset="0"/>
              <a:buChar char="•"/>
            </a:pP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85750" indent="-285750">
              <a:buFont typeface="Arial" panose="020B0604020202020204" pitchFamily="34" charset="0"/>
              <a:buChar char="•"/>
            </a:pPr>
            <a:r>
              <a:rPr lang="nl-NL" sz="1600"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Indien na de oplevering een additioneel systeem is aangebracht, bijvoorbeeld een airco waarmee ook kan worden verwarmd, moet je ervan uitgaan dat het initiële systeem dat bij de oplevering aanwezig was het grootste aandeel in de warmtebehoefte van de ruimte dekt</a:t>
            </a:r>
          </a:p>
          <a:p>
            <a:pPr marL="285750" indent="-285750">
              <a:buFont typeface="Arial" panose="020B0604020202020204" pitchFamily="34" charset="0"/>
              <a:buChar char="•"/>
            </a:pP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640E026B-A5AD-C24F-E33C-45327F807EDD}"/>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599290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9679B5AC-FD9B-4A6D-B6A0-0F9D652E897C}"/>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Algemene Leerdoelen</a:t>
            </a:r>
          </a:p>
        </p:txBody>
      </p:sp>
      <p:sp>
        <p:nvSpPr>
          <p:cNvPr id="7" name="TextBox 11">
            <a:extLst>
              <a:ext uri="{FF2B5EF4-FFF2-40B4-BE49-F238E27FC236}">
                <a16:creationId xmlns:a16="http://schemas.microsoft.com/office/drawing/2014/main" id="{D67DCAA1-8C2A-4F09-B599-95496068DD68}"/>
              </a:ext>
            </a:extLst>
          </p:cNvPr>
          <p:cNvSpPr txBox="1">
            <a:spLocks noChangeAspect="1"/>
          </p:cNvSpPr>
          <p:nvPr/>
        </p:nvSpPr>
        <p:spPr>
          <a:xfrm>
            <a:off x="3001811" y="1620000"/>
            <a:ext cx="8640000" cy="4860000"/>
          </a:xfrm>
          <a:prstGeom prst="rect">
            <a:avLst/>
          </a:prstGeom>
          <a:noFill/>
          <a:ln>
            <a:noFill/>
          </a:ln>
          <a:effectLst>
            <a:softEdge rad="50800"/>
          </a:effectLst>
        </p:spPr>
        <p:txBody>
          <a:bodyPr wrap="square" tIns="90000" bIns="90000" rtlCol="0">
            <a:noAutofit/>
          </a:bodyPr>
          <a:lstStyle/>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weet wat de eisen zijn die gesteld worden aan </a:t>
            </a: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het projectdossier</a:t>
            </a:r>
          </a:p>
          <a:p>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kan meten, rekenen en handelen, zodanig dat </a:t>
            </a: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gegevens</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nodig voor het invullen </a:t>
            </a: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van het opnameformulier, correct worden verzameld</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t>
            </a:r>
          </a:p>
          <a:p>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kan de algemene gebouw-/rekenzone gegevens opnemen en kan deze eventueel achterhalen en invullen;</a:t>
            </a:r>
          </a:p>
          <a:p>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kan de methode, nodig om de thermische eigenschappen van constructies te bepalen beoordelen en interpreteren en aan de hand van H8 van de NTA 8800 en de eigenschappen narekenen. De EP-adviseur moet dus </a:t>
            </a: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thermische eigenschappen kunnen berekenen</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t>
            </a:r>
          </a:p>
          <a:p>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3" name="Tekstvak 2">
            <a:extLst>
              <a:ext uri="{FF2B5EF4-FFF2-40B4-BE49-F238E27FC236}">
                <a16:creationId xmlns:a16="http://schemas.microsoft.com/office/drawing/2014/main" id="{45FF6C2A-9976-412B-877A-8594C17B8360}"/>
              </a:ext>
            </a:extLst>
          </p:cNvPr>
          <p:cNvSpPr txBox="1">
            <a:spLocks noChangeAspect="1"/>
          </p:cNvSpPr>
          <p:nvPr/>
        </p:nvSpPr>
        <p:spPr>
          <a:xfrm>
            <a:off x="498350" y="1620000"/>
            <a:ext cx="215822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a:t>
            </a: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EP-adviseur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149281997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1774F-F53D-B620-F298-B92B200E7850}"/>
            </a:ext>
          </a:extLst>
        </p:cNvPr>
        <p:cNvGrpSpPr/>
        <p:nvPr/>
      </p:nvGrpSpPr>
      <p:grpSpPr>
        <a:xfrm>
          <a:off x="0" y="0"/>
          <a:ext cx="0" cy="0"/>
          <a:chOff x="0" y="0"/>
          <a:chExt cx="0" cy="0"/>
        </a:xfrm>
      </p:grpSpPr>
      <p:sp>
        <p:nvSpPr>
          <p:cNvPr id="8" name="Tekstvak 7">
            <a:extLst>
              <a:ext uri="{FF2B5EF4-FFF2-40B4-BE49-F238E27FC236}">
                <a16:creationId xmlns:a16="http://schemas.microsoft.com/office/drawing/2014/main" id="{4F9DCC0E-9C38-C9C5-D7D2-922BF837C969}"/>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7" name="Tekstvak 6">
            <a:extLst>
              <a:ext uri="{FF2B5EF4-FFF2-40B4-BE49-F238E27FC236}">
                <a16:creationId xmlns:a16="http://schemas.microsoft.com/office/drawing/2014/main" id="{915EFD6B-F326-3931-D2D0-11823274596A}"/>
              </a:ext>
            </a:extLst>
          </p:cNvPr>
          <p:cNvSpPr txBox="1">
            <a:spLocks noChangeAspect="1"/>
          </p:cNvSpPr>
          <p:nvPr/>
        </p:nvSpPr>
        <p:spPr>
          <a:xfrm>
            <a:off x="621599" y="1620000"/>
            <a:ext cx="10894126" cy="4860000"/>
          </a:xfrm>
          <a:prstGeom prst="rect">
            <a:avLst/>
          </a:prstGeom>
          <a:noFill/>
          <a:ln>
            <a:noFill/>
          </a:ln>
          <a:effectLst>
            <a:softEdge rad="50800"/>
          </a:effectLst>
        </p:spPr>
        <p:txBody>
          <a:bodyPr wrap="square" tIns="90000" bIns="90000" rtlCol="0">
            <a:noAutofit/>
          </a:bodyPr>
          <a:lstStyle/>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 - MEERDERE AFGIFTESYSTEMEN OP 1 VERWARMINGSYSTEEM </a:t>
            </a:r>
          </a:p>
          <a:p>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Indien er meerdere afgiftesystemen in het verwarmingssysteem aanwezig zijn, moet het type warmteafgifte van het hoofdvertrek aangehouden worden. Indien er een woonkamer aanwezig is in de rekenzone, dan is de woonkamer het hoofdvertrek. Indien er geen woonkamer aanwezig is in de rekenzone, dan is de verblijfsruimte met de grootste gebruiksoppervlakte in de rekenzone het hoofdvertrek</a:t>
            </a:r>
          </a:p>
          <a:p>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Als er in het hoofdvertrek ook meerdere afgiftesystemen in het hoofdverwarmingssysteem aanwezig zijn, wordt de volgende prioritering aangehouden: oppervlakteverwarming (vloerverwarming en/of wandverwarming), radiatoren/convectoren, elektrische verwarming, luchtverwarming, lokale kachel. Dus als er in het hoofdvertrek bijvoorbeeld radiatoren en vloerverwarming aanwezig zijn, dan wordt vloerverwarming aangehouden.</a:t>
            </a:r>
          </a:p>
          <a:p>
            <a:pPr marL="285750" indent="-285750">
              <a:buFont typeface="Arial" panose="020B0604020202020204" pitchFamily="34" charset="0"/>
              <a:buChar char="•"/>
            </a:pP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811EDD04-2A14-D2AB-598E-99AA58ACABF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20442775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A1DC444C-249E-49CD-807E-B5A7E925F16F}"/>
              </a:ext>
            </a:extLst>
          </p:cNvPr>
          <p:cNvPicPr>
            <a:picLocks noChangeAspect="1"/>
          </p:cNvPicPr>
          <p:nvPr/>
        </p:nvPicPr>
        <p:blipFill>
          <a:blip r:embed="rId3"/>
          <a:stretch>
            <a:fillRect/>
          </a:stretch>
        </p:blipFill>
        <p:spPr>
          <a:xfrm>
            <a:off x="615192" y="0"/>
            <a:ext cx="10967965" cy="6858000"/>
          </a:xfrm>
          <a:prstGeom prst="rect">
            <a:avLst/>
          </a:prstGeom>
        </p:spPr>
      </p:pic>
      <p:sp>
        <p:nvSpPr>
          <p:cNvPr id="2" name="Tekstvak 1">
            <a:extLst>
              <a:ext uri="{FF2B5EF4-FFF2-40B4-BE49-F238E27FC236}">
                <a16:creationId xmlns:a16="http://schemas.microsoft.com/office/drawing/2014/main" id="{4FA16C3F-9D6B-98E7-FBD8-2A20C7EAA6E2}"/>
              </a:ext>
            </a:extLst>
          </p:cNvPr>
          <p:cNvSpPr txBox="1"/>
          <p:nvPr/>
        </p:nvSpPr>
        <p:spPr>
          <a:xfrm>
            <a:off x="7874000" y="4048420"/>
            <a:ext cx="4206240" cy="384721"/>
          </a:xfrm>
          <a:prstGeom prst="rect">
            <a:avLst/>
          </a:prstGeom>
          <a:noFill/>
        </p:spPr>
        <p:txBody>
          <a:bodyPr wrap="square" rtlCol="0">
            <a:spAutoFit/>
          </a:bodyPr>
          <a:lstStyle/>
          <a:p>
            <a:r>
              <a:rPr lang="nl-NL" dirty="0"/>
              <a:t>Woonkamer Ag = 40 m²</a:t>
            </a:r>
          </a:p>
        </p:txBody>
      </p:sp>
      <p:sp>
        <p:nvSpPr>
          <p:cNvPr id="3" name="Tekstvak 2">
            <a:extLst>
              <a:ext uri="{FF2B5EF4-FFF2-40B4-BE49-F238E27FC236}">
                <a16:creationId xmlns:a16="http://schemas.microsoft.com/office/drawing/2014/main" id="{6F295029-6E0F-57EA-525D-18AC4F0483FC}"/>
              </a:ext>
            </a:extLst>
          </p:cNvPr>
          <p:cNvSpPr txBox="1"/>
          <p:nvPr/>
        </p:nvSpPr>
        <p:spPr>
          <a:xfrm>
            <a:off x="7874000" y="1238840"/>
            <a:ext cx="4206240" cy="384721"/>
          </a:xfrm>
          <a:prstGeom prst="rect">
            <a:avLst/>
          </a:prstGeom>
          <a:noFill/>
        </p:spPr>
        <p:txBody>
          <a:bodyPr wrap="square" rtlCol="0">
            <a:spAutoFit/>
          </a:bodyPr>
          <a:lstStyle/>
          <a:p>
            <a:r>
              <a:rPr lang="nl-NL" dirty="0"/>
              <a:t>Slaapkamer Ag = 15 m²</a:t>
            </a:r>
          </a:p>
        </p:txBody>
      </p:sp>
    </p:spTree>
    <p:extLst>
      <p:ext uri="{BB962C8B-B14F-4D97-AF65-F5344CB8AC3E}">
        <p14:creationId xmlns:p14="http://schemas.microsoft.com/office/powerpoint/2010/main" val="159925556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A1DC444C-249E-49CD-807E-B5A7E925F16F}"/>
              </a:ext>
            </a:extLst>
          </p:cNvPr>
          <p:cNvPicPr>
            <a:picLocks noChangeAspect="1"/>
          </p:cNvPicPr>
          <p:nvPr/>
        </p:nvPicPr>
        <p:blipFill>
          <a:blip r:embed="rId3"/>
          <a:stretch>
            <a:fillRect/>
          </a:stretch>
        </p:blipFill>
        <p:spPr>
          <a:xfrm>
            <a:off x="615192" y="0"/>
            <a:ext cx="10967965" cy="6858000"/>
          </a:xfrm>
          <a:prstGeom prst="rect">
            <a:avLst/>
          </a:prstGeom>
        </p:spPr>
      </p:pic>
      <p:sp>
        <p:nvSpPr>
          <p:cNvPr id="8" name="Rechthoek: afgeronde hoeken 7">
            <a:extLst>
              <a:ext uri="{FF2B5EF4-FFF2-40B4-BE49-F238E27FC236}">
                <a16:creationId xmlns:a16="http://schemas.microsoft.com/office/drawing/2014/main" id="{92246377-2E07-44A6-8053-11289641462E}"/>
              </a:ext>
            </a:extLst>
          </p:cNvPr>
          <p:cNvSpPr/>
          <p:nvPr/>
        </p:nvSpPr>
        <p:spPr>
          <a:xfrm>
            <a:off x="4381500" y="692942"/>
            <a:ext cx="1809750" cy="6000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HR107 ketel</a:t>
            </a:r>
          </a:p>
        </p:txBody>
      </p:sp>
      <p:cxnSp>
        <p:nvCxnSpPr>
          <p:cNvPr id="17" name="Verbindingslijn: gebogen 16">
            <a:extLst>
              <a:ext uri="{FF2B5EF4-FFF2-40B4-BE49-F238E27FC236}">
                <a16:creationId xmlns:a16="http://schemas.microsoft.com/office/drawing/2014/main" id="{B209FBC1-B2A4-4D1F-8D58-CABD3A46F522}"/>
              </a:ext>
            </a:extLst>
          </p:cNvPr>
          <p:cNvCxnSpPr>
            <a:cxnSpLocks/>
            <a:stCxn id="8" idx="3"/>
          </p:cNvCxnSpPr>
          <p:nvPr/>
        </p:nvCxnSpPr>
        <p:spPr>
          <a:xfrm>
            <a:off x="6191250" y="992980"/>
            <a:ext cx="4483100" cy="2112170"/>
          </a:xfrm>
          <a:prstGeom prst="bentConnector3">
            <a:avLst>
              <a:gd name="adj1" fmla="val 22805"/>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Rechte verbindingslijn met pijl 25">
            <a:extLst>
              <a:ext uri="{FF2B5EF4-FFF2-40B4-BE49-F238E27FC236}">
                <a16:creationId xmlns:a16="http://schemas.microsoft.com/office/drawing/2014/main" id="{A3A079E9-EB33-4B60-9174-833C6B909EC5}"/>
              </a:ext>
            </a:extLst>
          </p:cNvPr>
          <p:cNvCxnSpPr/>
          <p:nvPr/>
        </p:nvCxnSpPr>
        <p:spPr>
          <a:xfrm>
            <a:off x="10772775" y="3105150"/>
            <a:ext cx="0" cy="26098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Verbindingslijn: gebogen 27">
            <a:extLst>
              <a:ext uri="{FF2B5EF4-FFF2-40B4-BE49-F238E27FC236}">
                <a16:creationId xmlns:a16="http://schemas.microsoft.com/office/drawing/2014/main" id="{3242EAB9-488E-4C74-9918-8C2ECFD103EC}"/>
              </a:ext>
            </a:extLst>
          </p:cNvPr>
          <p:cNvCxnSpPr>
            <a:cxnSpLocks/>
          </p:cNvCxnSpPr>
          <p:nvPr/>
        </p:nvCxnSpPr>
        <p:spPr>
          <a:xfrm rot="10800000">
            <a:off x="4248151" y="992981"/>
            <a:ext cx="6296027" cy="4750599"/>
          </a:xfrm>
          <a:prstGeom prst="bentConnector3">
            <a:avLst>
              <a:gd name="adj1" fmla="val 147882"/>
            </a:avLst>
          </a:prstGeom>
          <a:ln>
            <a:tailEnd type="triangle"/>
          </a:ln>
        </p:spPr>
        <p:style>
          <a:lnRef idx="2">
            <a:schemeClr val="accent1"/>
          </a:lnRef>
          <a:fillRef idx="0">
            <a:schemeClr val="accent1"/>
          </a:fillRef>
          <a:effectRef idx="1">
            <a:schemeClr val="accent1"/>
          </a:effectRef>
          <a:fontRef idx="minor">
            <a:schemeClr val="tx1"/>
          </a:fontRef>
        </p:style>
      </p:cxnSp>
      <p:sp>
        <p:nvSpPr>
          <p:cNvPr id="35" name="Rechthoek: afgeronde hoeken 34">
            <a:extLst>
              <a:ext uri="{FF2B5EF4-FFF2-40B4-BE49-F238E27FC236}">
                <a16:creationId xmlns:a16="http://schemas.microsoft.com/office/drawing/2014/main" id="{FC8AAE99-661C-4056-ADC5-5ACD32FD304E}"/>
              </a:ext>
            </a:extLst>
          </p:cNvPr>
          <p:cNvSpPr/>
          <p:nvPr/>
        </p:nvSpPr>
        <p:spPr>
          <a:xfrm>
            <a:off x="7305675" y="2905125"/>
            <a:ext cx="3600439" cy="14638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Vloerverwarming</a:t>
            </a:r>
          </a:p>
        </p:txBody>
      </p:sp>
      <p:sp>
        <p:nvSpPr>
          <p:cNvPr id="36" name="Rechthoek: afgeronde hoeken 35">
            <a:extLst>
              <a:ext uri="{FF2B5EF4-FFF2-40B4-BE49-F238E27FC236}">
                <a16:creationId xmlns:a16="http://schemas.microsoft.com/office/drawing/2014/main" id="{9855AC11-860B-4BD6-9CB3-B2362AA2E7F0}"/>
              </a:ext>
            </a:extLst>
          </p:cNvPr>
          <p:cNvSpPr/>
          <p:nvPr/>
        </p:nvSpPr>
        <p:spPr>
          <a:xfrm>
            <a:off x="1285875" y="5495926"/>
            <a:ext cx="9388471" cy="14287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Vloerverwarming</a:t>
            </a:r>
          </a:p>
        </p:txBody>
      </p:sp>
      <p:sp>
        <p:nvSpPr>
          <p:cNvPr id="4" name="Tekstvak 3">
            <a:extLst>
              <a:ext uri="{FF2B5EF4-FFF2-40B4-BE49-F238E27FC236}">
                <a16:creationId xmlns:a16="http://schemas.microsoft.com/office/drawing/2014/main" id="{2898B1EB-3C14-4663-C2AD-07D0552E0C70}"/>
              </a:ext>
            </a:extLst>
          </p:cNvPr>
          <p:cNvSpPr txBox="1"/>
          <p:nvPr/>
        </p:nvSpPr>
        <p:spPr>
          <a:xfrm>
            <a:off x="7874000" y="4048420"/>
            <a:ext cx="4206240" cy="384721"/>
          </a:xfrm>
          <a:prstGeom prst="rect">
            <a:avLst/>
          </a:prstGeom>
          <a:noFill/>
        </p:spPr>
        <p:txBody>
          <a:bodyPr wrap="square" rtlCol="0">
            <a:spAutoFit/>
          </a:bodyPr>
          <a:lstStyle/>
          <a:p>
            <a:r>
              <a:rPr lang="nl-NL" dirty="0"/>
              <a:t>Woonkamer Ag = 40 m²</a:t>
            </a:r>
          </a:p>
        </p:txBody>
      </p:sp>
      <p:sp>
        <p:nvSpPr>
          <p:cNvPr id="5" name="Tekstvak 4">
            <a:extLst>
              <a:ext uri="{FF2B5EF4-FFF2-40B4-BE49-F238E27FC236}">
                <a16:creationId xmlns:a16="http://schemas.microsoft.com/office/drawing/2014/main" id="{C235D99E-AAED-A245-D262-646500F36CFB}"/>
              </a:ext>
            </a:extLst>
          </p:cNvPr>
          <p:cNvSpPr txBox="1"/>
          <p:nvPr/>
        </p:nvSpPr>
        <p:spPr>
          <a:xfrm>
            <a:off x="7874000" y="1238840"/>
            <a:ext cx="4206240" cy="384721"/>
          </a:xfrm>
          <a:prstGeom prst="rect">
            <a:avLst/>
          </a:prstGeom>
          <a:noFill/>
        </p:spPr>
        <p:txBody>
          <a:bodyPr wrap="square" rtlCol="0">
            <a:spAutoFit/>
          </a:bodyPr>
          <a:lstStyle/>
          <a:p>
            <a:r>
              <a:rPr lang="nl-NL" dirty="0"/>
              <a:t>Slaapkamer Ag = 15 m²</a:t>
            </a:r>
          </a:p>
        </p:txBody>
      </p:sp>
    </p:spTree>
    <p:extLst>
      <p:ext uri="{BB962C8B-B14F-4D97-AF65-F5344CB8AC3E}">
        <p14:creationId xmlns:p14="http://schemas.microsoft.com/office/powerpoint/2010/main" val="47175266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A1DC444C-249E-49CD-807E-B5A7E925F16F}"/>
              </a:ext>
            </a:extLst>
          </p:cNvPr>
          <p:cNvPicPr>
            <a:picLocks noChangeAspect="1"/>
          </p:cNvPicPr>
          <p:nvPr/>
        </p:nvPicPr>
        <p:blipFill>
          <a:blip r:embed="rId3"/>
          <a:stretch>
            <a:fillRect/>
          </a:stretch>
        </p:blipFill>
        <p:spPr>
          <a:xfrm>
            <a:off x="615192" y="0"/>
            <a:ext cx="10967965" cy="6858000"/>
          </a:xfrm>
          <a:prstGeom prst="rect">
            <a:avLst/>
          </a:prstGeom>
        </p:spPr>
      </p:pic>
      <p:sp>
        <p:nvSpPr>
          <p:cNvPr id="8" name="Rechthoek: afgeronde hoeken 7">
            <a:extLst>
              <a:ext uri="{FF2B5EF4-FFF2-40B4-BE49-F238E27FC236}">
                <a16:creationId xmlns:a16="http://schemas.microsoft.com/office/drawing/2014/main" id="{92246377-2E07-44A6-8053-11289641462E}"/>
              </a:ext>
            </a:extLst>
          </p:cNvPr>
          <p:cNvSpPr/>
          <p:nvPr/>
        </p:nvSpPr>
        <p:spPr>
          <a:xfrm>
            <a:off x="4381500" y="692942"/>
            <a:ext cx="1809750" cy="6000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HR107 ketel</a:t>
            </a:r>
          </a:p>
        </p:txBody>
      </p:sp>
      <p:cxnSp>
        <p:nvCxnSpPr>
          <p:cNvPr id="17" name="Verbindingslijn: gebogen 16">
            <a:extLst>
              <a:ext uri="{FF2B5EF4-FFF2-40B4-BE49-F238E27FC236}">
                <a16:creationId xmlns:a16="http://schemas.microsoft.com/office/drawing/2014/main" id="{B209FBC1-B2A4-4D1F-8D58-CABD3A46F522}"/>
              </a:ext>
            </a:extLst>
          </p:cNvPr>
          <p:cNvCxnSpPr>
            <a:cxnSpLocks/>
            <a:stCxn id="8" idx="3"/>
          </p:cNvCxnSpPr>
          <p:nvPr/>
        </p:nvCxnSpPr>
        <p:spPr>
          <a:xfrm>
            <a:off x="6191250" y="992980"/>
            <a:ext cx="4483100" cy="2112170"/>
          </a:xfrm>
          <a:prstGeom prst="bentConnector3">
            <a:avLst>
              <a:gd name="adj1" fmla="val 22805"/>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Rechte verbindingslijn met pijl 25">
            <a:extLst>
              <a:ext uri="{FF2B5EF4-FFF2-40B4-BE49-F238E27FC236}">
                <a16:creationId xmlns:a16="http://schemas.microsoft.com/office/drawing/2014/main" id="{A3A079E9-EB33-4B60-9174-833C6B909EC5}"/>
              </a:ext>
            </a:extLst>
          </p:cNvPr>
          <p:cNvCxnSpPr/>
          <p:nvPr/>
        </p:nvCxnSpPr>
        <p:spPr>
          <a:xfrm>
            <a:off x="10772775" y="3105150"/>
            <a:ext cx="0" cy="26098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Verbindingslijn: gebogen 27">
            <a:extLst>
              <a:ext uri="{FF2B5EF4-FFF2-40B4-BE49-F238E27FC236}">
                <a16:creationId xmlns:a16="http://schemas.microsoft.com/office/drawing/2014/main" id="{3242EAB9-488E-4C74-9918-8C2ECFD103EC}"/>
              </a:ext>
            </a:extLst>
          </p:cNvPr>
          <p:cNvCxnSpPr>
            <a:cxnSpLocks/>
          </p:cNvCxnSpPr>
          <p:nvPr/>
        </p:nvCxnSpPr>
        <p:spPr>
          <a:xfrm rot="10800000">
            <a:off x="4248151" y="992981"/>
            <a:ext cx="6296027" cy="4750599"/>
          </a:xfrm>
          <a:prstGeom prst="bentConnector3">
            <a:avLst>
              <a:gd name="adj1" fmla="val 147882"/>
            </a:avLst>
          </a:prstGeom>
          <a:ln>
            <a:tailEnd type="triangle"/>
          </a:ln>
        </p:spPr>
        <p:style>
          <a:lnRef idx="2">
            <a:schemeClr val="accent1"/>
          </a:lnRef>
          <a:fillRef idx="0">
            <a:schemeClr val="accent1"/>
          </a:fillRef>
          <a:effectRef idx="1">
            <a:schemeClr val="accent1"/>
          </a:effectRef>
          <a:fontRef idx="minor">
            <a:schemeClr val="tx1"/>
          </a:fontRef>
        </p:style>
      </p:cxnSp>
      <p:sp>
        <p:nvSpPr>
          <p:cNvPr id="35" name="Rechthoek: afgeronde hoeken 34">
            <a:extLst>
              <a:ext uri="{FF2B5EF4-FFF2-40B4-BE49-F238E27FC236}">
                <a16:creationId xmlns:a16="http://schemas.microsoft.com/office/drawing/2014/main" id="{FC8AAE99-661C-4056-ADC5-5ACD32FD304E}"/>
              </a:ext>
            </a:extLst>
          </p:cNvPr>
          <p:cNvSpPr/>
          <p:nvPr/>
        </p:nvSpPr>
        <p:spPr>
          <a:xfrm>
            <a:off x="7305675" y="2905125"/>
            <a:ext cx="3600439" cy="14638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Vloerverwarming</a:t>
            </a:r>
          </a:p>
        </p:txBody>
      </p:sp>
      <p:sp>
        <p:nvSpPr>
          <p:cNvPr id="36" name="Rechthoek: afgeronde hoeken 35">
            <a:extLst>
              <a:ext uri="{FF2B5EF4-FFF2-40B4-BE49-F238E27FC236}">
                <a16:creationId xmlns:a16="http://schemas.microsoft.com/office/drawing/2014/main" id="{9855AC11-860B-4BD6-9CB3-B2362AA2E7F0}"/>
              </a:ext>
            </a:extLst>
          </p:cNvPr>
          <p:cNvSpPr/>
          <p:nvPr/>
        </p:nvSpPr>
        <p:spPr>
          <a:xfrm>
            <a:off x="1285875" y="5495926"/>
            <a:ext cx="9388471" cy="14287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Vloerverwarming</a:t>
            </a:r>
          </a:p>
        </p:txBody>
      </p:sp>
      <p:sp>
        <p:nvSpPr>
          <p:cNvPr id="2" name="Tekstvak 1">
            <a:extLst>
              <a:ext uri="{FF2B5EF4-FFF2-40B4-BE49-F238E27FC236}">
                <a16:creationId xmlns:a16="http://schemas.microsoft.com/office/drawing/2014/main" id="{FD4AC2DE-65D6-A2B0-FA97-09AF30B1C31B}"/>
              </a:ext>
            </a:extLst>
          </p:cNvPr>
          <p:cNvSpPr txBox="1"/>
          <p:nvPr/>
        </p:nvSpPr>
        <p:spPr>
          <a:xfrm>
            <a:off x="4238625" y="4422355"/>
            <a:ext cx="4686300" cy="384721"/>
          </a:xfrm>
          <a:prstGeom prst="rect">
            <a:avLst/>
          </a:prstGeom>
          <a:noFill/>
        </p:spPr>
        <p:txBody>
          <a:bodyPr wrap="square" rtlCol="0">
            <a:spAutoFit/>
          </a:bodyPr>
          <a:lstStyle/>
          <a:p>
            <a:r>
              <a:rPr lang="nl-NL" dirty="0"/>
              <a:t>1 </a:t>
            </a:r>
            <a:r>
              <a:rPr lang="nl-NL" dirty="0" err="1"/>
              <a:t>Klimatiseringszone</a:t>
            </a:r>
            <a:endParaRPr lang="nl-NL" dirty="0"/>
          </a:p>
        </p:txBody>
      </p:sp>
      <p:sp>
        <p:nvSpPr>
          <p:cNvPr id="5" name="Tekstvak 4">
            <a:extLst>
              <a:ext uri="{FF2B5EF4-FFF2-40B4-BE49-F238E27FC236}">
                <a16:creationId xmlns:a16="http://schemas.microsoft.com/office/drawing/2014/main" id="{F3AB3013-D784-78CF-E72B-D60C898D579B}"/>
              </a:ext>
            </a:extLst>
          </p:cNvPr>
          <p:cNvSpPr txBox="1"/>
          <p:nvPr/>
        </p:nvSpPr>
        <p:spPr>
          <a:xfrm>
            <a:off x="7874000" y="4048420"/>
            <a:ext cx="4206240" cy="384721"/>
          </a:xfrm>
          <a:prstGeom prst="rect">
            <a:avLst/>
          </a:prstGeom>
          <a:noFill/>
        </p:spPr>
        <p:txBody>
          <a:bodyPr wrap="square" rtlCol="0">
            <a:spAutoFit/>
          </a:bodyPr>
          <a:lstStyle/>
          <a:p>
            <a:r>
              <a:rPr lang="nl-NL" dirty="0"/>
              <a:t>Woonkamer Ag = 40 m²</a:t>
            </a:r>
          </a:p>
        </p:txBody>
      </p:sp>
      <p:sp>
        <p:nvSpPr>
          <p:cNvPr id="7" name="Tekstvak 6">
            <a:extLst>
              <a:ext uri="{FF2B5EF4-FFF2-40B4-BE49-F238E27FC236}">
                <a16:creationId xmlns:a16="http://schemas.microsoft.com/office/drawing/2014/main" id="{C7552072-D80F-D016-A980-ADDF3F2917B0}"/>
              </a:ext>
            </a:extLst>
          </p:cNvPr>
          <p:cNvSpPr txBox="1"/>
          <p:nvPr/>
        </p:nvSpPr>
        <p:spPr>
          <a:xfrm>
            <a:off x="7874000" y="1238840"/>
            <a:ext cx="4206240" cy="384721"/>
          </a:xfrm>
          <a:prstGeom prst="rect">
            <a:avLst/>
          </a:prstGeom>
          <a:noFill/>
        </p:spPr>
        <p:txBody>
          <a:bodyPr wrap="square" rtlCol="0">
            <a:spAutoFit/>
          </a:bodyPr>
          <a:lstStyle/>
          <a:p>
            <a:r>
              <a:rPr lang="nl-NL" dirty="0"/>
              <a:t>Slaapkamer Ag = 15 m²</a:t>
            </a:r>
          </a:p>
        </p:txBody>
      </p:sp>
    </p:spTree>
    <p:extLst>
      <p:ext uri="{BB962C8B-B14F-4D97-AF65-F5344CB8AC3E}">
        <p14:creationId xmlns:p14="http://schemas.microsoft.com/office/powerpoint/2010/main" val="89289679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A1DC444C-249E-49CD-807E-B5A7E925F16F}"/>
              </a:ext>
            </a:extLst>
          </p:cNvPr>
          <p:cNvPicPr>
            <a:picLocks noChangeAspect="1"/>
          </p:cNvPicPr>
          <p:nvPr/>
        </p:nvPicPr>
        <p:blipFill>
          <a:blip r:embed="rId3"/>
          <a:stretch>
            <a:fillRect/>
          </a:stretch>
        </p:blipFill>
        <p:spPr>
          <a:xfrm>
            <a:off x="615192" y="0"/>
            <a:ext cx="10967965" cy="6858000"/>
          </a:xfrm>
          <a:prstGeom prst="rect">
            <a:avLst/>
          </a:prstGeom>
        </p:spPr>
      </p:pic>
      <p:sp>
        <p:nvSpPr>
          <p:cNvPr id="3" name="Rechthoek: afgeronde hoeken 2">
            <a:extLst>
              <a:ext uri="{FF2B5EF4-FFF2-40B4-BE49-F238E27FC236}">
                <a16:creationId xmlns:a16="http://schemas.microsoft.com/office/drawing/2014/main" id="{11FE4A06-B370-4B31-A281-6E90AD1D0EB8}"/>
              </a:ext>
            </a:extLst>
          </p:cNvPr>
          <p:cNvSpPr/>
          <p:nvPr/>
        </p:nvSpPr>
        <p:spPr>
          <a:xfrm>
            <a:off x="2095500" y="695325"/>
            <a:ext cx="1809750" cy="6000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Warmtepomp</a:t>
            </a:r>
          </a:p>
        </p:txBody>
      </p:sp>
      <p:sp>
        <p:nvSpPr>
          <p:cNvPr id="8" name="Rechthoek: afgeronde hoeken 7">
            <a:extLst>
              <a:ext uri="{FF2B5EF4-FFF2-40B4-BE49-F238E27FC236}">
                <a16:creationId xmlns:a16="http://schemas.microsoft.com/office/drawing/2014/main" id="{92246377-2E07-44A6-8053-11289641462E}"/>
              </a:ext>
            </a:extLst>
          </p:cNvPr>
          <p:cNvSpPr/>
          <p:nvPr/>
        </p:nvSpPr>
        <p:spPr>
          <a:xfrm>
            <a:off x="4381500" y="692942"/>
            <a:ext cx="1809750" cy="6000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HR107 ketel</a:t>
            </a:r>
          </a:p>
        </p:txBody>
      </p:sp>
      <p:cxnSp>
        <p:nvCxnSpPr>
          <p:cNvPr id="12" name="Rechte verbindingslijn met pijl 11">
            <a:extLst>
              <a:ext uri="{FF2B5EF4-FFF2-40B4-BE49-F238E27FC236}">
                <a16:creationId xmlns:a16="http://schemas.microsoft.com/office/drawing/2014/main" id="{9C16DEC4-8C49-467D-BF66-F8AF1A39AA56}"/>
              </a:ext>
            </a:extLst>
          </p:cNvPr>
          <p:cNvCxnSpPr>
            <a:cxnSpLocks/>
            <a:stCxn id="3" idx="3"/>
          </p:cNvCxnSpPr>
          <p:nvPr/>
        </p:nvCxnSpPr>
        <p:spPr>
          <a:xfrm>
            <a:off x="3905250" y="995363"/>
            <a:ext cx="3905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Verbindingslijn: gebogen 16">
            <a:extLst>
              <a:ext uri="{FF2B5EF4-FFF2-40B4-BE49-F238E27FC236}">
                <a16:creationId xmlns:a16="http://schemas.microsoft.com/office/drawing/2014/main" id="{B209FBC1-B2A4-4D1F-8D58-CABD3A46F522}"/>
              </a:ext>
            </a:extLst>
          </p:cNvPr>
          <p:cNvCxnSpPr>
            <a:cxnSpLocks/>
            <a:stCxn id="8" idx="3"/>
          </p:cNvCxnSpPr>
          <p:nvPr/>
        </p:nvCxnSpPr>
        <p:spPr>
          <a:xfrm>
            <a:off x="6191250" y="992980"/>
            <a:ext cx="4483100" cy="2112170"/>
          </a:xfrm>
          <a:prstGeom prst="bentConnector3">
            <a:avLst>
              <a:gd name="adj1" fmla="val 22805"/>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Rechte verbindingslijn met pijl 25">
            <a:extLst>
              <a:ext uri="{FF2B5EF4-FFF2-40B4-BE49-F238E27FC236}">
                <a16:creationId xmlns:a16="http://schemas.microsoft.com/office/drawing/2014/main" id="{A3A079E9-EB33-4B60-9174-833C6B909EC5}"/>
              </a:ext>
            </a:extLst>
          </p:cNvPr>
          <p:cNvCxnSpPr/>
          <p:nvPr/>
        </p:nvCxnSpPr>
        <p:spPr>
          <a:xfrm>
            <a:off x="10772775" y="3105150"/>
            <a:ext cx="0" cy="26098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Verbindingslijn: gebogen 27">
            <a:extLst>
              <a:ext uri="{FF2B5EF4-FFF2-40B4-BE49-F238E27FC236}">
                <a16:creationId xmlns:a16="http://schemas.microsoft.com/office/drawing/2014/main" id="{3242EAB9-488E-4C74-9918-8C2ECFD103EC}"/>
              </a:ext>
            </a:extLst>
          </p:cNvPr>
          <p:cNvCxnSpPr>
            <a:cxnSpLocks/>
          </p:cNvCxnSpPr>
          <p:nvPr/>
        </p:nvCxnSpPr>
        <p:spPr>
          <a:xfrm rot="10800000">
            <a:off x="1924051" y="992981"/>
            <a:ext cx="8620125" cy="4750595"/>
          </a:xfrm>
          <a:prstGeom prst="bentConnector3">
            <a:avLst>
              <a:gd name="adj1" fmla="val 108232"/>
            </a:avLst>
          </a:prstGeom>
          <a:ln>
            <a:tailEnd type="triangle"/>
          </a:ln>
        </p:spPr>
        <p:style>
          <a:lnRef idx="2">
            <a:schemeClr val="accent1"/>
          </a:lnRef>
          <a:fillRef idx="0">
            <a:schemeClr val="accent1"/>
          </a:fillRef>
          <a:effectRef idx="1">
            <a:schemeClr val="accent1"/>
          </a:effectRef>
          <a:fontRef idx="minor">
            <a:schemeClr val="tx1"/>
          </a:fontRef>
        </p:style>
      </p:cxnSp>
      <p:sp>
        <p:nvSpPr>
          <p:cNvPr id="35" name="Rechthoek: afgeronde hoeken 34">
            <a:extLst>
              <a:ext uri="{FF2B5EF4-FFF2-40B4-BE49-F238E27FC236}">
                <a16:creationId xmlns:a16="http://schemas.microsoft.com/office/drawing/2014/main" id="{FC8AAE99-661C-4056-ADC5-5ACD32FD304E}"/>
              </a:ext>
            </a:extLst>
          </p:cNvPr>
          <p:cNvSpPr/>
          <p:nvPr/>
        </p:nvSpPr>
        <p:spPr>
          <a:xfrm>
            <a:off x="7305675" y="2905125"/>
            <a:ext cx="3600439" cy="14638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Vloerverwarming</a:t>
            </a:r>
          </a:p>
        </p:txBody>
      </p:sp>
      <p:sp>
        <p:nvSpPr>
          <p:cNvPr id="36" name="Rechthoek: afgeronde hoeken 35">
            <a:extLst>
              <a:ext uri="{FF2B5EF4-FFF2-40B4-BE49-F238E27FC236}">
                <a16:creationId xmlns:a16="http://schemas.microsoft.com/office/drawing/2014/main" id="{9855AC11-860B-4BD6-9CB3-B2362AA2E7F0}"/>
              </a:ext>
            </a:extLst>
          </p:cNvPr>
          <p:cNvSpPr/>
          <p:nvPr/>
        </p:nvSpPr>
        <p:spPr>
          <a:xfrm>
            <a:off x="1285875" y="5495926"/>
            <a:ext cx="9388471" cy="14287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Vloerverwarming</a:t>
            </a:r>
          </a:p>
        </p:txBody>
      </p:sp>
      <p:sp>
        <p:nvSpPr>
          <p:cNvPr id="5" name="Tekstvak 4">
            <a:extLst>
              <a:ext uri="{FF2B5EF4-FFF2-40B4-BE49-F238E27FC236}">
                <a16:creationId xmlns:a16="http://schemas.microsoft.com/office/drawing/2014/main" id="{4BE1328C-A34C-D588-EADA-8344DF61F3A7}"/>
              </a:ext>
            </a:extLst>
          </p:cNvPr>
          <p:cNvSpPr txBox="1"/>
          <p:nvPr/>
        </p:nvSpPr>
        <p:spPr>
          <a:xfrm>
            <a:off x="7874000" y="4048420"/>
            <a:ext cx="4206240" cy="384721"/>
          </a:xfrm>
          <a:prstGeom prst="rect">
            <a:avLst/>
          </a:prstGeom>
          <a:noFill/>
        </p:spPr>
        <p:txBody>
          <a:bodyPr wrap="square" rtlCol="0">
            <a:spAutoFit/>
          </a:bodyPr>
          <a:lstStyle/>
          <a:p>
            <a:r>
              <a:rPr lang="nl-NL" dirty="0"/>
              <a:t>Woonkamer Ag = 40 m²</a:t>
            </a:r>
          </a:p>
        </p:txBody>
      </p:sp>
      <p:sp>
        <p:nvSpPr>
          <p:cNvPr id="7" name="Tekstvak 6">
            <a:extLst>
              <a:ext uri="{FF2B5EF4-FFF2-40B4-BE49-F238E27FC236}">
                <a16:creationId xmlns:a16="http://schemas.microsoft.com/office/drawing/2014/main" id="{94A527A3-2AFD-5941-52F4-03ACB8C8741D}"/>
              </a:ext>
            </a:extLst>
          </p:cNvPr>
          <p:cNvSpPr txBox="1"/>
          <p:nvPr/>
        </p:nvSpPr>
        <p:spPr>
          <a:xfrm>
            <a:off x="7874000" y="1238840"/>
            <a:ext cx="4206240" cy="384721"/>
          </a:xfrm>
          <a:prstGeom prst="rect">
            <a:avLst/>
          </a:prstGeom>
          <a:noFill/>
        </p:spPr>
        <p:txBody>
          <a:bodyPr wrap="square" rtlCol="0">
            <a:spAutoFit/>
          </a:bodyPr>
          <a:lstStyle/>
          <a:p>
            <a:r>
              <a:rPr lang="nl-NL" dirty="0"/>
              <a:t>Slaapkamer Ag = 15 m²</a:t>
            </a:r>
          </a:p>
        </p:txBody>
      </p:sp>
    </p:spTree>
    <p:extLst>
      <p:ext uri="{BB962C8B-B14F-4D97-AF65-F5344CB8AC3E}">
        <p14:creationId xmlns:p14="http://schemas.microsoft.com/office/powerpoint/2010/main" val="109908439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A1DC444C-249E-49CD-807E-B5A7E925F16F}"/>
              </a:ext>
            </a:extLst>
          </p:cNvPr>
          <p:cNvPicPr>
            <a:picLocks noChangeAspect="1"/>
          </p:cNvPicPr>
          <p:nvPr/>
        </p:nvPicPr>
        <p:blipFill>
          <a:blip r:embed="rId3"/>
          <a:stretch>
            <a:fillRect/>
          </a:stretch>
        </p:blipFill>
        <p:spPr>
          <a:xfrm>
            <a:off x="615192" y="0"/>
            <a:ext cx="10967965" cy="6858000"/>
          </a:xfrm>
          <a:prstGeom prst="rect">
            <a:avLst/>
          </a:prstGeom>
        </p:spPr>
      </p:pic>
      <p:sp>
        <p:nvSpPr>
          <p:cNvPr id="3" name="Rechthoek: afgeronde hoeken 2">
            <a:extLst>
              <a:ext uri="{FF2B5EF4-FFF2-40B4-BE49-F238E27FC236}">
                <a16:creationId xmlns:a16="http://schemas.microsoft.com/office/drawing/2014/main" id="{11FE4A06-B370-4B31-A281-6E90AD1D0EB8}"/>
              </a:ext>
            </a:extLst>
          </p:cNvPr>
          <p:cNvSpPr/>
          <p:nvPr/>
        </p:nvSpPr>
        <p:spPr>
          <a:xfrm>
            <a:off x="2095500" y="695325"/>
            <a:ext cx="1809750" cy="6000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Warmtepomp</a:t>
            </a:r>
          </a:p>
        </p:txBody>
      </p:sp>
      <p:sp>
        <p:nvSpPr>
          <p:cNvPr id="8" name="Rechthoek: afgeronde hoeken 7">
            <a:extLst>
              <a:ext uri="{FF2B5EF4-FFF2-40B4-BE49-F238E27FC236}">
                <a16:creationId xmlns:a16="http://schemas.microsoft.com/office/drawing/2014/main" id="{92246377-2E07-44A6-8053-11289641462E}"/>
              </a:ext>
            </a:extLst>
          </p:cNvPr>
          <p:cNvSpPr/>
          <p:nvPr/>
        </p:nvSpPr>
        <p:spPr>
          <a:xfrm>
            <a:off x="4381500" y="692942"/>
            <a:ext cx="1809750" cy="6000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HR107 ketel</a:t>
            </a:r>
          </a:p>
        </p:txBody>
      </p:sp>
      <p:cxnSp>
        <p:nvCxnSpPr>
          <p:cNvPr id="12" name="Rechte verbindingslijn met pijl 11">
            <a:extLst>
              <a:ext uri="{FF2B5EF4-FFF2-40B4-BE49-F238E27FC236}">
                <a16:creationId xmlns:a16="http://schemas.microsoft.com/office/drawing/2014/main" id="{9C16DEC4-8C49-467D-BF66-F8AF1A39AA56}"/>
              </a:ext>
            </a:extLst>
          </p:cNvPr>
          <p:cNvCxnSpPr>
            <a:cxnSpLocks/>
            <a:stCxn id="3" idx="3"/>
          </p:cNvCxnSpPr>
          <p:nvPr/>
        </p:nvCxnSpPr>
        <p:spPr>
          <a:xfrm>
            <a:off x="3905250" y="995363"/>
            <a:ext cx="3905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Verbindingslijn: gebogen 16">
            <a:extLst>
              <a:ext uri="{FF2B5EF4-FFF2-40B4-BE49-F238E27FC236}">
                <a16:creationId xmlns:a16="http://schemas.microsoft.com/office/drawing/2014/main" id="{B209FBC1-B2A4-4D1F-8D58-CABD3A46F522}"/>
              </a:ext>
            </a:extLst>
          </p:cNvPr>
          <p:cNvCxnSpPr>
            <a:cxnSpLocks/>
            <a:stCxn id="8" idx="3"/>
          </p:cNvCxnSpPr>
          <p:nvPr/>
        </p:nvCxnSpPr>
        <p:spPr>
          <a:xfrm>
            <a:off x="6191250" y="992980"/>
            <a:ext cx="4483100" cy="2112170"/>
          </a:xfrm>
          <a:prstGeom prst="bentConnector3">
            <a:avLst>
              <a:gd name="adj1" fmla="val 22805"/>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Rechte verbindingslijn met pijl 25">
            <a:extLst>
              <a:ext uri="{FF2B5EF4-FFF2-40B4-BE49-F238E27FC236}">
                <a16:creationId xmlns:a16="http://schemas.microsoft.com/office/drawing/2014/main" id="{A3A079E9-EB33-4B60-9174-833C6B909EC5}"/>
              </a:ext>
            </a:extLst>
          </p:cNvPr>
          <p:cNvCxnSpPr/>
          <p:nvPr/>
        </p:nvCxnSpPr>
        <p:spPr>
          <a:xfrm>
            <a:off x="10772775" y="3105150"/>
            <a:ext cx="0" cy="26098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Verbindingslijn: gebogen 27">
            <a:extLst>
              <a:ext uri="{FF2B5EF4-FFF2-40B4-BE49-F238E27FC236}">
                <a16:creationId xmlns:a16="http://schemas.microsoft.com/office/drawing/2014/main" id="{3242EAB9-488E-4C74-9918-8C2ECFD103EC}"/>
              </a:ext>
            </a:extLst>
          </p:cNvPr>
          <p:cNvCxnSpPr>
            <a:cxnSpLocks/>
          </p:cNvCxnSpPr>
          <p:nvPr/>
        </p:nvCxnSpPr>
        <p:spPr>
          <a:xfrm rot="10800000">
            <a:off x="1924051" y="992981"/>
            <a:ext cx="8620125" cy="4750595"/>
          </a:xfrm>
          <a:prstGeom prst="bentConnector3">
            <a:avLst>
              <a:gd name="adj1" fmla="val 108232"/>
            </a:avLst>
          </a:prstGeom>
          <a:ln>
            <a:tailEnd type="triangle"/>
          </a:ln>
        </p:spPr>
        <p:style>
          <a:lnRef idx="2">
            <a:schemeClr val="accent1"/>
          </a:lnRef>
          <a:fillRef idx="0">
            <a:schemeClr val="accent1"/>
          </a:fillRef>
          <a:effectRef idx="1">
            <a:schemeClr val="accent1"/>
          </a:effectRef>
          <a:fontRef idx="minor">
            <a:schemeClr val="tx1"/>
          </a:fontRef>
        </p:style>
      </p:cxnSp>
      <p:sp>
        <p:nvSpPr>
          <p:cNvPr id="35" name="Rechthoek: afgeronde hoeken 34">
            <a:extLst>
              <a:ext uri="{FF2B5EF4-FFF2-40B4-BE49-F238E27FC236}">
                <a16:creationId xmlns:a16="http://schemas.microsoft.com/office/drawing/2014/main" id="{FC8AAE99-661C-4056-ADC5-5ACD32FD304E}"/>
              </a:ext>
            </a:extLst>
          </p:cNvPr>
          <p:cNvSpPr/>
          <p:nvPr/>
        </p:nvSpPr>
        <p:spPr>
          <a:xfrm>
            <a:off x="7305675" y="2905125"/>
            <a:ext cx="3600439" cy="14638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Vloerverwarming</a:t>
            </a:r>
          </a:p>
        </p:txBody>
      </p:sp>
      <p:sp>
        <p:nvSpPr>
          <p:cNvPr id="36" name="Rechthoek: afgeronde hoeken 35">
            <a:extLst>
              <a:ext uri="{FF2B5EF4-FFF2-40B4-BE49-F238E27FC236}">
                <a16:creationId xmlns:a16="http://schemas.microsoft.com/office/drawing/2014/main" id="{9855AC11-860B-4BD6-9CB3-B2362AA2E7F0}"/>
              </a:ext>
            </a:extLst>
          </p:cNvPr>
          <p:cNvSpPr/>
          <p:nvPr/>
        </p:nvSpPr>
        <p:spPr>
          <a:xfrm>
            <a:off x="1285875" y="5495926"/>
            <a:ext cx="9388471" cy="14287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Vloerverwarming</a:t>
            </a:r>
          </a:p>
        </p:txBody>
      </p:sp>
      <p:sp>
        <p:nvSpPr>
          <p:cNvPr id="11" name="Tekstvak 10">
            <a:extLst>
              <a:ext uri="{FF2B5EF4-FFF2-40B4-BE49-F238E27FC236}">
                <a16:creationId xmlns:a16="http://schemas.microsoft.com/office/drawing/2014/main" id="{25A58873-501A-4B2E-8BF1-15E68D5B5BDC}"/>
              </a:ext>
            </a:extLst>
          </p:cNvPr>
          <p:cNvSpPr txBox="1"/>
          <p:nvPr/>
        </p:nvSpPr>
        <p:spPr>
          <a:xfrm>
            <a:off x="4238625" y="4422355"/>
            <a:ext cx="4686300" cy="384721"/>
          </a:xfrm>
          <a:prstGeom prst="rect">
            <a:avLst/>
          </a:prstGeom>
          <a:noFill/>
        </p:spPr>
        <p:txBody>
          <a:bodyPr wrap="square" rtlCol="0">
            <a:spAutoFit/>
          </a:bodyPr>
          <a:lstStyle/>
          <a:p>
            <a:r>
              <a:rPr lang="nl-NL" dirty="0"/>
              <a:t>1 </a:t>
            </a:r>
            <a:r>
              <a:rPr lang="nl-NL" dirty="0" err="1"/>
              <a:t>Klimatiseringszone</a:t>
            </a:r>
            <a:endParaRPr lang="nl-NL" dirty="0"/>
          </a:p>
        </p:txBody>
      </p:sp>
      <p:sp>
        <p:nvSpPr>
          <p:cNvPr id="5" name="Tekstvak 4">
            <a:extLst>
              <a:ext uri="{FF2B5EF4-FFF2-40B4-BE49-F238E27FC236}">
                <a16:creationId xmlns:a16="http://schemas.microsoft.com/office/drawing/2014/main" id="{12FD7E5D-2431-CC43-47E3-A9136DFBB91D}"/>
              </a:ext>
            </a:extLst>
          </p:cNvPr>
          <p:cNvSpPr txBox="1"/>
          <p:nvPr/>
        </p:nvSpPr>
        <p:spPr>
          <a:xfrm>
            <a:off x="7874000" y="4048420"/>
            <a:ext cx="4206240" cy="384721"/>
          </a:xfrm>
          <a:prstGeom prst="rect">
            <a:avLst/>
          </a:prstGeom>
          <a:noFill/>
        </p:spPr>
        <p:txBody>
          <a:bodyPr wrap="square" rtlCol="0">
            <a:spAutoFit/>
          </a:bodyPr>
          <a:lstStyle/>
          <a:p>
            <a:r>
              <a:rPr lang="nl-NL" dirty="0"/>
              <a:t>Woonkamer Ag = 40 m²</a:t>
            </a:r>
          </a:p>
        </p:txBody>
      </p:sp>
      <p:sp>
        <p:nvSpPr>
          <p:cNvPr id="7" name="Tekstvak 6">
            <a:extLst>
              <a:ext uri="{FF2B5EF4-FFF2-40B4-BE49-F238E27FC236}">
                <a16:creationId xmlns:a16="http://schemas.microsoft.com/office/drawing/2014/main" id="{F3A723FE-D44D-782B-1249-D30645C340CB}"/>
              </a:ext>
            </a:extLst>
          </p:cNvPr>
          <p:cNvSpPr txBox="1"/>
          <p:nvPr/>
        </p:nvSpPr>
        <p:spPr>
          <a:xfrm>
            <a:off x="7874000" y="1238840"/>
            <a:ext cx="4206240" cy="384721"/>
          </a:xfrm>
          <a:prstGeom prst="rect">
            <a:avLst/>
          </a:prstGeom>
          <a:noFill/>
        </p:spPr>
        <p:txBody>
          <a:bodyPr wrap="square" rtlCol="0">
            <a:spAutoFit/>
          </a:bodyPr>
          <a:lstStyle/>
          <a:p>
            <a:r>
              <a:rPr lang="nl-NL" dirty="0"/>
              <a:t>Slaapkamer Ag = 15 m²</a:t>
            </a:r>
          </a:p>
        </p:txBody>
      </p:sp>
    </p:spTree>
    <p:extLst>
      <p:ext uri="{BB962C8B-B14F-4D97-AF65-F5344CB8AC3E}">
        <p14:creationId xmlns:p14="http://schemas.microsoft.com/office/powerpoint/2010/main" val="150693055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A1DC444C-249E-49CD-807E-B5A7E925F16F}"/>
              </a:ext>
            </a:extLst>
          </p:cNvPr>
          <p:cNvPicPr>
            <a:picLocks noChangeAspect="1"/>
          </p:cNvPicPr>
          <p:nvPr/>
        </p:nvPicPr>
        <p:blipFill>
          <a:blip r:embed="rId3"/>
          <a:stretch>
            <a:fillRect/>
          </a:stretch>
        </p:blipFill>
        <p:spPr>
          <a:xfrm>
            <a:off x="615192" y="0"/>
            <a:ext cx="10967965" cy="6858000"/>
          </a:xfrm>
          <a:prstGeom prst="rect">
            <a:avLst/>
          </a:prstGeom>
        </p:spPr>
      </p:pic>
      <p:sp>
        <p:nvSpPr>
          <p:cNvPr id="3" name="Rechthoek: afgeronde hoeken 2">
            <a:extLst>
              <a:ext uri="{FF2B5EF4-FFF2-40B4-BE49-F238E27FC236}">
                <a16:creationId xmlns:a16="http://schemas.microsoft.com/office/drawing/2014/main" id="{11FE4A06-B370-4B31-A281-6E90AD1D0EB8}"/>
              </a:ext>
            </a:extLst>
          </p:cNvPr>
          <p:cNvSpPr/>
          <p:nvPr/>
        </p:nvSpPr>
        <p:spPr>
          <a:xfrm>
            <a:off x="2095500" y="695325"/>
            <a:ext cx="1809750" cy="6000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Warmtepomp</a:t>
            </a:r>
          </a:p>
        </p:txBody>
      </p:sp>
      <p:sp>
        <p:nvSpPr>
          <p:cNvPr id="8" name="Rechthoek: afgeronde hoeken 7">
            <a:extLst>
              <a:ext uri="{FF2B5EF4-FFF2-40B4-BE49-F238E27FC236}">
                <a16:creationId xmlns:a16="http://schemas.microsoft.com/office/drawing/2014/main" id="{92246377-2E07-44A6-8053-11289641462E}"/>
              </a:ext>
            </a:extLst>
          </p:cNvPr>
          <p:cNvSpPr/>
          <p:nvPr/>
        </p:nvSpPr>
        <p:spPr>
          <a:xfrm>
            <a:off x="4381500" y="692942"/>
            <a:ext cx="1809750" cy="6000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HR107 ketel</a:t>
            </a:r>
          </a:p>
        </p:txBody>
      </p:sp>
      <p:cxnSp>
        <p:nvCxnSpPr>
          <p:cNvPr id="12" name="Rechte verbindingslijn met pijl 11">
            <a:extLst>
              <a:ext uri="{FF2B5EF4-FFF2-40B4-BE49-F238E27FC236}">
                <a16:creationId xmlns:a16="http://schemas.microsoft.com/office/drawing/2014/main" id="{9C16DEC4-8C49-467D-BF66-F8AF1A39AA56}"/>
              </a:ext>
            </a:extLst>
          </p:cNvPr>
          <p:cNvCxnSpPr>
            <a:cxnSpLocks/>
            <a:stCxn id="3" idx="3"/>
          </p:cNvCxnSpPr>
          <p:nvPr/>
        </p:nvCxnSpPr>
        <p:spPr>
          <a:xfrm>
            <a:off x="3905250" y="995363"/>
            <a:ext cx="3905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Verbindingslijn: gebogen 16">
            <a:extLst>
              <a:ext uri="{FF2B5EF4-FFF2-40B4-BE49-F238E27FC236}">
                <a16:creationId xmlns:a16="http://schemas.microsoft.com/office/drawing/2014/main" id="{B209FBC1-B2A4-4D1F-8D58-CABD3A46F522}"/>
              </a:ext>
            </a:extLst>
          </p:cNvPr>
          <p:cNvCxnSpPr>
            <a:cxnSpLocks/>
            <a:stCxn id="8" idx="3"/>
          </p:cNvCxnSpPr>
          <p:nvPr/>
        </p:nvCxnSpPr>
        <p:spPr>
          <a:xfrm>
            <a:off x="6191250" y="992980"/>
            <a:ext cx="4483100" cy="2112170"/>
          </a:xfrm>
          <a:prstGeom prst="bentConnector3">
            <a:avLst>
              <a:gd name="adj1" fmla="val 22805"/>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Rechte verbindingslijn met pijl 25">
            <a:extLst>
              <a:ext uri="{FF2B5EF4-FFF2-40B4-BE49-F238E27FC236}">
                <a16:creationId xmlns:a16="http://schemas.microsoft.com/office/drawing/2014/main" id="{A3A079E9-EB33-4B60-9174-833C6B909EC5}"/>
              </a:ext>
            </a:extLst>
          </p:cNvPr>
          <p:cNvCxnSpPr/>
          <p:nvPr/>
        </p:nvCxnSpPr>
        <p:spPr>
          <a:xfrm>
            <a:off x="10772775" y="3105150"/>
            <a:ext cx="0" cy="26098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Verbindingslijn: gebogen 27">
            <a:extLst>
              <a:ext uri="{FF2B5EF4-FFF2-40B4-BE49-F238E27FC236}">
                <a16:creationId xmlns:a16="http://schemas.microsoft.com/office/drawing/2014/main" id="{3242EAB9-488E-4C74-9918-8C2ECFD103EC}"/>
              </a:ext>
            </a:extLst>
          </p:cNvPr>
          <p:cNvCxnSpPr>
            <a:cxnSpLocks/>
          </p:cNvCxnSpPr>
          <p:nvPr/>
        </p:nvCxnSpPr>
        <p:spPr>
          <a:xfrm rot="10800000">
            <a:off x="1924051" y="992981"/>
            <a:ext cx="8620125" cy="4750595"/>
          </a:xfrm>
          <a:prstGeom prst="bentConnector3">
            <a:avLst>
              <a:gd name="adj1" fmla="val 108232"/>
            </a:avLst>
          </a:prstGeom>
          <a:ln>
            <a:tailEnd type="triangle"/>
          </a:ln>
        </p:spPr>
        <p:style>
          <a:lnRef idx="2">
            <a:schemeClr val="accent1"/>
          </a:lnRef>
          <a:fillRef idx="0">
            <a:schemeClr val="accent1"/>
          </a:fillRef>
          <a:effectRef idx="1">
            <a:schemeClr val="accent1"/>
          </a:effectRef>
          <a:fontRef idx="minor">
            <a:schemeClr val="tx1"/>
          </a:fontRef>
        </p:style>
      </p:cxnSp>
      <p:sp>
        <p:nvSpPr>
          <p:cNvPr id="36" name="Rechthoek: afgeronde hoeken 35">
            <a:extLst>
              <a:ext uri="{FF2B5EF4-FFF2-40B4-BE49-F238E27FC236}">
                <a16:creationId xmlns:a16="http://schemas.microsoft.com/office/drawing/2014/main" id="{9855AC11-860B-4BD6-9CB3-B2362AA2E7F0}"/>
              </a:ext>
            </a:extLst>
          </p:cNvPr>
          <p:cNvSpPr/>
          <p:nvPr/>
        </p:nvSpPr>
        <p:spPr>
          <a:xfrm>
            <a:off x="1285875" y="5495926"/>
            <a:ext cx="9388471" cy="14287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Vloerverwarming</a:t>
            </a:r>
          </a:p>
        </p:txBody>
      </p:sp>
      <p:sp>
        <p:nvSpPr>
          <p:cNvPr id="11" name="Rechthoek: afgeronde hoeken 10">
            <a:extLst>
              <a:ext uri="{FF2B5EF4-FFF2-40B4-BE49-F238E27FC236}">
                <a16:creationId xmlns:a16="http://schemas.microsoft.com/office/drawing/2014/main" id="{66767590-D9FD-4A39-9A3F-6277AF887F99}"/>
              </a:ext>
            </a:extLst>
          </p:cNvPr>
          <p:cNvSpPr/>
          <p:nvPr/>
        </p:nvSpPr>
        <p:spPr>
          <a:xfrm>
            <a:off x="10467975" y="1619251"/>
            <a:ext cx="438139" cy="1432258"/>
          </a:xfrm>
          <a:prstGeom prst="roundRect">
            <a:avLst/>
          </a:prstGeom>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nl-NL" dirty="0"/>
              <a:t>radiator</a:t>
            </a:r>
          </a:p>
        </p:txBody>
      </p:sp>
      <p:sp>
        <p:nvSpPr>
          <p:cNvPr id="13" name="Rechthoek: afgeronde hoeken 12">
            <a:extLst>
              <a:ext uri="{FF2B5EF4-FFF2-40B4-BE49-F238E27FC236}">
                <a16:creationId xmlns:a16="http://schemas.microsoft.com/office/drawing/2014/main" id="{06159965-0923-49EB-AFCB-7B256A3A2C8F}"/>
              </a:ext>
            </a:extLst>
          </p:cNvPr>
          <p:cNvSpPr/>
          <p:nvPr/>
        </p:nvSpPr>
        <p:spPr>
          <a:xfrm>
            <a:off x="7286625" y="1619251"/>
            <a:ext cx="438139" cy="1432258"/>
          </a:xfrm>
          <a:prstGeom prst="roundRect">
            <a:avLst/>
          </a:prstGeom>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nl-NL" dirty="0"/>
              <a:t>radiator</a:t>
            </a:r>
          </a:p>
        </p:txBody>
      </p:sp>
      <p:sp>
        <p:nvSpPr>
          <p:cNvPr id="5" name="Tekstvak 4">
            <a:extLst>
              <a:ext uri="{FF2B5EF4-FFF2-40B4-BE49-F238E27FC236}">
                <a16:creationId xmlns:a16="http://schemas.microsoft.com/office/drawing/2014/main" id="{D103A9FE-624B-D02B-13F7-839B4B40C717}"/>
              </a:ext>
            </a:extLst>
          </p:cNvPr>
          <p:cNvSpPr txBox="1"/>
          <p:nvPr/>
        </p:nvSpPr>
        <p:spPr>
          <a:xfrm>
            <a:off x="7874000" y="4048420"/>
            <a:ext cx="4206240" cy="384721"/>
          </a:xfrm>
          <a:prstGeom prst="rect">
            <a:avLst/>
          </a:prstGeom>
          <a:noFill/>
        </p:spPr>
        <p:txBody>
          <a:bodyPr wrap="square" rtlCol="0">
            <a:spAutoFit/>
          </a:bodyPr>
          <a:lstStyle/>
          <a:p>
            <a:r>
              <a:rPr lang="nl-NL" dirty="0"/>
              <a:t>Woonkamer Ag = 40 m²</a:t>
            </a:r>
          </a:p>
        </p:txBody>
      </p:sp>
      <p:sp>
        <p:nvSpPr>
          <p:cNvPr id="7" name="Tekstvak 6">
            <a:extLst>
              <a:ext uri="{FF2B5EF4-FFF2-40B4-BE49-F238E27FC236}">
                <a16:creationId xmlns:a16="http://schemas.microsoft.com/office/drawing/2014/main" id="{D9251B2D-FA22-0220-6643-F6B68B6AFB78}"/>
              </a:ext>
            </a:extLst>
          </p:cNvPr>
          <p:cNvSpPr txBox="1"/>
          <p:nvPr/>
        </p:nvSpPr>
        <p:spPr>
          <a:xfrm>
            <a:off x="7874000" y="1238840"/>
            <a:ext cx="4206240" cy="384721"/>
          </a:xfrm>
          <a:prstGeom prst="rect">
            <a:avLst/>
          </a:prstGeom>
          <a:noFill/>
        </p:spPr>
        <p:txBody>
          <a:bodyPr wrap="square" rtlCol="0">
            <a:spAutoFit/>
          </a:bodyPr>
          <a:lstStyle/>
          <a:p>
            <a:r>
              <a:rPr lang="nl-NL" dirty="0"/>
              <a:t>Slaapkamer Ag = 15 m²</a:t>
            </a:r>
          </a:p>
        </p:txBody>
      </p:sp>
    </p:spTree>
    <p:extLst>
      <p:ext uri="{BB962C8B-B14F-4D97-AF65-F5344CB8AC3E}">
        <p14:creationId xmlns:p14="http://schemas.microsoft.com/office/powerpoint/2010/main" val="397118301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A1DC444C-249E-49CD-807E-B5A7E925F16F}"/>
              </a:ext>
            </a:extLst>
          </p:cNvPr>
          <p:cNvPicPr>
            <a:picLocks noChangeAspect="1"/>
          </p:cNvPicPr>
          <p:nvPr/>
        </p:nvPicPr>
        <p:blipFill>
          <a:blip r:embed="rId3"/>
          <a:stretch>
            <a:fillRect/>
          </a:stretch>
        </p:blipFill>
        <p:spPr>
          <a:xfrm>
            <a:off x="615192" y="0"/>
            <a:ext cx="10967965" cy="6858000"/>
          </a:xfrm>
          <a:prstGeom prst="rect">
            <a:avLst/>
          </a:prstGeom>
        </p:spPr>
      </p:pic>
      <p:sp>
        <p:nvSpPr>
          <p:cNvPr id="3" name="Rechthoek: afgeronde hoeken 2">
            <a:extLst>
              <a:ext uri="{FF2B5EF4-FFF2-40B4-BE49-F238E27FC236}">
                <a16:creationId xmlns:a16="http://schemas.microsoft.com/office/drawing/2014/main" id="{11FE4A06-B370-4B31-A281-6E90AD1D0EB8}"/>
              </a:ext>
            </a:extLst>
          </p:cNvPr>
          <p:cNvSpPr/>
          <p:nvPr/>
        </p:nvSpPr>
        <p:spPr>
          <a:xfrm>
            <a:off x="2095500" y="695325"/>
            <a:ext cx="1809750" cy="6000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Warmtepomp</a:t>
            </a:r>
          </a:p>
        </p:txBody>
      </p:sp>
      <p:sp>
        <p:nvSpPr>
          <p:cNvPr id="8" name="Rechthoek: afgeronde hoeken 7">
            <a:extLst>
              <a:ext uri="{FF2B5EF4-FFF2-40B4-BE49-F238E27FC236}">
                <a16:creationId xmlns:a16="http://schemas.microsoft.com/office/drawing/2014/main" id="{92246377-2E07-44A6-8053-11289641462E}"/>
              </a:ext>
            </a:extLst>
          </p:cNvPr>
          <p:cNvSpPr/>
          <p:nvPr/>
        </p:nvSpPr>
        <p:spPr>
          <a:xfrm>
            <a:off x="4381500" y="692942"/>
            <a:ext cx="1809750" cy="6000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HR107 ketel</a:t>
            </a:r>
          </a:p>
        </p:txBody>
      </p:sp>
      <p:cxnSp>
        <p:nvCxnSpPr>
          <p:cNvPr id="12" name="Rechte verbindingslijn met pijl 11">
            <a:extLst>
              <a:ext uri="{FF2B5EF4-FFF2-40B4-BE49-F238E27FC236}">
                <a16:creationId xmlns:a16="http://schemas.microsoft.com/office/drawing/2014/main" id="{9C16DEC4-8C49-467D-BF66-F8AF1A39AA56}"/>
              </a:ext>
            </a:extLst>
          </p:cNvPr>
          <p:cNvCxnSpPr>
            <a:cxnSpLocks/>
            <a:stCxn id="3" idx="3"/>
          </p:cNvCxnSpPr>
          <p:nvPr/>
        </p:nvCxnSpPr>
        <p:spPr>
          <a:xfrm>
            <a:off x="3905250" y="995363"/>
            <a:ext cx="3905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Verbindingslijn: gebogen 16">
            <a:extLst>
              <a:ext uri="{FF2B5EF4-FFF2-40B4-BE49-F238E27FC236}">
                <a16:creationId xmlns:a16="http://schemas.microsoft.com/office/drawing/2014/main" id="{B209FBC1-B2A4-4D1F-8D58-CABD3A46F522}"/>
              </a:ext>
            </a:extLst>
          </p:cNvPr>
          <p:cNvCxnSpPr>
            <a:cxnSpLocks/>
            <a:stCxn id="8" idx="3"/>
          </p:cNvCxnSpPr>
          <p:nvPr/>
        </p:nvCxnSpPr>
        <p:spPr>
          <a:xfrm>
            <a:off x="6191250" y="992980"/>
            <a:ext cx="4483100" cy="2112170"/>
          </a:xfrm>
          <a:prstGeom prst="bentConnector3">
            <a:avLst>
              <a:gd name="adj1" fmla="val 22805"/>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Rechte verbindingslijn met pijl 25">
            <a:extLst>
              <a:ext uri="{FF2B5EF4-FFF2-40B4-BE49-F238E27FC236}">
                <a16:creationId xmlns:a16="http://schemas.microsoft.com/office/drawing/2014/main" id="{A3A079E9-EB33-4B60-9174-833C6B909EC5}"/>
              </a:ext>
            </a:extLst>
          </p:cNvPr>
          <p:cNvCxnSpPr/>
          <p:nvPr/>
        </p:nvCxnSpPr>
        <p:spPr>
          <a:xfrm>
            <a:off x="10772775" y="3105150"/>
            <a:ext cx="0" cy="26098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Verbindingslijn: gebogen 27">
            <a:extLst>
              <a:ext uri="{FF2B5EF4-FFF2-40B4-BE49-F238E27FC236}">
                <a16:creationId xmlns:a16="http://schemas.microsoft.com/office/drawing/2014/main" id="{3242EAB9-488E-4C74-9918-8C2ECFD103EC}"/>
              </a:ext>
            </a:extLst>
          </p:cNvPr>
          <p:cNvCxnSpPr>
            <a:cxnSpLocks/>
          </p:cNvCxnSpPr>
          <p:nvPr/>
        </p:nvCxnSpPr>
        <p:spPr>
          <a:xfrm rot="10800000">
            <a:off x="1924051" y="992981"/>
            <a:ext cx="8620125" cy="4750595"/>
          </a:xfrm>
          <a:prstGeom prst="bentConnector3">
            <a:avLst>
              <a:gd name="adj1" fmla="val 108232"/>
            </a:avLst>
          </a:prstGeom>
          <a:ln>
            <a:tailEnd type="triangle"/>
          </a:ln>
        </p:spPr>
        <p:style>
          <a:lnRef idx="2">
            <a:schemeClr val="accent1"/>
          </a:lnRef>
          <a:fillRef idx="0">
            <a:schemeClr val="accent1"/>
          </a:fillRef>
          <a:effectRef idx="1">
            <a:schemeClr val="accent1"/>
          </a:effectRef>
          <a:fontRef idx="minor">
            <a:schemeClr val="tx1"/>
          </a:fontRef>
        </p:style>
      </p:cxnSp>
      <p:sp>
        <p:nvSpPr>
          <p:cNvPr id="36" name="Rechthoek: afgeronde hoeken 35">
            <a:extLst>
              <a:ext uri="{FF2B5EF4-FFF2-40B4-BE49-F238E27FC236}">
                <a16:creationId xmlns:a16="http://schemas.microsoft.com/office/drawing/2014/main" id="{9855AC11-860B-4BD6-9CB3-B2362AA2E7F0}"/>
              </a:ext>
            </a:extLst>
          </p:cNvPr>
          <p:cNvSpPr/>
          <p:nvPr/>
        </p:nvSpPr>
        <p:spPr>
          <a:xfrm>
            <a:off x="1285875" y="5495926"/>
            <a:ext cx="9388471" cy="14287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Vloerverwarming</a:t>
            </a:r>
          </a:p>
        </p:txBody>
      </p:sp>
      <p:sp>
        <p:nvSpPr>
          <p:cNvPr id="11" name="Rechthoek: afgeronde hoeken 10">
            <a:extLst>
              <a:ext uri="{FF2B5EF4-FFF2-40B4-BE49-F238E27FC236}">
                <a16:creationId xmlns:a16="http://schemas.microsoft.com/office/drawing/2014/main" id="{66767590-D9FD-4A39-9A3F-6277AF887F99}"/>
              </a:ext>
            </a:extLst>
          </p:cNvPr>
          <p:cNvSpPr/>
          <p:nvPr/>
        </p:nvSpPr>
        <p:spPr>
          <a:xfrm>
            <a:off x="10467975" y="1619251"/>
            <a:ext cx="438139" cy="1432258"/>
          </a:xfrm>
          <a:prstGeom prst="roundRect">
            <a:avLst/>
          </a:prstGeom>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nl-NL" dirty="0"/>
              <a:t>radiator</a:t>
            </a:r>
          </a:p>
        </p:txBody>
      </p:sp>
      <p:sp>
        <p:nvSpPr>
          <p:cNvPr id="13" name="Rechthoek: afgeronde hoeken 12">
            <a:extLst>
              <a:ext uri="{FF2B5EF4-FFF2-40B4-BE49-F238E27FC236}">
                <a16:creationId xmlns:a16="http://schemas.microsoft.com/office/drawing/2014/main" id="{06159965-0923-49EB-AFCB-7B256A3A2C8F}"/>
              </a:ext>
            </a:extLst>
          </p:cNvPr>
          <p:cNvSpPr/>
          <p:nvPr/>
        </p:nvSpPr>
        <p:spPr>
          <a:xfrm>
            <a:off x="7286625" y="1619251"/>
            <a:ext cx="438139" cy="1432258"/>
          </a:xfrm>
          <a:prstGeom prst="roundRect">
            <a:avLst/>
          </a:prstGeom>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nl-NL" dirty="0"/>
              <a:t>radiator</a:t>
            </a:r>
          </a:p>
        </p:txBody>
      </p:sp>
      <p:cxnSp>
        <p:nvCxnSpPr>
          <p:cNvPr id="4" name="Rechte verbindingslijn 3">
            <a:extLst>
              <a:ext uri="{FF2B5EF4-FFF2-40B4-BE49-F238E27FC236}">
                <a16:creationId xmlns:a16="http://schemas.microsoft.com/office/drawing/2014/main" id="{3ABED404-1CC5-4A77-829F-861877E84BB8}"/>
              </a:ext>
            </a:extLst>
          </p:cNvPr>
          <p:cNvCxnSpPr/>
          <p:nvPr/>
        </p:nvCxnSpPr>
        <p:spPr>
          <a:xfrm flipH="1">
            <a:off x="6596056" y="1628775"/>
            <a:ext cx="1819275" cy="1476375"/>
          </a:xfrm>
          <a:prstGeom prst="line">
            <a:avLst/>
          </a:prstGeom>
        </p:spPr>
        <p:style>
          <a:lnRef idx="2">
            <a:schemeClr val="dk1"/>
          </a:lnRef>
          <a:fillRef idx="0">
            <a:schemeClr val="dk1"/>
          </a:fillRef>
          <a:effectRef idx="1">
            <a:schemeClr val="dk1"/>
          </a:effectRef>
          <a:fontRef idx="minor">
            <a:schemeClr val="tx1"/>
          </a:fontRef>
        </p:style>
      </p:cxnSp>
      <p:cxnSp>
        <p:nvCxnSpPr>
          <p:cNvPr id="14" name="Rechte verbindingslijn 13">
            <a:extLst>
              <a:ext uri="{FF2B5EF4-FFF2-40B4-BE49-F238E27FC236}">
                <a16:creationId xmlns:a16="http://schemas.microsoft.com/office/drawing/2014/main" id="{1197C97C-9DCE-47CA-A9FD-DEF2435D6898}"/>
              </a:ext>
            </a:extLst>
          </p:cNvPr>
          <p:cNvCxnSpPr>
            <a:cxnSpLocks/>
          </p:cNvCxnSpPr>
          <p:nvPr/>
        </p:nvCxnSpPr>
        <p:spPr>
          <a:xfrm>
            <a:off x="6826274" y="1731137"/>
            <a:ext cx="1146162" cy="1208485"/>
          </a:xfrm>
          <a:prstGeom prst="line">
            <a:avLst/>
          </a:prstGeom>
        </p:spPr>
        <p:style>
          <a:lnRef idx="2">
            <a:schemeClr val="dk1"/>
          </a:lnRef>
          <a:fillRef idx="0">
            <a:schemeClr val="dk1"/>
          </a:fillRef>
          <a:effectRef idx="1">
            <a:schemeClr val="dk1"/>
          </a:effectRef>
          <a:fontRef idx="minor">
            <a:schemeClr val="tx1"/>
          </a:fontRef>
        </p:style>
      </p:cxnSp>
      <p:cxnSp>
        <p:nvCxnSpPr>
          <p:cNvPr id="16" name="Rechte verbindingslijn 15">
            <a:extLst>
              <a:ext uri="{FF2B5EF4-FFF2-40B4-BE49-F238E27FC236}">
                <a16:creationId xmlns:a16="http://schemas.microsoft.com/office/drawing/2014/main" id="{EE3654C1-2BBA-42BA-983C-5C7DC31556D3}"/>
              </a:ext>
            </a:extLst>
          </p:cNvPr>
          <p:cNvCxnSpPr/>
          <p:nvPr/>
        </p:nvCxnSpPr>
        <p:spPr>
          <a:xfrm flipH="1">
            <a:off x="9800015" y="1576294"/>
            <a:ext cx="1819275" cy="1476375"/>
          </a:xfrm>
          <a:prstGeom prst="line">
            <a:avLst/>
          </a:prstGeom>
        </p:spPr>
        <p:style>
          <a:lnRef idx="2">
            <a:schemeClr val="dk1"/>
          </a:lnRef>
          <a:fillRef idx="0">
            <a:schemeClr val="dk1"/>
          </a:fillRef>
          <a:effectRef idx="1">
            <a:schemeClr val="dk1"/>
          </a:effectRef>
          <a:fontRef idx="minor">
            <a:schemeClr val="tx1"/>
          </a:fontRef>
        </p:style>
      </p:cxnSp>
      <p:cxnSp>
        <p:nvCxnSpPr>
          <p:cNvPr id="18" name="Rechte verbindingslijn 17">
            <a:extLst>
              <a:ext uri="{FF2B5EF4-FFF2-40B4-BE49-F238E27FC236}">
                <a16:creationId xmlns:a16="http://schemas.microsoft.com/office/drawing/2014/main" id="{F7C98EB5-DD2E-46B5-BD8B-AA42B92272D8}"/>
              </a:ext>
            </a:extLst>
          </p:cNvPr>
          <p:cNvCxnSpPr>
            <a:cxnSpLocks/>
          </p:cNvCxnSpPr>
          <p:nvPr/>
        </p:nvCxnSpPr>
        <p:spPr>
          <a:xfrm>
            <a:off x="10030233" y="1678656"/>
            <a:ext cx="1146162" cy="1208485"/>
          </a:xfrm>
          <a:prstGeom prst="line">
            <a:avLst/>
          </a:prstGeom>
        </p:spPr>
        <p:style>
          <a:lnRef idx="2">
            <a:schemeClr val="dk1"/>
          </a:lnRef>
          <a:fillRef idx="0">
            <a:schemeClr val="dk1"/>
          </a:fillRef>
          <a:effectRef idx="1">
            <a:schemeClr val="dk1"/>
          </a:effectRef>
          <a:fontRef idx="minor">
            <a:schemeClr val="tx1"/>
          </a:fontRef>
        </p:style>
      </p:cxnSp>
      <p:sp>
        <p:nvSpPr>
          <p:cNvPr id="7" name="Tekstvak 6">
            <a:extLst>
              <a:ext uri="{FF2B5EF4-FFF2-40B4-BE49-F238E27FC236}">
                <a16:creationId xmlns:a16="http://schemas.microsoft.com/office/drawing/2014/main" id="{4E4FDAD4-2EC5-4591-824D-E1D23FC92944}"/>
              </a:ext>
            </a:extLst>
          </p:cNvPr>
          <p:cNvSpPr txBox="1"/>
          <p:nvPr/>
        </p:nvSpPr>
        <p:spPr>
          <a:xfrm>
            <a:off x="4238625" y="4422355"/>
            <a:ext cx="6229350" cy="677108"/>
          </a:xfrm>
          <a:prstGeom prst="rect">
            <a:avLst/>
          </a:prstGeom>
          <a:noFill/>
        </p:spPr>
        <p:txBody>
          <a:bodyPr wrap="square" rtlCol="0">
            <a:spAutoFit/>
          </a:bodyPr>
          <a:lstStyle/>
          <a:p>
            <a:r>
              <a:rPr lang="nl-NL" dirty="0"/>
              <a:t>1 </a:t>
            </a:r>
            <a:r>
              <a:rPr lang="nl-NL" dirty="0" err="1"/>
              <a:t>Klimatiseringszone</a:t>
            </a:r>
            <a:endParaRPr lang="nl-NL" dirty="0"/>
          </a:p>
          <a:p>
            <a:r>
              <a:rPr lang="nl-NL" dirty="0"/>
              <a:t>Afgiftesysteem in de hoofdvertrek (woonkamer) is leidend </a:t>
            </a:r>
          </a:p>
        </p:txBody>
      </p:sp>
      <p:sp>
        <p:nvSpPr>
          <p:cNvPr id="9" name="Tekstvak 8">
            <a:extLst>
              <a:ext uri="{FF2B5EF4-FFF2-40B4-BE49-F238E27FC236}">
                <a16:creationId xmlns:a16="http://schemas.microsoft.com/office/drawing/2014/main" id="{E3C5A601-08C8-8AE4-EC9B-3CED8397DA58}"/>
              </a:ext>
            </a:extLst>
          </p:cNvPr>
          <p:cNvSpPr txBox="1"/>
          <p:nvPr/>
        </p:nvSpPr>
        <p:spPr>
          <a:xfrm>
            <a:off x="7874000" y="4048420"/>
            <a:ext cx="4206240" cy="384721"/>
          </a:xfrm>
          <a:prstGeom prst="rect">
            <a:avLst/>
          </a:prstGeom>
          <a:noFill/>
        </p:spPr>
        <p:txBody>
          <a:bodyPr wrap="square" rtlCol="0">
            <a:spAutoFit/>
          </a:bodyPr>
          <a:lstStyle/>
          <a:p>
            <a:r>
              <a:rPr lang="nl-NL" dirty="0"/>
              <a:t>Woonkamer Ag = 40 m²</a:t>
            </a:r>
          </a:p>
        </p:txBody>
      </p:sp>
      <p:sp>
        <p:nvSpPr>
          <p:cNvPr id="10" name="Tekstvak 9">
            <a:extLst>
              <a:ext uri="{FF2B5EF4-FFF2-40B4-BE49-F238E27FC236}">
                <a16:creationId xmlns:a16="http://schemas.microsoft.com/office/drawing/2014/main" id="{FE9461A6-D11C-550B-27B2-39171E59FE90}"/>
              </a:ext>
            </a:extLst>
          </p:cNvPr>
          <p:cNvSpPr txBox="1"/>
          <p:nvPr/>
        </p:nvSpPr>
        <p:spPr>
          <a:xfrm>
            <a:off x="7874000" y="1238840"/>
            <a:ext cx="4206240" cy="384721"/>
          </a:xfrm>
          <a:prstGeom prst="rect">
            <a:avLst/>
          </a:prstGeom>
          <a:noFill/>
        </p:spPr>
        <p:txBody>
          <a:bodyPr wrap="square" rtlCol="0">
            <a:spAutoFit/>
          </a:bodyPr>
          <a:lstStyle/>
          <a:p>
            <a:r>
              <a:rPr lang="nl-NL" dirty="0"/>
              <a:t>Slaapkamer Ag = 15 m²</a:t>
            </a:r>
          </a:p>
        </p:txBody>
      </p:sp>
    </p:spTree>
    <p:extLst>
      <p:ext uri="{BB962C8B-B14F-4D97-AF65-F5344CB8AC3E}">
        <p14:creationId xmlns:p14="http://schemas.microsoft.com/office/powerpoint/2010/main" val="13136419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fbeelding 22">
            <a:extLst>
              <a:ext uri="{FF2B5EF4-FFF2-40B4-BE49-F238E27FC236}">
                <a16:creationId xmlns:a16="http://schemas.microsoft.com/office/drawing/2014/main" id="{983A713A-7E32-417F-9199-6AC964699A42}"/>
              </a:ext>
            </a:extLst>
          </p:cNvPr>
          <p:cNvPicPr>
            <a:picLocks noChangeAspect="1"/>
          </p:cNvPicPr>
          <p:nvPr/>
        </p:nvPicPr>
        <p:blipFill>
          <a:blip r:embed="rId3"/>
          <a:stretch>
            <a:fillRect/>
          </a:stretch>
        </p:blipFill>
        <p:spPr>
          <a:xfrm>
            <a:off x="615192" y="0"/>
            <a:ext cx="10967965" cy="6858000"/>
          </a:xfrm>
          <a:prstGeom prst="rect">
            <a:avLst/>
          </a:prstGeom>
        </p:spPr>
      </p:pic>
      <p:sp>
        <p:nvSpPr>
          <p:cNvPr id="3" name="Rechthoek: afgeronde hoeken 2">
            <a:extLst>
              <a:ext uri="{FF2B5EF4-FFF2-40B4-BE49-F238E27FC236}">
                <a16:creationId xmlns:a16="http://schemas.microsoft.com/office/drawing/2014/main" id="{11FE4A06-B370-4B31-A281-6E90AD1D0EB8}"/>
              </a:ext>
            </a:extLst>
          </p:cNvPr>
          <p:cNvSpPr/>
          <p:nvPr/>
        </p:nvSpPr>
        <p:spPr>
          <a:xfrm>
            <a:off x="2095500" y="695325"/>
            <a:ext cx="1809750" cy="6000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Warmtepomp</a:t>
            </a:r>
          </a:p>
        </p:txBody>
      </p:sp>
      <p:sp>
        <p:nvSpPr>
          <p:cNvPr id="8" name="Rechthoek: afgeronde hoeken 7">
            <a:extLst>
              <a:ext uri="{FF2B5EF4-FFF2-40B4-BE49-F238E27FC236}">
                <a16:creationId xmlns:a16="http://schemas.microsoft.com/office/drawing/2014/main" id="{92246377-2E07-44A6-8053-11289641462E}"/>
              </a:ext>
            </a:extLst>
          </p:cNvPr>
          <p:cNvSpPr/>
          <p:nvPr/>
        </p:nvSpPr>
        <p:spPr>
          <a:xfrm>
            <a:off x="4810125" y="692942"/>
            <a:ext cx="1809750" cy="600075"/>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nl-NL" dirty="0"/>
              <a:t>HR107 ketel</a:t>
            </a:r>
          </a:p>
        </p:txBody>
      </p:sp>
      <p:cxnSp>
        <p:nvCxnSpPr>
          <p:cNvPr id="17" name="Verbindingslijn: gebogen 16">
            <a:extLst>
              <a:ext uri="{FF2B5EF4-FFF2-40B4-BE49-F238E27FC236}">
                <a16:creationId xmlns:a16="http://schemas.microsoft.com/office/drawing/2014/main" id="{B209FBC1-B2A4-4D1F-8D58-CABD3A46F522}"/>
              </a:ext>
            </a:extLst>
          </p:cNvPr>
          <p:cNvCxnSpPr>
            <a:cxnSpLocks/>
            <a:stCxn id="8" idx="3"/>
          </p:cNvCxnSpPr>
          <p:nvPr/>
        </p:nvCxnSpPr>
        <p:spPr>
          <a:xfrm>
            <a:off x="6619875" y="992980"/>
            <a:ext cx="4483100" cy="2112170"/>
          </a:xfrm>
          <a:prstGeom prst="bentConnector3">
            <a:avLst>
              <a:gd name="adj1" fmla="val 116077"/>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8" name="Verbindingslijn: gebogen 27">
            <a:extLst>
              <a:ext uri="{FF2B5EF4-FFF2-40B4-BE49-F238E27FC236}">
                <a16:creationId xmlns:a16="http://schemas.microsoft.com/office/drawing/2014/main" id="{3242EAB9-488E-4C74-9918-8C2ECFD103EC}"/>
              </a:ext>
            </a:extLst>
          </p:cNvPr>
          <p:cNvCxnSpPr>
            <a:cxnSpLocks/>
          </p:cNvCxnSpPr>
          <p:nvPr/>
        </p:nvCxnSpPr>
        <p:spPr>
          <a:xfrm rot="10800000">
            <a:off x="1924051" y="992981"/>
            <a:ext cx="8620125" cy="4750595"/>
          </a:xfrm>
          <a:prstGeom prst="bentConnector3">
            <a:avLst>
              <a:gd name="adj1" fmla="val 108232"/>
            </a:avLst>
          </a:prstGeom>
          <a:ln>
            <a:tailEnd type="triangle"/>
          </a:ln>
        </p:spPr>
        <p:style>
          <a:lnRef idx="2">
            <a:schemeClr val="accent1"/>
          </a:lnRef>
          <a:fillRef idx="0">
            <a:schemeClr val="accent1"/>
          </a:fillRef>
          <a:effectRef idx="1">
            <a:schemeClr val="accent1"/>
          </a:effectRef>
          <a:fontRef idx="minor">
            <a:schemeClr val="tx1"/>
          </a:fontRef>
        </p:style>
      </p:cxnSp>
      <p:sp>
        <p:nvSpPr>
          <p:cNvPr id="35" name="Rechthoek: afgeronde hoeken 34">
            <a:extLst>
              <a:ext uri="{FF2B5EF4-FFF2-40B4-BE49-F238E27FC236}">
                <a16:creationId xmlns:a16="http://schemas.microsoft.com/office/drawing/2014/main" id="{FC8AAE99-661C-4056-ADC5-5ACD32FD304E}"/>
              </a:ext>
            </a:extLst>
          </p:cNvPr>
          <p:cNvSpPr/>
          <p:nvPr/>
        </p:nvSpPr>
        <p:spPr>
          <a:xfrm>
            <a:off x="7409235" y="1660359"/>
            <a:ext cx="438139" cy="1432258"/>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nl-NL" dirty="0"/>
              <a:t>radiator</a:t>
            </a:r>
          </a:p>
        </p:txBody>
      </p:sp>
      <p:sp>
        <p:nvSpPr>
          <p:cNvPr id="36" name="Rechthoek: afgeronde hoeken 35">
            <a:extLst>
              <a:ext uri="{FF2B5EF4-FFF2-40B4-BE49-F238E27FC236}">
                <a16:creationId xmlns:a16="http://schemas.microsoft.com/office/drawing/2014/main" id="{9855AC11-860B-4BD6-9CB3-B2362AA2E7F0}"/>
              </a:ext>
            </a:extLst>
          </p:cNvPr>
          <p:cNvSpPr/>
          <p:nvPr/>
        </p:nvSpPr>
        <p:spPr>
          <a:xfrm>
            <a:off x="1285875" y="5495926"/>
            <a:ext cx="9388471" cy="14287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Vloerverwarming</a:t>
            </a:r>
          </a:p>
        </p:txBody>
      </p:sp>
      <p:cxnSp>
        <p:nvCxnSpPr>
          <p:cNvPr id="13" name="Verbindingslijn: gebogen 12">
            <a:extLst>
              <a:ext uri="{FF2B5EF4-FFF2-40B4-BE49-F238E27FC236}">
                <a16:creationId xmlns:a16="http://schemas.microsoft.com/office/drawing/2014/main" id="{8FC40093-6BAA-4B24-83CE-DF2CAD62122E}"/>
              </a:ext>
            </a:extLst>
          </p:cNvPr>
          <p:cNvCxnSpPr>
            <a:cxnSpLocks/>
            <a:endCxn id="8" idx="1"/>
          </p:cNvCxnSpPr>
          <p:nvPr/>
        </p:nvCxnSpPr>
        <p:spPr>
          <a:xfrm rot="10800000">
            <a:off x="4810125" y="992981"/>
            <a:ext cx="2468940" cy="2058529"/>
          </a:xfrm>
          <a:prstGeom prst="bentConnector3">
            <a:avLst>
              <a:gd name="adj1" fmla="val 109259"/>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5" name="Verbindingslijn: gebogen 14">
            <a:extLst>
              <a:ext uri="{FF2B5EF4-FFF2-40B4-BE49-F238E27FC236}">
                <a16:creationId xmlns:a16="http://schemas.microsoft.com/office/drawing/2014/main" id="{561F5230-A231-4C44-A4F8-17913E9368B7}"/>
              </a:ext>
            </a:extLst>
          </p:cNvPr>
          <p:cNvCxnSpPr>
            <a:cxnSpLocks/>
          </p:cNvCxnSpPr>
          <p:nvPr/>
        </p:nvCxnSpPr>
        <p:spPr>
          <a:xfrm>
            <a:off x="7305675" y="3455193"/>
            <a:ext cx="3433756" cy="2112170"/>
          </a:xfrm>
          <a:prstGeom prst="bentConnector3">
            <a:avLst>
              <a:gd name="adj1" fmla="val 127947"/>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Verbindingslijn: gebogen 8">
            <a:extLst>
              <a:ext uri="{FF2B5EF4-FFF2-40B4-BE49-F238E27FC236}">
                <a16:creationId xmlns:a16="http://schemas.microsoft.com/office/drawing/2014/main" id="{62A60B1B-7FA4-4A49-BE18-C18B60DBEF3D}"/>
              </a:ext>
            </a:extLst>
          </p:cNvPr>
          <p:cNvCxnSpPr>
            <a:cxnSpLocks/>
          </p:cNvCxnSpPr>
          <p:nvPr/>
        </p:nvCxnSpPr>
        <p:spPr>
          <a:xfrm>
            <a:off x="4029075" y="992979"/>
            <a:ext cx="3079739" cy="2462214"/>
          </a:xfrm>
          <a:prstGeom prst="bentConnector3">
            <a:avLst>
              <a:gd name="adj1" fmla="val 7010"/>
            </a:avLst>
          </a:prstGeom>
          <a:ln>
            <a:tailEnd type="triangle"/>
          </a:ln>
        </p:spPr>
        <p:style>
          <a:lnRef idx="2">
            <a:schemeClr val="accent1"/>
          </a:lnRef>
          <a:fillRef idx="0">
            <a:schemeClr val="accent1"/>
          </a:fillRef>
          <a:effectRef idx="1">
            <a:schemeClr val="accent1"/>
          </a:effectRef>
          <a:fontRef idx="minor">
            <a:schemeClr val="tx1"/>
          </a:fontRef>
        </p:style>
      </p:cxnSp>
      <p:sp>
        <p:nvSpPr>
          <p:cNvPr id="27" name="Rechthoek: afgeronde hoeken 26">
            <a:extLst>
              <a:ext uri="{FF2B5EF4-FFF2-40B4-BE49-F238E27FC236}">
                <a16:creationId xmlns:a16="http://schemas.microsoft.com/office/drawing/2014/main" id="{CF130F69-4E21-47B2-BB04-62917F30817D}"/>
              </a:ext>
            </a:extLst>
          </p:cNvPr>
          <p:cNvSpPr/>
          <p:nvPr/>
        </p:nvSpPr>
        <p:spPr>
          <a:xfrm>
            <a:off x="10467975" y="1619251"/>
            <a:ext cx="438139" cy="1432258"/>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nl-NL" dirty="0"/>
              <a:t>radiator</a:t>
            </a:r>
          </a:p>
        </p:txBody>
      </p:sp>
      <p:cxnSp>
        <p:nvCxnSpPr>
          <p:cNvPr id="22" name="Rechte verbindingslijn met pijl 21">
            <a:extLst>
              <a:ext uri="{FF2B5EF4-FFF2-40B4-BE49-F238E27FC236}">
                <a16:creationId xmlns:a16="http://schemas.microsoft.com/office/drawing/2014/main" id="{8F2750CC-6120-4FDA-8D31-8584BC402F3A}"/>
              </a:ext>
            </a:extLst>
          </p:cNvPr>
          <p:cNvCxnSpPr/>
          <p:nvPr/>
        </p:nvCxnSpPr>
        <p:spPr>
          <a:xfrm flipH="1">
            <a:off x="8013689" y="3092617"/>
            <a:ext cx="2378086"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5" name="Tekstvak 4">
            <a:extLst>
              <a:ext uri="{FF2B5EF4-FFF2-40B4-BE49-F238E27FC236}">
                <a16:creationId xmlns:a16="http://schemas.microsoft.com/office/drawing/2014/main" id="{2E8EAF39-2232-6747-51D9-BBA0B0A4947C}"/>
              </a:ext>
            </a:extLst>
          </p:cNvPr>
          <p:cNvSpPr txBox="1"/>
          <p:nvPr/>
        </p:nvSpPr>
        <p:spPr>
          <a:xfrm>
            <a:off x="7874000" y="4048420"/>
            <a:ext cx="4206240" cy="384721"/>
          </a:xfrm>
          <a:prstGeom prst="rect">
            <a:avLst/>
          </a:prstGeom>
          <a:noFill/>
        </p:spPr>
        <p:txBody>
          <a:bodyPr wrap="square" rtlCol="0">
            <a:spAutoFit/>
          </a:bodyPr>
          <a:lstStyle/>
          <a:p>
            <a:r>
              <a:rPr lang="nl-NL" dirty="0"/>
              <a:t>Woonkamer Ag = 40 m²</a:t>
            </a:r>
          </a:p>
        </p:txBody>
      </p:sp>
      <p:sp>
        <p:nvSpPr>
          <p:cNvPr id="6" name="Tekstvak 5">
            <a:extLst>
              <a:ext uri="{FF2B5EF4-FFF2-40B4-BE49-F238E27FC236}">
                <a16:creationId xmlns:a16="http://schemas.microsoft.com/office/drawing/2014/main" id="{8A1CE3EC-1EBD-0E7F-E890-E5E4E19B0496}"/>
              </a:ext>
            </a:extLst>
          </p:cNvPr>
          <p:cNvSpPr txBox="1"/>
          <p:nvPr/>
        </p:nvSpPr>
        <p:spPr>
          <a:xfrm>
            <a:off x="7874000" y="1238840"/>
            <a:ext cx="4206240" cy="384721"/>
          </a:xfrm>
          <a:prstGeom prst="rect">
            <a:avLst/>
          </a:prstGeom>
          <a:noFill/>
        </p:spPr>
        <p:txBody>
          <a:bodyPr wrap="square" rtlCol="0">
            <a:spAutoFit/>
          </a:bodyPr>
          <a:lstStyle/>
          <a:p>
            <a:r>
              <a:rPr lang="nl-NL" dirty="0"/>
              <a:t>Slaapkamer Ag = 15 m²</a:t>
            </a:r>
          </a:p>
        </p:txBody>
      </p:sp>
    </p:spTree>
    <p:extLst>
      <p:ext uri="{BB962C8B-B14F-4D97-AF65-F5344CB8AC3E}">
        <p14:creationId xmlns:p14="http://schemas.microsoft.com/office/powerpoint/2010/main" val="165912231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fbeelding 22">
            <a:extLst>
              <a:ext uri="{FF2B5EF4-FFF2-40B4-BE49-F238E27FC236}">
                <a16:creationId xmlns:a16="http://schemas.microsoft.com/office/drawing/2014/main" id="{983A713A-7E32-417F-9199-6AC964699A42}"/>
              </a:ext>
            </a:extLst>
          </p:cNvPr>
          <p:cNvPicPr>
            <a:picLocks noChangeAspect="1"/>
          </p:cNvPicPr>
          <p:nvPr/>
        </p:nvPicPr>
        <p:blipFill>
          <a:blip r:embed="rId3"/>
          <a:stretch>
            <a:fillRect/>
          </a:stretch>
        </p:blipFill>
        <p:spPr>
          <a:xfrm>
            <a:off x="615192" y="0"/>
            <a:ext cx="10967965" cy="6858000"/>
          </a:xfrm>
          <a:prstGeom prst="rect">
            <a:avLst/>
          </a:prstGeom>
        </p:spPr>
      </p:pic>
      <p:sp>
        <p:nvSpPr>
          <p:cNvPr id="3" name="Rechthoek: afgeronde hoeken 2">
            <a:extLst>
              <a:ext uri="{FF2B5EF4-FFF2-40B4-BE49-F238E27FC236}">
                <a16:creationId xmlns:a16="http://schemas.microsoft.com/office/drawing/2014/main" id="{11FE4A06-B370-4B31-A281-6E90AD1D0EB8}"/>
              </a:ext>
            </a:extLst>
          </p:cNvPr>
          <p:cNvSpPr/>
          <p:nvPr/>
        </p:nvSpPr>
        <p:spPr>
          <a:xfrm>
            <a:off x="2095500" y="695325"/>
            <a:ext cx="1809750" cy="6000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Warmtepomp</a:t>
            </a:r>
          </a:p>
        </p:txBody>
      </p:sp>
      <p:sp>
        <p:nvSpPr>
          <p:cNvPr id="8" name="Rechthoek: afgeronde hoeken 7">
            <a:extLst>
              <a:ext uri="{FF2B5EF4-FFF2-40B4-BE49-F238E27FC236}">
                <a16:creationId xmlns:a16="http://schemas.microsoft.com/office/drawing/2014/main" id="{92246377-2E07-44A6-8053-11289641462E}"/>
              </a:ext>
            </a:extLst>
          </p:cNvPr>
          <p:cNvSpPr/>
          <p:nvPr/>
        </p:nvSpPr>
        <p:spPr>
          <a:xfrm>
            <a:off x="4810125" y="692942"/>
            <a:ext cx="1809750" cy="600075"/>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nl-NL" dirty="0"/>
              <a:t>HR107 ketel</a:t>
            </a:r>
          </a:p>
        </p:txBody>
      </p:sp>
      <p:cxnSp>
        <p:nvCxnSpPr>
          <p:cNvPr id="17" name="Verbindingslijn: gebogen 16">
            <a:extLst>
              <a:ext uri="{FF2B5EF4-FFF2-40B4-BE49-F238E27FC236}">
                <a16:creationId xmlns:a16="http://schemas.microsoft.com/office/drawing/2014/main" id="{B209FBC1-B2A4-4D1F-8D58-CABD3A46F522}"/>
              </a:ext>
            </a:extLst>
          </p:cNvPr>
          <p:cNvCxnSpPr>
            <a:cxnSpLocks/>
            <a:stCxn id="8" idx="3"/>
          </p:cNvCxnSpPr>
          <p:nvPr/>
        </p:nvCxnSpPr>
        <p:spPr>
          <a:xfrm>
            <a:off x="6619875" y="992980"/>
            <a:ext cx="4483100" cy="2112170"/>
          </a:xfrm>
          <a:prstGeom prst="bentConnector3">
            <a:avLst>
              <a:gd name="adj1" fmla="val 116077"/>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8" name="Verbindingslijn: gebogen 27">
            <a:extLst>
              <a:ext uri="{FF2B5EF4-FFF2-40B4-BE49-F238E27FC236}">
                <a16:creationId xmlns:a16="http://schemas.microsoft.com/office/drawing/2014/main" id="{3242EAB9-488E-4C74-9918-8C2ECFD103EC}"/>
              </a:ext>
            </a:extLst>
          </p:cNvPr>
          <p:cNvCxnSpPr>
            <a:cxnSpLocks/>
          </p:cNvCxnSpPr>
          <p:nvPr/>
        </p:nvCxnSpPr>
        <p:spPr>
          <a:xfrm rot="10800000">
            <a:off x="1924051" y="992981"/>
            <a:ext cx="8620125" cy="4750595"/>
          </a:xfrm>
          <a:prstGeom prst="bentConnector3">
            <a:avLst>
              <a:gd name="adj1" fmla="val 108232"/>
            </a:avLst>
          </a:prstGeom>
          <a:ln>
            <a:tailEnd type="triangle"/>
          </a:ln>
        </p:spPr>
        <p:style>
          <a:lnRef idx="2">
            <a:schemeClr val="accent1"/>
          </a:lnRef>
          <a:fillRef idx="0">
            <a:schemeClr val="accent1"/>
          </a:fillRef>
          <a:effectRef idx="1">
            <a:schemeClr val="accent1"/>
          </a:effectRef>
          <a:fontRef idx="minor">
            <a:schemeClr val="tx1"/>
          </a:fontRef>
        </p:style>
      </p:cxnSp>
      <p:sp>
        <p:nvSpPr>
          <p:cNvPr id="35" name="Rechthoek: afgeronde hoeken 34">
            <a:extLst>
              <a:ext uri="{FF2B5EF4-FFF2-40B4-BE49-F238E27FC236}">
                <a16:creationId xmlns:a16="http://schemas.microsoft.com/office/drawing/2014/main" id="{FC8AAE99-661C-4056-ADC5-5ACD32FD304E}"/>
              </a:ext>
            </a:extLst>
          </p:cNvPr>
          <p:cNvSpPr/>
          <p:nvPr/>
        </p:nvSpPr>
        <p:spPr>
          <a:xfrm>
            <a:off x="7409235" y="1660359"/>
            <a:ext cx="438139" cy="1432258"/>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nl-NL" dirty="0"/>
              <a:t>radiator</a:t>
            </a:r>
          </a:p>
        </p:txBody>
      </p:sp>
      <p:sp>
        <p:nvSpPr>
          <p:cNvPr id="36" name="Rechthoek: afgeronde hoeken 35">
            <a:extLst>
              <a:ext uri="{FF2B5EF4-FFF2-40B4-BE49-F238E27FC236}">
                <a16:creationId xmlns:a16="http://schemas.microsoft.com/office/drawing/2014/main" id="{9855AC11-860B-4BD6-9CB3-B2362AA2E7F0}"/>
              </a:ext>
            </a:extLst>
          </p:cNvPr>
          <p:cNvSpPr/>
          <p:nvPr/>
        </p:nvSpPr>
        <p:spPr>
          <a:xfrm>
            <a:off x="1285875" y="5495926"/>
            <a:ext cx="9388471" cy="14287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Vloerverwarming</a:t>
            </a:r>
          </a:p>
        </p:txBody>
      </p:sp>
      <p:cxnSp>
        <p:nvCxnSpPr>
          <p:cNvPr id="13" name="Verbindingslijn: gebogen 12">
            <a:extLst>
              <a:ext uri="{FF2B5EF4-FFF2-40B4-BE49-F238E27FC236}">
                <a16:creationId xmlns:a16="http://schemas.microsoft.com/office/drawing/2014/main" id="{8FC40093-6BAA-4B24-83CE-DF2CAD62122E}"/>
              </a:ext>
            </a:extLst>
          </p:cNvPr>
          <p:cNvCxnSpPr>
            <a:cxnSpLocks/>
            <a:endCxn id="8" idx="1"/>
          </p:cNvCxnSpPr>
          <p:nvPr/>
        </p:nvCxnSpPr>
        <p:spPr>
          <a:xfrm rot="10800000">
            <a:off x="4810125" y="992981"/>
            <a:ext cx="2468940" cy="2058529"/>
          </a:xfrm>
          <a:prstGeom prst="bentConnector3">
            <a:avLst>
              <a:gd name="adj1" fmla="val 109259"/>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5" name="Verbindingslijn: gebogen 14">
            <a:extLst>
              <a:ext uri="{FF2B5EF4-FFF2-40B4-BE49-F238E27FC236}">
                <a16:creationId xmlns:a16="http://schemas.microsoft.com/office/drawing/2014/main" id="{561F5230-A231-4C44-A4F8-17913E9368B7}"/>
              </a:ext>
            </a:extLst>
          </p:cNvPr>
          <p:cNvCxnSpPr>
            <a:cxnSpLocks/>
          </p:cNvCxnSpPr>
          <p:nvPr/>
        </p:nvCxnSpPr>
        <p:spPr>
          <a:xfrm>
            <a:off x="7305675" y="3455193"/>
            <a:ext cx="3433756" cy="2112170"/>
          </a:xfrm>
          <a:prstGeom prst="bentConnector3">
            <a:avLst>
              <a:gd name="adj1" fmla="val 127947"/>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Verbindingslijn: gebogen 8">
            <a:extLst>
              <a:ext uri="{FF2B5EF4-FFF2-40B4-BE49-F238E27FC236}">
                <a16:creationId xmlns:a16="http://schemas.microsoft.com/office/drawing/2014/main" id="{62A60B1B-7FA4-4A49-BE18-C18B60DBEF3D}"/>
              </a:ext>
            </a:extLst>
          </p:cNvPr>
          <p:cNvCxnSpPr>
            <a:cxnSpLocks/>
          </p:cNvCxnSpPr>
          <p:nvPr/>
        </p:nvCxnSpPr>
        <p:spPr>
          <a:xfrm>
            <a:off x="4029075" y="992979"/>
            <a:ext cx="3079739" cy="2462214"/>
          </a:xfrm>
          <a:prstGeom prst="bentConnector3">
            <a:avLst>
              <a:gd name="adj1" fmla="val 7010"/>
            </a:avLst>
          </a:prstGeom>
          <a:ln>
            <a:tailEnd type="triangle"/>
          </a:ln>
        </p:spPr>
        <p:style>
          <a:lnRef idx="2">
            <a:schemeClr val="accent1"/>
          </a:lnRef>
          <a:fillRef idx="0">
            <a:schemeClr val="accent1"/>
          </a:fillRef>
          <a:effectRef idx="1">
            <a:schemeClr val="accent1"/>
          </a:effectRef>
          <a:fontRef idx="minor">
            <a:schemeClr val="tx1"/>
          </a:fontRef>
        </p:style>
      </p:cxnSp>
      <p:sp>
        <p:nvSpPr>
          <p:cNvPr id="27" name="Rechthoek: afgeronde hoeken 26">
            <a:extLst>
              <a:ext uri="{FF2B5EF4-FFF2-40B4-BE49-F238E27FC236}">
                <a16:creationId xmlns:a16="http://schemas.microsoft.com/office/drawing/2014/main" id="{CF130F69-4E21-47B2-BB04-62917F30817D}"/>
              </a:ext>
            </a:extLst>
          </p:cNvPr>
          <p:cNvSpPr/>
          <p:nvPr/>
        </p:nvSpPr>
        <p:spPr>
          <a:xfrm>
            <a:off x="10467975" y="1619251"/>
            <a:ext cx="438139" cy="1432258"/>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nl-NL" dirty="0"/>
              <a:t>radiator</a:t>
            </a:r>
          </a:p>
        </p:txBody>
      </p:sp>
      <p:cxnSp>
        <p:nvCxnSpPr>
          <p:cNvPr id="22" name="Rechte verbindingslijn met pijl 21">
            <a:extLst>
              <a:ext uri="{FF2B5EF4-FFF2-40B4-BE49-F238E27FC236}">
                <a16:creationId xmlns:a16="http://schemas.microsoft.com/office/drawing/2014/main" id="{8F2750CC-6120-4FDA-8D31-8584BC402F3A}"/>
              </a:ext>
            </a:extLst>
          </p:cNvPr>
          <p:cNvCxnSpPr/>
          <p:nvPr/>
        </p:nvCxnSpPr>
        <p:spPr>
          <a:xfrm flipH="1">
            <a:off x="8013689" y="3092617"/>
            <a:ext cx="2378086"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4" name="Tekstvak 13">
            <a:extLst>
              <a:ext uri="{FF2B5EF4-FFF2-40B4-BE49-F238E27FC236}">
                <a16:creationId xmlns:a16="http://schemas.microsoft.com/office/drawing/2014/main" id="{D4334E95-AD96-4994-867A-E2D0597BC3B6}"/>
              </a:ext>
            </a:extLst>
          </p:cNvPr>
          <p:cNvSpPr txBox="1"/>
          <p:nvPr/>
        </p:nvSpPr>
        <p:spPr>
          <a:xfrm>
            <a:off x="4238625" y="4422355"/>
            <a:ext cx="4686300" cy="384721"/>
          </a:xfrm>
          <a:prstGeom prst="rect">
            <a:avLst/>
          </a:prstGeom>
          <a:noFill/>
        </p:spPr>
        <p:txBody>
          <a:bodyPr wrap="square" rtlCol="0">
            <a:spAutoFit/>
          </a:bodyPr>
          <a:lstStyle/>
          <a:p>
            <a:r>
              <a:rPr lang="nl-NL" dirty="0"/>
              <a:t>2 </a:t>
            </a:r>
            <a:r>
              <a:rPr lang="nl-NL" dirty="0" err="1"/>
              <a:t>Klimatiseringszones</a:t>
            </a:r>
            <a:endParaRPr lang="nl-NL" dirty="0"/>
          </a:p>
        </p:txBody>
      </p:sp>
      <p:sp>
        <p:nvSpPr>
          <p:cNvPr id="5" name="Tekstvak 4">
            <a:extLst>
              <a:ext uri="{FF2B5EF4-FFF2-40B4-BE49-F238E27FC236}">
                <a16:creationId xmlns:a16="http://schemas.microsoft.com/office/drawing/2014/main" id="{09A81217-1C75-DA9A-F9EB-0372C57B0213}"/>
              </a:ext>
            </a:extLst>
          </p:cNvPr>
          <p:cNvSpPr txBox="1"/>
          <p:nvPr/>
        </p:nvSpPr>
        <p:spPr>
          <a:xfrm>
            <a:off x="7874000" y="4048420"/>
            <a:ext cx="4206240" cy="384721"/>
          </a:xfrm>
          <a:prstGeom prst="rect">
            <a:avLst/>
          </a:prstGeom>
          <a:noFill/>
        </p:spPr>
        <p:txBody>
          <a:bodyPr wrap="square" rtlCol="0">
            <a:spAutoFit/>
          </a:bodyPr>
          <a:lstStyle/>
          <a:p>
            <a:r>
              <a:rPr lang="nl-NL" dirty="0"/>
              <a:t>Woonkamer Ag = 40 m²</a:t>
            </a:r>
          </a:p>
        </p:txBody>
      </p:sp>
      <p:sp>
        <p:nvSpPr>
          <p:cNvPr id="6" name="Tekstvak 5">
            <a:extLst>
              <a:ext uri="{FF2B5EF4-FFF2-40B4-BE49-F238E27FC236}">
                <a16:creationId xmlns:a16="http://schemas.microsoft.com/office/drawing/2014/main" id="{63E576C6-26FF-6916-C3A1-DFA0BE04BE69}"/>
              </a:ext>
            </a:extLst>
          </p:cNvPr>
          <p:cNvSpPr txBox="1"/>
          <p:nvPr/>
        </p:nvSpPr>
        <p:spPr>
          <a:xfrm>
            <a:off x="7874000" y="1238840"/>
            <a:ext cx="4206240" cy="384721"/>
          </a:xfrm>
          <a:prstGeom prst="rect">
            <a:avLst/>
          </a:prstGeom>
          <a:noFill/>
        </p:spPr>
        <p:txBody>
          <a:bodyPr wrap="square" rtlCol="0">
            <a:spAutoFit/>
          </a:bodyPr>
          <a:lstStyle/>
          <a:p>
            <a:r>
              <a:rPr lang="nl-NL" dirty="0"/>
              <a:t>Slaapkamer Ag = 15 m²</a:t>
            </a:r>
          </a:p>
        </p:txBody>
      </p:sp>
    </p:spTree>
    <p:extLst>
      <p:ext uri="{BB962C8B-B14F-4D97-AF65-F5344CB8AC3E}">
        <p14:creationId xmlns:p14="http://schemas.microsoft.com/office/powerpoint/2010/main" val="339468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9679B5AC-FD9B-4A6D-B6A0-0F9D652E897C}"/>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Algemene Leerdoelen</a:t>
            </a:r>
          </a:p>
        </p:txBody>
      </p:sp>
      <p:sp>
        <p:nvSpPr>
          <p:cNvPr id="7" name="TextBox 11">
            <a:extLst>
              <a:ext uri="{FF2B5EF4-FFF2-40B4-BE49-F238E27FC236}">
                <a16:creationId xmlns:a16="http://schemas.microsoft.com/office/drawing/2014/main" id="{D67DCAA1-8C2A-4F09-B599-95496068DD68}"/>
              </a:ext>
            </a:extLst>
          </p:cNvPr>
          <p:cNvSpPr txBox="1">
            <a:spLocks noChangeAspect="1"/>
          </p:cNvSpPr>
          <p:nvPr/>
        </p:nvSpPr>
        <p:spPr>
          <a:xfrm>
            <a:off x="3001811" y="1620000"/>
            <a:ext cx="8640000" cy="4860000"/>
          </a:xfrm>
          <a:prstGeom prst="rect">
            <a:avLst/>
          </a:prstGeom>
          <a:noFill/>
          <a:ln>
            <a:noFill/>
          </a:ln>
          <a:effectLst>
            <a:softEdge rad="50800"/>
          </a:effectLst>
        </p:spPr>
        <p:txBody>
          <a:bodyPr wrap="square" tIns="90000" bIns="90000" rtlCol="0">
            <a:noAutofit/>
          </a:bodyPr>
          <a:lstStyle/>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kan oordelen over de toepassing van kwaliteitsverklaringen en gelijkwaardigheidsverklaringen;</a:t>
            </a:r>
          </a:p>
          <a:p>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kan alle </a:t>
            </a: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installatietechnische kenmerken </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van een woning / woongebouw adequaat vaststellen.</a:t>
            </a:r>
          </a:p>
          <a:p>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3" name="Tekstvak 2">
            <a:extLst>
              <a:ext uri="{FF2B5EF4-FFF2-40B4-BE49-F238E27FC236}">
                <a16:creationId xmlns:a16="http://schemas.microsoft.com/office/drawing/2014/main" id="{E13FCEBA-B295-4CDE-8514-F286D5D02595}"/>
              </a:ext>
            </a:extLst>
          </p:cNvPr>
          <p:cNvSpPr txBox="1">
            <a:spLocks noChangeAspect="1"/>
          </p:cNvSpPr>
          <p:nvPr/>
        </p:nvSpPr>
        <p:spPr>
          <a:xfrm>
            <a:off x="498350" y="1620000"/>
            <a:ext cx="215822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a:t>
            </a: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EP-adviseur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366006121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DA616-CBEA-5579-C208-0E673FE84EF7}"/>
            </a:ext>
          </a:extLst>
        </p:cNvPr>
        <p:cNvGrpSpPr/>
        <p:nvPr/>
      </p:nvGrpSpPr>
      <p:grpSpPr>
        <a:xfrm>
          <a:off x="0" y="0"/>
          <a:ext cx="0" cy="0"/>
          <a:chOff x="0" y="0"/>
          <a:chExt cx="0" cy="0"/>
        </a:xfrm>
      </p:grpSpPr>
      <p:pic>
        <p:nvPicPr>
          <p:cNvPr id="23" name="Afbeelding 22">
            <a:extLst>
              <a:ext uri="{FF2B5EF4-FFF2-40B4-BE49-F238E27FC236}">
                <a16:creationId xmlns:a16="http://schemas.microsoft.com/office/drawing/2014/main" id="{50ED1BEB-8481-FCBA-B2B3-BD8D0FF354B3}"/>
              </a:ext>
            </a:extLst>
          </p:cNvPr>
          <p:cNvPicPr>
            <a:picLocks noChangeAspect="1"/>
          </p:cNvPicPr>
          <p:nvPr/>
        </p:nvPicPr>
        <p:blipFill>
          <a:blip r:embed="rId3"/>
          <a:stretch>
            <a:fillRect/>
          </a:stretch>
        </p:blipFill>
        <p:spPr>
          <a:xfrm>
            <a:off x="615192" y="0"/>
            <a:ext cx="10967965" cy="6858000"/>
          </a:xfrm>
          <a:prstGeom prst="rect">
            <a:avLst/>
          </a:prstGeom>
        </p:spPr>
      </p:pic>
      <p:sp>
        <p:nvSpPr>
          <p:cNvPr id="3" name="Rechthoek: afgeronde hoeken 2">
            <a:extLst>
              <a:ext uri="{FF2B5EF4-FFF2-40B4-BE49-F238E27FC236}">
                <a16:creationId xmlns:a16="http://schemas.microsoft.com/office/drawing/2014/main" id="{6667008E-C2D4-0934-03D4-0CDEA43AD47E}"/>
              </a:ext>
            </a:extLst>
          </p:cNvPr>
          <p:cNvSpPr/>
          <p:nvPr/>
        </p:nvSpPr>
        <p:spPr>
          <a:xfrm>
            <a:off x="2095500" y="695325"/>
            <a:ext cx="1809750" cy="6000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Warmtepomp</a:t>
            </a:r>
          </a:p>
        </p:txBody>
      </p:sp>
      <p:cxnSp>
        <p:nvCxnSpPr>
          <p:cNvPr id="28" name="Verbindingslijn: gebogen 27">
            <a:extLst>
              <a:ext uri="{FF2B5EF4-FFF2-40B4-BE49-F238E27FC236}">
                <a16:creationId xmlns:a16="http://schemas.microsoft.com/office/drawing/2014/main" id="{442BCFF0-4306-104E-7414-DB03DFD4A871}"/>
              </a:ext>
            </a:extLst>
          </p:cNvPr>
          <p:cNvCxnSpPr>
            <a:cxnSpLocks/>
          </p:cNvCxnSpPr>
          <p:nvPr/>
        </p:nvCxnSpPr>
        <p:spPr>
          <a:xfrm rot="10800000">
            <a:off x="1924051" y="992981"/>
            <a:ext cx="8620125" cy="4750595"/>
          </a:xfrm>
          <a:prstGeom prst="bentConnector3">
            <a:avLst>
              <a:gd name="adj1" fmla="val 108232"/>
            </a:avLst>
          </a:prstGeom>
          <a:ln>
            <a:tailEnd type="triangle"/>
          </a:ln>
        </p:spPr>
        <p:style>
          <a:lnRef idx="2">
            <a:schemeClr val="accent1"/>
          </a:lnRef>
          <a:fillRef idx="0">
            <a:schemeClr val="accent1"/>
          </a:fillRef>
          <a:effectRef idx="1">
            <a:schemeClr val="accent1"/>
          </a:effectRef>
          <a:fontRef idx="minor">
            <a:schemeClr val="tx1"/>
          </a:fontRef>
        </p:style>
      </p:cxnSp>
      <p:sp>
        <p:nvSpPr>
          <p:cNvPr id="35" name="Rechthoek: afgeronde hoeken 34">
            <a:extLst>
              <a:ext uri="{FF2B5EF4-FFF2-40B4-BE49-F238E27FC236}">
                <a16:creationId xmlns:a16="http://schemas.microsoft.com/office/drawing/2014/main" id="{709D8E71-4BD7-D369-D3A7-3F3FAAAE8D60}"/>
              </a:ext>
            </a:extLst>
          </p:cNvPr>
          <p:cNvSpPr/>
          <p:nvPr/>
        </p:nvSpPr>
        <p:spPr>
          <a:xfrm>
            <a:off x="7409235" y="1660359"/>
            <a:ext cx="438139" cy="1432258"/>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nl-NL" dirty="0"/>
              <a:t>E-radiator</a:t>
            </a:r>
          </a:p>
        </p:txBody>
      </p:sp>
      <p:sp>
        <p:nvSpPr>
          <p:cNvPr id="36" name="Rechthoek: afgeronde hoeken 35">
            <a:extLst>
              <a:ext uri="{FF2B5EF4-FFF2-40B4-BE49-F238E27FC236}">
                <a16:creationId xmlns:a16="http://schemas.microsoft.com/office/drawing/2014/main" id="{7D743969-2239-0D6B-DB6D-A285758FDB3D}"/>
              </a:ext>
            </a:extLst>
          </p:cNvPr>
          <p:cNvSpPr/>
          <p:nvPr/>
        </p:nvSpPr>
        <p:spPr>
          <a:xfrm>
            <a:off x="1285875" y="5495926"/>
            <a:ext cx="9388471" cy="14287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Vloerverwarming</a:t>
            </a:r>
          </a:p>
        </p:txBody>
      </p:sp>
      <p:cxnSp>
        <p:nvCxnSpPr>
          <p:cNvPr id="15" name="Verbindingslijn: gebogen 14">
            <a:extLst>
              <a:ext uri="{FF2B5EF4-FFF2-40B4-BE49-F238E27FC236}">
                <a16:creationId xmlns:a16="http://schemas.microsoft.com/office/drawing/2014/main" id="{32D1CC62-BB60-98DE-29FB-44AAD3C80D6B}"/>
              </a:ext>
            </a:extLst>
          </p:cNvPr>
          <p:cNvCxnSpPr>
            <a:cxnSpLocks/>
          </p:cNvCxnSpPr>
          <p:nvPr/>
        </p:nvCxnSpPr>
        <p:spPr>
          <a:xfrm>
            <a:off x="7305675" y="3455193"/>
            <a:ext cx="3433756" cy="2112170"/>
          </a:xfrm>
          <a:prstGeom prst="bentConnector3">
            <a:avLst>
              <a:gd name="adj1" fmla="val 127947"/>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Verbindingslijn: gebogen 8">
            <a:extLst>
              <a:ext uri="{FF2B5EF4-FFF2-40B4-BE49-F238E27FC236}">
                <a16:creationId xmlns:a16="http://schemas.microsoft.com/office/drawing/2014/main" id="{66E4B97F-0718-C6FF-E9ED-1269A7F23DDA}"/>
              </a:ext>
            </a:extLst>
          </p:cNvPr>
          <p:cNvCxnSpPr>
            <a:cxnSpLocks/>
          </p:cNvCxnSpPr>
          <p:nvPr/>
        </p:nvCxnSpPr>
        <p:spPr>
          <a:xfrm>
            <a:off x="4029075" y="992979"/>
            <a:ext cx="3079739" cy="2462214"/>
          </a:xfrm>
          <a:prstGeom prst="bentConnector3">
            <a:avLst>
              <a:gd name="adj1" fmla="val 7010"/>
            </a:avLst>
          </a:prstGeom>
          <a:ln>
            <a:tailEnd type="triangle"/>
          </a:ln>
        </p:spPr>
        <p:style>
          <a:lnRef idx="2">
            <a:schemeClr val="accent1"/>
          </a:lnRef>
          <a:fillRef idx="0">
            <a:schemeClr val="accent1"/>
          </a:fillRef>
          <a:effectRef idx="1">
            <a:schemeClr val="accent1"/>
          </a:effectRef>
          <a:fontRef idx="minor">
            <a:schemeClr val="tx1"/>
          </a:fontRef>
        </p:style>
      </p:cxnSp>
      <p:sp>
        <p:nvSpPr>
          <p:cNvPr id="27" name="Rechthoek: afgeronde hoeken 26">
            <a:extLst>
              <a:ext uri="{FF2B5EF4-FFF2-40B4-BE49-F238E27FC236}">
                <a16:creationId xmlns:a16="http://schemas.microsoft.com/office/drawing/2014/main" id="{ADE786D4-B09B-21AC-4EF5-96874CBF1311}"/>
              </a:ext>
            </a:extLst>
          </p:cNvPr>
          <p:cNvSpPr/>
          <p:nvPr/>
        </p:nvSpPr>
        <p:spPr>
          <a:xfrm>
            <a:off x="10467975" y="1619251"/>
            <a:ext cx="438139" cy="1432258"/>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nl-NL" dirty="0"/>
              <a:t>E-radiator</a:t>
            </a:r>
          </a:p>
        </p:txBody>
      </p:sp>
      <p:sp>
        <p:nvSpPr>
          <p:cNvPr id="5" name="Tekstvak 4">
            <a:extLst>
              <a:ext uri="{FF2B5EF4-FFF2-40B4-BE49-F238E27FC236}">
                <a16:creationId xmlns:a16="http://schemas.microsoft.com/office/drawing/2014/main" id="{BE2CBBD8-1F20-A793-F48C-29750F04C1A5}"/>
              </a:ext>
            </a:extLst>
          </p:cNvPr>
          <p:cNvSpPr txBox="1"/>
          <p:nvPr/>
        </p:nvSpPr>
        <p:spPr>
          <a:xfrm>
            <a:off x="7874000" y="4048420"/>
            <a:ext cx="4206240" cy="384721"/>
          </a:xfrm>
          <a:prstGeom prst="rect">
            <a:avLst/>
          </a:prstGeom>
          <a:noFill/>
        </p:spPr>
        <p:txBody>
          <a:bodyPr wrap="square" rtlCol="0">
            <a:spAutoFit/>
          </a:bodyPr>
          <a:lstStyle/>
          <a:p>
            <a:r>
              <a:rPr lang="nl-NL" dirty="0"/>
              <a:t>Woonkamer Ag = 40 m²</a:t>
            </a:r>
          </a:p>
        </p:txBody>
      </p:sp>
      <p:sp>
        <p:nvSpPr>
          <p:cNvPr id="6" name="Tekstvak 5">
            <a:extLst>
              <a:ext uri="{FF2B5EF4-FFF2-40B4-BE49-F238E27FC236}">
                <a16:creationId xmlns:a16="http://schemas.microsoft.com/office/drawing/2014/main" id="{181A09C5-A7BA-68A5-AF7B-AA0F6CA645C6}"/>
              </a:ext>
            </a:extLst>
          </p:cNvPr>
          <p:cNvSpPr txBox="1"/>
          <p:nvPr/>
        </p:nvSpPr>
        <p:spPr>
          <a:xfrm>
            <a:off x="7874000" y="1238840"/>
            <a:ext cx="4206240" cy="384721"/>
          </a:xfrm>
          <a:prstGeom prst="rect">
            <a:avLst/>
          </a:prstGeom>
          <a:noFill/>
        </p:spPr>
        <p:txBody>
          <a:bodyPr wrap="square" rtlCol="0">
            <a:spAutoFit/>
          </a:bodyPr>
          <a:lstStyle/>
          <a:p>
            <a:r>
              <a:rPr lang="nl-NL" dirty="0"/>
              <a:t>Slaapkamer Ag = 15 m²</a:t>
            </a:r>
          </a:p>
        </p:txBody>
      </p:sp>
    </p:spTree>
    <p:extLst>
      <p:ext uri="{BB962C8B-B14F-4D97-AF65-F5344CB8AC3E}">
        <p14:creationId xmlns:p14="http://schemas.microsoft.com/office/powerpoint/2010/main" val="136754229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DC265-EB9F-D7EC-F3E5-492A1447F526}"/>
            </a:ext>
          </a:extLst>
        </p:cNvPr>
        <p:cNvGrpSpPr/>
        <p:nvPr/>
      </p:nvGrpSpPr>
      <p:grpSpPr>
        <a:xfrm>
          <a:off x="0" y="0"/>
          <a:ext cx="0" cy="0"/>
          <a:chOff x="0" y="0"/>
          <a:chExt cx="0" cy="0"/>
        </a:xfrm>
      </p:grpSpPr>
      <p:pic>
        <p:nvPicPr>
          <p:cNvPr id="23" name="Afbeelding 22">
            <a:extLst>
              <a:ext uri="{FF2B5EF4-FFF2-40B4-BE49-F238E27FC236}">
                <a16:creationId xmlns:a16="http://schemas.microsoft.com/office/drawing/2014/main" id="{047A4189-F21B-AD62-9048-0C820190FB2B}"/>
              </a:ext>
            </a:extLst>
          </p:cNvPr>
          <p:cNvPicPr>
            <a:picLocks noChangeAspect="1"/>
          </p:cNvPicPr>
          <p:nvPr/>
        </p:nvPicPr>
        <p:blipFill>
          <a:blip r:embed="rId3"/>
          <a:stretch>
            <a:fillRect/>
          </a:stretch>
        </p:blipFill>
        <p:spPr>
          <a:xfrm>
            <a:off x="615192" y="0"/>
            <a:ext cx="10967965" cy="6858000"/>
          </a:xfrm>
          <a:prstGeom prst="rect">
            <a:avLst/>
          </a:prstGeom>
        </p:spPr>
      </p:pic>
      <p:sp>
        <p:nvSpPr>
          <p:cNvPr id="3" name="Rechthoek: afgeronde hoeken 2">
            <a:extLst>
              <a:ext uri="{FF2B5EF4-FFF2-40B4-BE49-F238E27FC236}">
                <a16:creationId xmlns:a16="http://schemas.microsoft.com/office/drawing/2014/main" id="{7B7A72B5-6A29-9E7F-739F-8F9AF5A710AC}"/>
              </a:ext>
            </a:extLst>
          </p:cNvPr>
          <p:cNvSpPr/>
          <p:nvPr/>
        </p:nvSpPr>
        <p:spPr>
          <a:xfrm>
            <a:off x="2095500" y="695325"/>
            <a:ext cx="1809750" cy="6000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Warmtepomp</a:t>
            </a:r>
          </a:p>
        </p:txBody>
      </p:sp>
      <p:cxnSp>
        <p:nvCxnSpPr>
          <p:cNvPr id="28" name="Verbindingslijn: gebogen 27">
            <a:extLst>
              <a:ext uri="{FF2B5EF4-FFF2-40B4-BE49-F238E27FC236}">
                <a16:creationId xmlns:a16="http://schemas.microsoft.com/office/drawing/2014/main" id="{2FEDC4A6-6D93-E410-D091-53A955FD252F}"/>
              </a:ext>
            </a:extLst>
          </p:cNvPr>
          <p:cNvCxnSpPr>
            <a:cxnSpLocks/>
          </p:cNvCxnSpPr>
          <p:nvPr/>
        </p:nvCxnSpPr>
        <p:spPr>
          <a:xfrm rot="10800000">
            <a:off x="1924051" y="992981"/>
            <a:ext cx="8620125" cy="4750595"/>
          </a:xfrm>
          <a:prstGeom prst="bentConnector3">
            <a:avLst>
              <a:gd name="adj1" fmla="val 108232"/>
            </a:avLst>
          </a:prstGeom>
          <a:ln>
            <a:tailEnd type="triangle"/>
          </a:ln>
        </p:spPr>
        <p:style>
          <a:lnRef idx="2">
            <a:schemeClr val="accent1"/>
          </a:lnRef>
          <a:fillRef idx="0">
            <a:schemeClr val="accent1"/>
          </a:fillRef>
          <a:effectRef idx="1">
            <a:schemeClr val="accent1"/>
          </a:effectRef>
          <a:fontRef idx="minor">
            <a:schemeClr val="tx1"/>
          </a:fontRef>
        </p:style>
      </p:cxnSp>
      <p:sp>
        <p:nvSpPr>
          <p:cNvPr id="35" name="Rechthoek: afgeronde hoeken 34">
            <a:extLst>
              <a:ext uri="{FF2B5EF4-FFF2-40B4-BE49-F238E27FC236}">
                <a16:creationId xmlns:a16="http://schemas.microsoft.com/office/drawing/2014/main" id="{5A576F40-4873-0F7A-5E6C-FB8886611353}"/>
              </a:ext>
            </a:extLst>
          </p:cNvPr>
          <p:cNvSpPr/>
          <p:nvPr/>
        </p:nvSpPr>
        <p:spPr>
          <a:xfrm>
            <a:off x="7409235" y="1660359"/>
            <a:ext cx="438139" cy="1432258"/>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nl-NL" dirty="0"/>
              <a:t>E-radiator</a:t>
            </a:r>
          </a:p>
        </p:txBody>
      </p:sp>
      <p:sp>
        <p:nvSpPr>
          <p:cNvPr id="36" name="Rechthoek: afgeronde hoeken 35">
            <a:extLst>
              <a:ext uri="{FF2B5EF4-FFF2-40B4-BE49-F238E27FC236}">
                <a16:creationId xmlns:a16="http://schemas.microsoft.com/office/drawing/2014/main" id="{CC948238-F121-61D8-7129-2B0046168A1D}"/>
              </a:ext>
            </a:extLst>
          </p:cNvPr>
          <p:cNvSpPr/>
          <p:nvPr/>
        </p:nvSpPr>
        <p:spPr>
          <a:xfrm>
            <a:off x="1285875" y="5495926"/>
            <a:ext cx="9388471" cy="14287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Vloerverwarming</a:t>
            </a:r>
          </a:p>
        </p:txBody>
      </p:sp>
      <p:cxnSp>
        <p:nvCxnSpPr>
          <p:cNvPr id="15" name="Verbindingslijn: gebogen 14">
            <a:extLst>
              <a:ext uri="{FF2B5EF4-FFF2-40B4-BE49-F238E27FC236}">
                <a16:creationId xmlns:a16="http://schemas.microsoft.com/office/drawing/2014/main" id="{5DADA2AE-9CC3-321B-E990-84A96C5CC58C}"/>
              </a:ext>
            </a:extLst>
          </p:cNvPr>
          <p:cNvCxnSpPr>
            <a:cxnSpLocks/>
          </p:cNvCxnSpPr>
          <p:nvPr/>
        </p:nvCxnSpPr>
        <p:spPr>
          <a:xfrm>
            <a:off x="7305675" y="3455193"/>
            <a:ext cx="3433756" cy="2112170"/>
          </a:xfrm>
          <a:prstGeom prst="bentConnector3">
            <a:avLst>
              <a:gd name="adj1" fmla="val 127947"/>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Verbindingslijn: gebogen 8">
            <a:extLst>
              <a:ext uri="{FF2B5EF4-FFF2-40B4-BE49-F238E27FC236}">
                <a16:creationId xmlns:a16="http://schemas.microsoft.com/office/drawing/2014/main" id="{641786BF-7642-FCAA-DA49-64BA72C5BFD3}"/>
              </a:ext>
            </a:extLst>
          </p:cNvPr>
          <p:cNvCxnSpPr>
            <a:cxnSpLocks/>
          </p:cNvCxnSpPr>
          <p:nvPr/>
        </p:nvCxnSpPr>
        <p:spPr>
          <a:xfrm>
            <a:off x="4029075" y="992979"/>
            <a:ext cx="3079739" cy="2462214"/>
          </a:xfrm>
          <a:prstGeom prst="bentConnector3">
            <a:avLst>
              <a:gd name="adj1" fmla="val 7010"/>
            </a:avLst>
          </a:prstGeom>
          <a:ln>
            <a:tailEnd type="triangle"/>
          </a:ln>
        </p:spPr>
        <p:style>
          <a:lnRef idx="2">
            <a:schemeClr val="accent1"/>
          </a:lnRef>
          <a:fillRef idx="0">
            <a:schemeClr val="accent1"/>
          </a:fillRef>
          <a:effectRef idx="1">
            <a:schemeClr val="accent1"/>
          </a:effectRef>
          <a:fontRef idx="minor">
            <a:schemeClr val="tx1"/>
          </a:fontRef>
        </p:style>
      </p:cxnSp>
      <p:sp>
        <p:nvSpPr>
          <p:cNvPr id="27" name="Rechthoek: afgeronde hoeken 26">
            <a:extLst>
              <a:ext uri="{FF2B5EF4-FFF2-40B4-BE49-F238E27FC236}">
                <a16:creationId xmlns:a16="http://schemas.microsoft.com/office/drawing/2014/main" id="{BC7D6F44-D10A-0FAB-09A4-87C051B8613A}"/>
              </a:ext>
            </a:extLst>
          </p:cNvPr>
          <p:cNvSpPr/>
          <p:nvPr/>
        </p:nvSpPr>
        <p:spPr>
          <a:xfrm>
            <a:off x="10467975" y="1619251"/>
            <a:ext cx="438139" cy="1432258"/>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nl-NL" dirty="0"/>
              <a:t>E-radiator</a:t>
            </a:r>
          </a:p>
        </p:txBody>
      </p:sp>
      <p:sp>
        <p:nvSpPr>
          <p:cNvPr id="14" name="Tekstvak 13">
            <a:extLst>
              <a:ext uri="{FF2B5EF4-FFF2-40B4-BE49-F238E27FC236}">
                <a16:creationId xmlns:a16="http://schemas.microsoft.com/office/drawing/2014/main" id="{C40FB38A-C490-60E9-54E8-BAF4ED2C9E36}"/>
              </a:ext>
            </a:extLst>
          </p:cNvPr>
          <p:cNvSpPr txBox="1"/>
          <p:nvPr/>
        </p:nvSpPr>
        <p:spPr>
          <a:xfrm>
            <a:off x="4238625" y="4422355"/>
            <a:ext cx="4686300" cy="384721"/>
          </a:xfrm>
          <a:prstGeom prst="rect">
            <a:avLst/>
          </a:prstGeom>
          <a:noFill/>
        </p:spPr>
        <p:txBody>
          <a:bodyPr wrap="square" rtlCol="0">
            <a:spAutoFit/>
          </a:bodyPr>
          <a:lstStyle/>
          <a:p>
            <a:r>
              <a:rPr lang="nl-NL" dirty="0"/>
              <a:t>2 </a:t>
            </a:r>
            <a:r>
              <a:rPr lang="nl-NL" dirty="0" err="1"/>
              <a:t>Klimatiseringszones</a:t>
            </a:r>
            <a:endParaRPr lang="nl-NL" dirty="0"/>
          </a:p>
        </p:txBody>
      </p:sp>
      <p:sp>
        <p:nvSpPr>
          <p:cNvPr id="5" name="Tekstvak 4">
            <a:extLst>
              <a:ext uri="{FF2B5EF4-FFF2-40B4-BE49-F238E27FC236}">
                <a16:creationId xmlns:a16="http://schemas.microsoft.com/office/drawing/2014/main" id="{6271B312-6F7B-1688-0349-0BEBCF655E76}"/>
              </a:ext>
            </a:extLst>
          </p:cNvPr>
          <p:cNvSpPr txBox="1"/>
          <p:nvPr/>
        </p:nvSpPr>
        <p:spPr>
          <a:xfrm>
            <a:off x="7874000" y="4048420"/>
            <a:ext cx="4206240" cy="384721"/>
          </a:xfrm>
          <a:prstGeom prst="rect">
            <a:avLst/>
          </a:prstGeom>
          <a:noFill/>
        </p:spPr>
        <p:txBody>
          <a:bodyPr wrap="square" rtlCol="0">
            <a:spAutoFit/>
          </a:bodyPr>
          <a:lstStyle/>
          <a:p>
            <a:r>
              <a:rPr lang="nl-NL" dirty="0"/>
              <a:t>Woonkamer Ag = 40 m²</a:t>
            </a:r>
          </a:p>
        </p:txBody>
      </p:sp>
      <p:sp>
        <p:nvSpPr>
          <p:cNvPr id="6" name="Tekstvak 5">
            <a:extLst>
              <a:ext uri="{FF2B5EF4-FFF2-40B4-BE49-F238E27FC236}">
                <a16:creationId xmlns:a16="http://schemas.microsoft.com/office/drawing/2014/main" id="{62D4334D-6EE5-3A49-6841-7F2F030254BA}"/>
              </a:ext>
            </a:extLst>
          </p:cNvPr>
          <p:cNvSpPr txBox="1"/>
          <p:nvPr/>
        </p:nvSpPr>
        <p:spPr>
          <a:xfrm>
            <a:off x="7874000" y="1238840"/>
            <a:ext cx="4206240" cy="384721"/>
          </a:xfrm>
          <a:prstGeom prst="rect">
            <a:avLst/>
          </a:prstGeom>
          <a:noFill/>
        </p:spPr>
        <p:txBody>
          <a:bodyPr wrap="square" rtlCol="0">
            <a:spAutoFit/>
          </a:bodyPr>
          <a:lstStyle/>
          <a:p>
            <a:r>
              <a:rPr lang="nl-NL" dirty="0"/>
              <a:t>Slaapkamer Ag = 15 m²</a:t>
            </a:r>
          </a:p>
        </p:txBody>
      </p:sp>
    </p:spTree>
    <p:extLst>
      <p:ext uri="{BB962C8B-B14F-4D97-AF65-F5344CB8AC3E}">
        <p14:creationId xmlns:p14="http://schemas.microsoft.com/office/powerpoint/2010/main" val="307838203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BB525-259C-C322-983D-BD5BDB0B14B8}"/>
            </a:ext>
          </a:extLst>
        </p:cNvPr>
        <p:cNvGrpSpPr/>
        <p:nvPr/>
      </p:nvGrpSpPr>
      <p:grpSpPr>
        <a:xfrm>
          <a:off x="0" y="0"/>
          <a:ext cx="0" cy="0"/>
          <a:chOff x="0" y="0"/>
          <a:chExt cx="0" cy="0"/>
        </a:xfrm>
      </p:grpSpPr>
      <p:pic>
        <p:nvPicPr>
          <p:cNvPr id="23" name="Afbeelding 22">
            <a:extLst>
              <a:ext uri="{FF2B5EF4-FFF2-40B4-BE49-F238E27FC236}">
                <a16:creationId xmlns:a16="http://schemas.microsoft.com/office/drawing/2014/main" id="{5FFA9693-C226-2C31-EA38-BD2B247FF073}"/>
              </a:ext>
            </a:extLst>
          </p:cNvPr>
          <p:cNvPicPr>
            <a:picLocks noChangeAspect="1"/>
          </p:cNvPicPr>
          <p:nvPr/>
        </p:nvPicPr>
        <p:blipFill>
          <a:blip r:embed="rId3"/>
          <a:stretch>
            <a:fillRect/>
          </a:stretch>
        </p:blipFill>
        <p:spPr>
          <a:xfrm>
            <a:off x="615192" y="0"/>
            <a:ext cx="10967965" cy="6858000"/>
          </a:xfrm>
          <a:prstGeom prst="rect">
            <a:avLst/>
          </a:prstGeom>
        </p:spPr>
      </p:pic>
      <p:sp>
        <p:nvSpPr>
          <p:cNvPr id="3" name="Rechthoek: afgeronde hoeken 2">
            <a:extLst>
              <a:ext uri="{FF2B5EF4-FFF2-40B4-BE49-F238E27FC236}">
                <a16:creationId xmlns:a16="http://schemas.microsoft.com/office/drawing/2014/main" id="{E17DDDD3-935D-DFAD-25D4-DA267A93B820}"/>
              </a:ext>
            </a:extLst>
          </p:cNvPr>
          <p:cNvSpPr/>
          <p:nvPr/>
        </p:nvSpPr>
        <p:spPr>
          <a:xfrm>
            <a:off x="2095500" y="695325"/>
            <a:ext cx="1809750" cy="6000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Warmtepomp</a:t>
            </a:r>
          </a:p>
        </p:txBody>
      </p:sp>
      <p:cxnSp>
        <p:nvCxnSpPr>
          <p:cNvPr id="28" name="Verbindingslijn: gebogen 27">
            <a:extLst>
              <a:ext uri="{FF2B5EF4-FFF2-40B4-BE49-F238E27FC236}">
                <a16:creationId xmlns:a16="http://schemas.microsoft.com/office/drawing/2014/main" id="{1E9A7A3E-C916-7318-A6E7-3F0706761138}"/>
              </a:ext>
            </a:extLst>
          </p:cNvPr>
          <p:cNvCxnSpPr>
            <a:cxnSpLocks/>
          </p:cNvCxnSpPr>
          <p:nvPr/>
        </p:nvCxnSpPr>
        <p:spPr>
          <a:xfrm rot="10800000">
            <a:off x="1924051" y="992981"/>
            <a:ext cx="8620125" cy="4750595"/>
          </a:xfrm>
          <a:prstGeom prst="bentConnector3">
            <a:avLst>
              <a:gd name="adj1" fmla="val 108232"/>
            </a:avLst>
          </a:prstGeom>
          <a:ln>
            <a:tailEnd type="triangle"/>
          </a:ln>
        </p:spPr>
        <p:style>
          <a:lnRef idx="2">
            <a:schemeClr val="accent1"/>
          </a:lnRef>
          <a:fillRef idx="0">
            <a:schemeClr val="accent1"/>
          </a:fillRef>
          <a:effectRef idx="1">
            <a:schemeClr val="accent1"/>
          </a:effectRef>
          <a:fontRef idx="minor">
            <a:schemeClr val="tx1"/>
          </a:fontRef>
        </p:style>
      </p:cxnSp>
      <p:sp>
        <p:nvSpPr>
          <p:cNvPr id="36" name="Rechthoek: afgeronde hoeken 35">
            <a:extLst>
              <a:ext uri="{FF2B5EF4-FFF2-40B4-BE49-F238E27FC236}">
                <a16:creationId xmlns:a16="http://schemas.microsoft.com/office/drawing/2014/main" id="{EFF3B909-53FC-AE19-C56F-6746922E9DCC}"/>
              </a:ext>
            </a:extLst>
          </p:cNvPr>
          <p:cNvSpPr/>
          <p:nvPr/>
        </p:nvSpPr>
        <p:spPr>
          <a:xfrm>
            <a:off x="1285875" y="5495926"/>
            <a:ext cx="9388471" cy="14287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Vloerverwarming</a:t>
            </a:r>
          </a:p>
        </p:txBody>
      </p:sp>
      <p:cxnSp>
        <p:nvCxnSpPr>
          <p:cNvPr id="15" name="Verbindingslijn: gebogen 14">
            <a:extLst>
              <a:ext uri="{FF2B5EF4-FFF2-40B4-BE49-F238E27FC236}">
                <a16:creationId xmlns:a16="http://schemas.microsoft.com/office/drawing/2014/main" id="{065CF7A2-7409-9B18-A5A8-0A540CFDE340}"/>
              </a:ext>
            </a:extLst>
          </p:cNvPr>
          <p:cNvCxnSpPr>
            <a:cxnSpLocks/>
          </p:cNvCxnSpPr>
          <p:nvPr/>
        </p:nvCxnSpPr>
        <p:spPr>
          <a:xfrm>
            <a:off x="7305675" y="3455193"/>
            <a:ext cx="3433756" cy="2112170"/>
          </a:xfrm>
          <a:prstGeom prst="bentConnector3">
            <a:avLst>
              <a:gd name="adj1" fmla="val 127947"/>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Verbindingslijn: gebogen 8">
            <a:extLst>
              <a:ext uri="{FF2B5EF4-FFF2-40B4-BE49-F238E27FC236}">
                <a16:creationId xmlns:a16="http://schemas.microsoft.com/office/drawing/2014/main" id="{D19DDD2E-333A-86EE-B4F0-C047D0743877}"/>
              </a:ext>
            </a:extLst>
          </p:cNvPr>
          <p:cNvCxnSpPr>
            <a:cxnSpLocks/>
          </p:cNvCxnSpPr>
          <p:nvPr/>
        </p:nvCxnSpPr>
        <p:spPr>
          <a:xfrm>
            <a:off x="4029075" y="992979"/>
            <a:ext cx="3079739" cy="2462214"/>
          </a:xfrm>
          <a:prstGeom prst="bentConnector3">
            <a:avLst>
              <a:gd name="adj1" fmla="val 7010"/>
            </a:avLst>
          </a:prstGeom>
          <a:ln>
            <a:tailEnd type="triangle"/>
          </a:ln>
        </p:spPr>
        <p:style>
          <a:lnRef idx="2">
            <a:schemeClr val="accent1"/>
          </a:lnRef>
          <a:fillRef idx="0">
            <a:schemeClr val="accent1"/>
          </a:fillRef>
          <a:effectRef idx="1">
            <a:schemeClr val="accent1"/>
          </a:effectRef>
          <a:fontRef idx="minor">
            <a:schemeClr val="tx1"/>
          </a:fontRef>
        </p:style>
      </p:cxnSp>
      <p:sp>
        <p:nvSpPr>
          <p:cNvPr id="5" name="Tekstvak 4">
            <a:extLst>
              <a:ext uri="{FF2B5EF4-FFF2-40B4-BE49-F238E27FC236}">
                <a16:creationId xmlns:a16="http://schemas.microsoft.com/office/drawing/2014/main" id="{226C4CD4-FAAB-B324-B6E6-227B90BEC067}"/>
              </a:ext>
            </a:extLst>
          </p:cNvPr>
          <p:cNvSpPr txBox="1"/>
          <p:nvPr/>
        </p:nvSpPr>
        <p:spPr>
          <a:xfrm>
            <a:off x="7874000" y="4048420"/>
            <a:ext cx="4206240" cy="384721"/>
          </a:xfrm>
          <a:prstGeom prst="rect">
            <a:avLst/>
          </a:prstGeom>
          <a:noFill/>
        </p:spPr>
        <p:txBody>
          <a:bodyPr wrap="square" rtlCol="0">
            <a:spAutoFit/>
          </a:bodyPr>
          <a:lstStyle/>
          <a:p>
            <a:r>
              <a:rPr lang="nl-NL" dirty="0"/>
              <a:t>Woonkamer Ag = 40 m²</a:t>
            </a:r>
          </a:p>
        </p:txBody>
      </p:sp>
      <p:sp>
        <p:nvSpPr>
          <p:cNvPr id="6" name="Tekstvak 5">
            <a:extLst>
              <a:ext uri="{FF2B5EF4-FFF2-40B4-BE49-F238E27FC236}">
                <a16:creationId xmlns:a16="http://schemas.microsoft.com/office/drawing/2014/main" id="{45067C59-2780-8342-9910-1BAF69579C90}"/>
              </a:ext>
            </a:extLst>
          </p:cNvPr>
          <p:cNvSpPr txBox="1"/>
          <p:nvPr/>
        </p:nvSpPr>
        <p:spPr>
          <a:xfrm>
            <a:off x="7874000" y="1238840"/>
            <a:ext cx="4206240" cy="384721"/>
          </a:xfrm>
          <a:prstGeom prst="rect">
            <a:avLst/>
          </a:prstGeom>
          <a:noFill/>
        </p:spPr>
        <p:txBody>
          <a:bodyPr wrap="square" rtlCol="0">
            <a:spAutoFit/>
          </a:bodyPr>
          <a:lstStyle/>
          <a:p>
            <a:r>
              <a:rPr lang="nl-NL" dirty="0"/>
              <a:t>Slaapkamer Ag = 15 m²</a:t>
            </a:r>
          </a:p>
        </p:txBody>
      </p:sp>
    </p:spTree>
    <p:extLst>
      <p:ext uri="{BB962C8B-B14F-4D97-AF65-F5344CB8AC3E}">
        <p14:creationId xmlns:p14="http://schemas.microsoft.com/office/powerpoint/2010/main" val="78850923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FD19D-798B-A818-87D3-B3122A7D80A8}"/>
            </a:ext>
          </a:extLst>
        </p:cNvPr>
        <p:cNvGrpSpPr/>
        <p:nvPr/>
      </p:nvGrpSpPr>
      <p:grpSpPr>
        <a:xfrm>
          <a:off x="0" y="0"/>
          <a:ext cx="0" cy="0"/>
          <a:chOff x="0" y="0"/>
          <a:chExt cx="0" cy="0"/>
        </a:xfrm>
      </p:grpSpPr>
      <p:pic>
        <p:nvPicPr>
          <p:cNvPr id="23" name="Afbeelding 22">
            <a:extLst>
              <a:ext uri="{FF2B5EF4-FFF2-40B4-BE49-F238E27FC236}">
                <a16:creationId xmlns:a16="http://schemas.microsoft.com/office/drawing/2014/main" id="{A54764B4-F37C-58D8-D164-AC1F8B33C913}"/>
              </a:ext>
            </a:extLst>
          </p:cNvPr>
          <p:cNvPicPr>
            <a:picLocks noChangeAspect="1"/>
          </p:cNvPicPr>
          <p:nvPr/>
        </p:nvPicPr>
        <p:blipFill>
          <a:blip r:embed="rId3"/>
          <a:stretch>
            <a:fillRect/>
          </a:stretch>
        </p:blipFill>
        <p:spPr>
          <a:xfrm>
            <a:off x="615192" y="0"/>
            <a:ext cx="10967965" cy="6858000"/>
          </a:xfrm>
          <a:prstGeom prst="rect">
            <a:avLst/>
          </a:prstGeom>
        </p:spPr>
      </p:pic>
      <p:sp>
        <p:nvSpPr>
          <p:cNvPr id="3" name="Rechthoek: afgeronde hoeken 2">
            <a:extLst>
              <a:ext uri="{FF2B5EF4-FFF2-40B4-BE49-F238E27FC236}">
                <a16:creationId xmlns:a16="http://schemas.microsoft.com/office/drawing/2014/main" id="{D01070C8-F4C6-EAE5-39E9-F759AB6D93B9}"/>
              </a:ext>
            </a:extLst>
          </p:cNvPr>
          <p:cNvSpPr/>
          <p:nvPr/>
        </p:nvSpPr>
        <p:spPr>
          <a:xfrm>
            <a:off x="2095500" y="695325"/>
            <a:ext cx="1809750" cy="6000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Warmtepomp</a:t>
            </a:r>
          </a:p>
        </p:txBody>
      </p:sp>
      <p:cxnSp>
        <p:nvCxnSpPr>
          <p:cNvPr id="28" name="Verbindingslijn: gebogen 27">
            <a:extLst>
              <a:ext uri="{FF2B5EF4-FFF2-40B4-BE49-F238E27FC236}">
                <a16:creationId xmlns:a16="http://schemas.microsoft.com/office/drawing/2014/main" id="{BAEA53DB-BE98-CC70-373B-6B71A281FE64}"/>
              </a:ext>
            </a:extLst>
          </p:cNvPr>
          <p:cNvCxnSpPr>
            <a:cxnSpLocks/>
          </p:cNvCxnSpPr>
          <p:nvPr/>
        </p:nvCxnSpPr>
        <p:spPr>
          <a:xfrm rot="10800000">
            <a:off x="1924051" y="992981"/>
            <a:ext cx="8620125" cy="4750595"/>
          </a:xfrm>
          <a:prstGeom prst="bentConnector3">
            <a:avLst>
              <a:gd name="adj1" fmla="val 108232"/>
            </a:avLst>
          </a:prstGeom>
          <a:ln>
            <a:tailEnd type="triangle"/>
          </a:ln>
        </p:spPr>
        <p:style>
          <a:lnRef idx="2">
            <a:schemeClr val="accent1"/>
          </a:lnRef>
          <a:fillRef idx="0">
            <a:schemeClr val="accent1"/>
          </a:fillRef>
          <a:effectRef idx="1">
            <a:schemeClr val="accent1"/>
          </a:effectRef>
          <a:fontRef idx="minor">
            <a:schemeClr val="tx1"/>
          </a:fontRef>
        </p:style>
      </p:cxnSp>
      <p:sp>
        <p:nvSpPr>
          <p:cNvPr id="35" name="Rechthoek: afgeronde hoeken 34">
            <a:extLst>
              <a:ext uri="{FF2B5EF4-FFF2-40B4-BE49-F238E27FC236}">
                <a16:creationId xmlns:a16="http://schemas.microsoft.com/office/drawing/2014/main" id="{EA90D581-1460-4321-BD29-8E993F776745}"/>
              </a:ext>
            </a:extLst>
          </p:cNvPr>
          <p:cNvSpPr/>
          <p:nvPr/>
        </p:nvSpPr>
        <p:spPr>
          <a:xfrm>
            <a:off x="7409235" y="1660359"/>
            <a:ext cx="438139" cy="1432258"/>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nl-NL" dirty="0"/>
              <a:t>E-radiator</a:t>
            </a:r>
          </a:p>
        </p:txBody>
      </p:sp>
      <p:sp>
        <p:nvSpPr>
          <p:cNvPr id="36" name="Rechthoek: afgeronde hoeken 35">
            <a:extLst>
              <a:ext uri="{FF2B5EF4-FFF2-40B4-BE49-F238E27FC236}">
                <a16:creationId xmlns:a16="http://schemas.microsoft.com/office/drawing/2014/main" id="{7545A7F0-758C-F420-3554-3B2CE6369005}"/>
              </a:ext>
            </a:extLst>
          </p:cNvPr>
          <p:cNvSpPr/>
          <p:nvPr/>
        </p:nvSpPr>
        <p:spPr>
          <a:xfrm>
            <a:off x="1285875" y="5495926"/>
            <a:ext cx="9388471" cy="14287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Vloerverwarming</a:t>
            </a:r>
          </a:p>
        </p:txBody>
      </p:sp>
      <p:cxnSp>
        <p:nvCxnSpPr>
          <p:cNvPr id="15" name="Verbindingslijn: gebogen 14">
            <a:extLst>
              <a:ext uri="{FF2B5EF4-FFF2-40B4-BE49-F238E27FC236}">
                <a16:creationId xmlns:a16="http://schemas.microsoft.com/office/drawing/2014/main" id="{802D195C-F24F-AF66-D090-26209E21D2B1}"/>
              </a:ext>
            </a:extLst>
          </p:cNvPr>
          <p:cNvCxnSpPr>
            <a:cxnSpLocks/>
          </p:cNvCxnSpPr>
          <p:nvPr/>
        </p:nvCxnSpPr>
        <p:spPr>
          <a:xfrm>
            <a:off x="7305675" y="3455193"/>
            <a:ext cx="3433756" cy="2112170"/>
          </a:xfrm>
          <a:prstGeom prst="bentConnector3">
            <a:avLst>
              <a:gd name="adj1" fmla="val 127947"/>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Verbindingslijn: gebogen 8">
            <a:extLst>
              <a:ext uri="{FF2B5EF4-FFF2-40B4-BE49-F238E27FC236}">
                <a16:creationId xmlns:a16="http://schemas.microsoft.com/office/drawing/2014/main" id="{5C6F4BE9-4EB3-5999-A375-C91ACFAFBBE2}"/>
              </a:ext>
            </a:extLst>
          </p:cNvPr>
          <p:cNvCxnSpPr>
            <a:cxnSpLocks/>
          </p:cNvCxnSpPr>
          <p:nvPr/>
        </p:nvCxnSpPr>
        <p:spPr>
          <a:xfrm>
            <a:off x="4029075" y="992979"/>
            <a:ext cx="3079739" cy="2462214"/>
          </a:xfrm>
          <a:prstGeom prst="bentConnector3">
            <a:avLst>
              <a:gd name="adj1" fmla="val 7010"/>
            </a:avLst>
          </a:prstGeom>
          <a:ln>
            <a:tailEnd type="triangle"/>
          </a:ln>
        </p:spPr>
        <p:style>
          <a:lnRef idx="2">
            <a:schemeClr val="accent1"/>
          </a:lnRef>
          <a:fillRef idx="0">
            <a:schemeClr val="accent1"/>
          </a:fillRef>
          <a:effectRef idx="1">
            <a:schemeClr val="accent1"/>
          </a:effectRef>
          <a:fontRef idx="minor">
            <a:schemeClr val="tx1"/>
          </a:fontRef>
        </p:style>
      </p:cxnSp>
      <p:sp>
        <p:nvSpPr>
          <p:cNvPr id="27" name="Rechthoek: afgeronde hoeken 26">
            <a:extLst>
              <a:ext uri="{FF2B5EF4-FFF2-40B4-BE49-F238E27FC236}">
                <a16:creationId xmlns:a16="http://schemas.microsoft.com/office/drawing/2014/main" id="{9284D78A-1AE7-81B0-952D-50A7E6B90598}"/>
              </a:ext>
            </a:extLst>
          </p:cNvPr>
          <p:cNvSpPr/>
          <p:nvPr/>
        </p:nvSpPr>
        <p:spPr>
          <a:xfrm>
            <a:off x="10467975" y="1619251"/>
            <a:ext cx="438139" cy="1432258"/>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nl-NL" dirty="0"/>
              <a:t>E-radiator</a:t>
            </a:r>
          </a:p>
        </p:txBody>
      </p:sp>
      <p:sp>
        <p:nvSpPr>
          <p:cNvPr id="14" name="Tekstvak 13">
            <a:extLst>
              <a:ext uri="{FF2B5EF4-FFF2-40B4-BE49-F238E27FC236}">
                <a16:creationId xmlns:a16="http://schemas.microsoft.com/office/drawing/2014/main" id="{9FC2DFB7-A482-EA6B-8BB3-F526D7CD97C7}"/>
              </a:ext>
            </a:extLst>
          </p:cNvPr>
          <p:cNvSpPr txBox="1"/>
          <p:nvPr/>
        </p:nvSpPr>
        <p:spPr>
          <a:xfrm>
            <a:off x="4238624" y="4422355"/>
            <a:ext cx="5857875" cy="677108"/>
          </a:xfrm>
          <a:prstGeom prst="rect">
            <a:avLst/>
          </a:prstGeom>
          <a:noFill/>
        </p:spPr>
        <p:txBody>
          <a:bodyPr wrap="square" rtlCol="0">
            <a:spAutoFit/>
          </a:bodyPr>
          <a:lstStyle/>
          <a:p>
            <a:r>
              <a:rPr lang="nl-NL" dirty="0"/>
              <a:t>Fictief worden slaapkamers verwarmd met E-radiatoren</a:t>
            </a:r>
          </a:p>
          <a:p>
            <a:r>
              <a:rPr lang="nl-NL" dirty="0"/>
              <a:t>2 </a:t>
            </a:r>
            <a:r>
              <a:rPr lang="nl-NL" dirty="0" err="1"/>
              <a:t>Klimatiseringszones</a:t>
            </a:r>
            <a:endParaRPr lang="nl-NL" dirty="0"/>
          </a:p>
        </p:txBody>
      </p:sp>
      <p:sp>
        <p:nvSpPr>
          <p:cNvPr id="5" name="Tekstvak 4">
            <a:extLst>
              <a:ext uri="{FF2B5EF4-FFF2-40B4-BE49-F238E27FC236}">
                <a16:creationId xmlns:a16="http://schemas.microsoft.com/office/drawing/2014/main" id="{0908EE0B-13FD-4E5B-819B-92413021F434}"/>
              </a:ext>
            </a:extLst>
          </p:cNvPr>
          <p:cNvSpPr txBox="1"/>
          <p:nvPr/>
        </p:nvSpPr>
        <p:spPr>
          <a:xfrm>
            <a:off x="7874000" y="4048420"/>
            <a:ext cx="4206240" cy="384721"/>
          </a:xfrm>
          <a:prstGeom prst="rect">
            <a:avLst/>
          </a:prstGeom>
          <a:noFill/>
        </p:spPr>
        <p:txBody>
          <a:bodyPr wrap="square" rtlCol="0">
            <a:spAutoFit/>
          </a:bodyPr>
          <a:lstStyle/>
          <a:p>
            <a:r>
              <a:rPr lang="nl-NL" dirty="0"/>
              <a:t>Woonkamer Ag = 40 m²</a:t>
            </a:r>
          </a:p>
        </p:txBody>
      </p:sp>
      <p:sp>
        <p:nvSpPr>
          <p:cNvPr id="6" name="Tekstvak 5">
            <a:extLst>
              <a:ext uri="{FF2B5EF4-FFF2-40B4-BE49-F238E27FC236}">
                <a16:creationId xmlns:a16="http://schemas.microsoft.com/office/drawing/2014/main" id="{4A6F6BEB-9C3D-3D5E-B06E-3464EBC92046}"/>
              </a:ext>
            </a:extLst>
          </p:cNvPr>
          <p:cNvSpPr txBox="1"/>
          <p:nvPr/>
        </p:nvSpPr>
        <p:spPr>
          <a:xfrm>
            <a:off x="7874000" y="1238840"/>
            <a:ext cx="4206240" cy="384721"/>
          </a:xfrm>
          <a:prstGeom prst="rect">
            <a:avLst/>
          </a:prstGeom>
          <a:noFill/>
        </p:spPr>
        <p:txBody>
          <a:bodyPr wrap="square" rtlCol="0">
            <a:spAutoFit/>
          </a:bodyPr>
          <a:lstStyle/>
          <a:p>
            <a:r>
              <a:rPr lang="nl-NL" dirty="0"/>
              <a:t>Slaapkamer Ag = 15 m²</a:t>
            </a:r>
          </a:p>
        </p:txBody>
      </p:sp>
    </p:spTree>
    <p:extLst>
      <p:ext uri="{BB962C8B-B14F-4D97-AF65-F5344CB8AC3E}">
        <p14:creationId xmlns:p14="http://schemas.microsoft.com/office/powerpoint/2010/main" val="202445372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A8339-051A-B7CF-F28A-6943FABF0C5F}"/>
            </a:ext>
          </a:extLst>
        </p:cNvPr>
        <p:cNvGrpSpPr/>
        <p:nvPr/>
      </p:nvGrpSpPr>
      <p:grpSpPr>
        <a:xfrm>
          <a:off x="0" y="0"/>
          <a:ext cx="0" cy="0"/>
          <a:chOff x="0" y="0"/>
          <a:chExt cx="0" cy="0"/>
        </a:xfrm>
      </p:grpSpPr>
      <p:sp>
        <p:nvSpPr>
          <p:cNvPr id="8" name="Tekstvak 7">
            <a:extLst>
              <a:ext uri="{FF2B5EF4-FFF2-40B4-BE49-F238E27FC236}">
                <a16:creationId xmlns:a16="http://schemas.microsoft.com/office/drawing/2014/main" id="{85EE14D2-FA0D-D6CD-27C2-44549A9A4571}"/>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7" name="Tekstvak 6">
            <a:extLst>
              <a:ext uri="{FF2B5EF4-FFF2-40B4-BE49-F238E27FC236}">
                <a16:creationId xmlns:a16="http://schemas.microsoft.com/office/drawing/2014/main" id="{ED173363-9683-116A-2D8F-EC70205ACB31}"/>
              </a:ext>
            </a:extLst>
          </p:cNvPr>
          <p:cNvSpPr txBox="1">
            <a:spLocks noChangeAspect="1"/>
          </p:cNvSpPr>
          <p:nvPr/>
        </p:nvSpPr>
        <p:spPr>
          <a:xfrm>
            <a:off x="621598" y="1620000"/>
            <a:ext cx="11462451" cy="4860000"/>
          </a:xfrm>
          <a:prstGeom prst="rect">
            <a:avLst/>
          </a:prstGeom>
          <a:noFill/>
          <a:ln>
            <a:noFill/>
          </a:ln>
          <a:effectLst>
            <a:softEdge rad="50800"/>
          </a:effectLst>
        </p:spPr>
        <p:txBody>
          <a:bodyPr wrap="square" tIns="90000" bIns="90000" rtlCol="0">
            <a:noAutofit/>
          </a:bodyPr>
          <a:lstStyle/>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KOELING - MEERDERE KOELSYSTEMEN IN ÉÉN RUIMTE </a:t>
            </a:r>
          </a:p>
          <a:p>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Indien een ruimte meerdere koelsystemen (opwekking, distributie en afgifte) heeft dient het koelsysteem te worden gebruikt dat het grootste aandeel van de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koudebehoefte</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van de ruimte dekt. Dit is het hoofdkoelsysteem. Indien dit niet eenduidig is vast te stellen moet het systeem worden gebruikt met de laagste (ontwerp) systeemtemperatuur. </a:t>
            </a:r>
          </a:p>
          <a:p>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Indien uit een actuele regeltechnische omschrijving blijkt welk systeem het grootste aandeel in de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koudelevering</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heeft moet dat systeem worden gekozen. </a:t>
            </a:r>
          </a:p>
          <a:p>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Indien de bovenstaande regels niet tot een sluitend oordeel leiden, moeten de onderstaande regels gevolgd worden: </a:t>
            </a:r>
          </a:p>
          <a:p>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85750" indent="-285750">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Er moet vanuit worden gegaan dat het systeem dat het grootste vloeroppervlakte in de rekenzone koelt ook het grootste aandeel van de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koudebehoefte</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van de rekenzone dekt. Ook voor een systeem dat de basislast levert (bijvoorbeeld betonkern activering, vloerverkoeling) moet je ervan uitgaan dat dat systeem het grootste aandeel van de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koudebehoefte</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van de rekenzone dekt. </a:t>
            </a:r>
          </a:p>
          <a:p>
            <a:pPr marL="285750" indent="-285750">
              <a:buFont typeface="Arial" panose="020B0604020202020204" pitchFamily="34" charset="0"/>
              <a:buChar char="•"/>
            </a:pP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85750" indent="-285750">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Indien na de oplevering een additioneel systeem is aangebracht, bijvoorbeeld een airco, moet je ervan uitgaan dat het initiële systeem dat bij de oplevering aanwezig was het grootste aandeel in de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koudebehoefte</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van de rekenzone dekt. </a:t>
            </a:r>
          </a:p>
          <a:p>
            <a:pPr marL="285750" indent="-285750">
              <a:buFont typeface="Arial" panose="020B0604020202020204" pitchFamily="34" charset="0"/>
              <a:buChar char="•"/>
            </a:pP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26535A01-D0DE-622D-BE97-CF256FAE8AA8}"/>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06713933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A1DC444C-249E-49CD-807E-B5A7E925F16F}"/>
              </a:ext>
            </a:extLst>
          </p:cNvPr>
          <p:cNvPicPr>
            <a:picLocks noChangeAspect="1"/>
          </p:cNvPicPr>
          <p:nvPr/>
        </p:nvPicPr>
        <p:blipFill>
          <a:blip r:embed="rId3"/>
          <a:stretch>
            <a:fillRect/>
          </a:stretch>
        </p:blipFill>
        <p:spPr>
          <a:xfrm>
            <a:off x="615192" y="0"/>
            <a:ext cx="10967965" cy="6858000"/>
          </a:xfrm>
          <a:prstGeom prst="rect">
            <a:avLst/>
          </a:prstGeom>
        </p:spPr>
      </p:pic>
      <p:sp>
        <p:nvSpPr>
          <p:cNvPr id="2" name="Tekstvak 1">
            <a:extLst>
              <a:ext uri="{FF2B5EF4-FFF2-40B4-BE49-F238E27FC236}">
                <a16:creationId xmlns:a16="http://schemas.microsoft.com/office/drawing/2014/main" id="{429C0E3F-CE1C-FAB3-7386-CDDA3A07CD57}"/>
              </a:ext>
            </a:extLst>
          </p:cNvPr>
          <p:cNvSpPr txBox="1"/>
          <p:nvPr/>
        </p:nvSpPr>
        <p:spPr>
          <a:xfrm>
            <a:off x="7874000" y="4048420"/>
            <a:ext cx="4206240" cy="384721"/>
          </a:xfrm>
          <a:prstGeom prst="rect">
            <a:avLst/>
          </a:prstGeom>
          <a:noFill/>
        </p:spPr>
        <p:txBody>
          <a:bodyPr wrap="square" rtlCol="0">
            <a:spAutoFit/>
          </a:bodyPr>
          <a:lstStyle/>
          <a:p>
            <a:r>
              <a:rPr lang="nl-NL" dirty="0"/>
              <a:t>Woonkamer Ag = 40 m²</a:t>
            </a:r>
          </a:p>
        </p:txBody>
      </p:sp>
      <p:sp>
        <p:nvSpPr>
          <p:cNvPr id="3" name="Tekstvak 2">
            <a:extLst>
              <a:ext uri="{FF2B5EF4-FFF2-40B4-BE49-F238E27FC236}">
                <a16:creationId xmlns:a16="http://schemas.microsoft.com/office/drawing/2014/main" id="{0D39917B-4686-5ACC-1AAE-3948651FA4C8}"/>
              </a:ext>
            </a:extLst>
          </p:cNvPr>
          <p:cNvSpPr txBox="1"/>
          <p:nvPr/>
        </p:nvSpPr>
        <p:spPr>
          <a:xfrm>
            <a:off x="7874000" y="1238840"/>
            <a:ext cx="4206240" cy="384721"/>
          </a:xfrm>
          <a:prstGeom prst="rect">
            <a:avLst/>
          </a:prstGeom>
          <a:noFill/>
        </p:spPr>
        <p:txBody>
          <a:bodyPr wrap="square" rtlCol="0">
            <a:spAutoFit/>
          </a:bodyPr>
          <a:lstStyle/>
          <a:p>
            <a:r>
              <a:rPr lang="nl-NL" dirty="0"/>
              <a:t>Slaapkamer Ag = 15 m²</a:t>
            </a:r>
          </a:p>
        </p:txBody>
      </p:sp>
    </p:spTree>
    <p:extLst>
      <p:ext uri="{BB962C8B-B14F-4D97-AF65-F5344CB8AC3E}">
        <p14:creationId xmlns:p14="http://schemas.microsoft.com/office/powerpoint/2010/main" val="332563206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A1DC444C-249E-49CD-807E-B5A7E925F16F}"/>
              </a:ext>
            </a:extLst>
          </p:cNvPr>
          <p:cNvPicPr>
            <a:picLocks noChangeAspect="1"/>
          </p:cNvPicPr>
          <p:nvPr/>
        </p:nvPicPr>
        <p:blipFill>
          <a:blip r:embed="rId3"/>
          <a:stretch>
            <a:fillRect/>
          </a:stretch>
        </p:blipFill>
        <p:spPr>
          <a:xfrm>
            <a:off x="615192" y="0"/>
            <a:ext cx="10967965" cy="6858000"/>
          </a:xfrm>
          <a:prstGeom prst="rect">
            <a:avLst/>
          </a:prstGeom>
        </p:spPr>
      </p:pic>
      <p:sp>
        <p:nvSpPr>
          <p:cNvPr id="8" name="Rechthoek: afgeronde hoeken 7">
            <a:extLst>
              <a:ext uri="{FF2B5EF4-FFF2-40B4-BE49-F238E27FC236}">
                <a16:creationId xmlns:a16="http://schemas.microsoft.com/office/drawing/2014/main" id="{92246377-2E07-44A6-8053-11289641462E}"/>
              </a:ext>
            </a:extLst>
          </p:cNvPr>
          <p:cNvSpPr/>
          <p:nvPr/>
        </p:nvSpPr>
        <p:spPr>
          <a:xfrm>
            <a:off x="4381500" y="692942"/>
            <a:ext cx="1809750" cy="600075"/>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nl-NL" dirty="0"/>
              <a:t>HR107 ketel</a:t>
            </a:r>
          </a:p>
        </p:txBody>
      </p:sp>
      <p:cxnSp>
        <p:nvCxnSpPr>
          <p:cNvPr id="17" name="Verbindingslijn: gebogen 16">
            <a:extLst>
              <a:ext uri="{FF2B5EF4-FFF2-40B4-BE49-F238E27FC236}">
                <a16:creationId xmlns:a16="http://schemas.microsoft.com/office/drawing/2014/main" id="{B209FBC1-B2A4-4D1F-8D58-CABD3A46F522}"/>
              </a:ext>
            </a:extLst>
          </p:cNvPr>
          <p:cNvCxnSpPr>
            <a:cxnSpLocks/>
            <a:stCxn id="8" idx="3"/>
          </p:cNvCxnSpPr>
          <p:nvPr/>
        </p:nvCxnSpPr>
        <p:spPr>
          <a:xfrm>
            <a:off x="6191250" y="992980"/>
            <a:ext cx="4483100" cy="2112170"/>
          </a:xfrm>
          <a:prstGeom prst="bentConnector3">
            <a:avLst>
              <a:gd name="adj1" fmla="val 22805"/>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6" name="Rechte verbindingslijn met pijl 25">
            <a:extLst>
              <a:ext uri="{FF2B5EF4-FFF2-40B4-BE49-F238E27FC236}">
                <a16:creationId xmlns:a16="http://schemas.microsoft.com/office/drawing/2014/main" id="{A3A079E9-EB33-4B60-9174-833C6B909EC5}"/>
              </a:ext>
            </a:extLst>
          </p:cNvPr>
          <p:cNvCxnSpPr/>
          <p:nvPr/>
        </p:nvCxnSpPr>
        <p:spPr>
          <a:xfrm>
            <a:off x="10772775" y="3105150"/>
            <a:ext cx="0" cy="260985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8" name="Verbindingslijn: gebogen 27">
            <a:extLst>
              <a:ext uri="{FF2B5EF4-FFF2-40B4-BE49-F238E27FC236}">
                <a16:creationId xmlns:a16="http://schemas.microsoft.com/office/drawing/2014/main" id="{3242EAB9-488E-4C74-9918-8C2ECFD103EC}"/>
              </a:ext>
            </a:extLst>
          </p:cNvPr>
          <p:cNvCxnSpPr>
            <a:cxnSpLocks/>
          </p:cNvCxnSpPr>
          <p:nvPr/>
        </p:nvCxnSpPr>
        <p:spPr>
          <a:xfrm rot="10800000">
            <a:off x="4248151" y="992981"/>
            <a:ext cx="6296027" cy="4750599"/>
          </a:xfrm>
          <a:prstGeom prst="bentConnector3">
            <a:avLst>
              <a:gd name="adj1" fmla="val 147882"/>
            </a:avLst>
          </a:prstGeom>
          <a:ln>
            <a:tailEnd type="triangle"/>
          </a:ln>
        </p:spPr>
        <p:style>
          <a:lnRef idx="2">
            <a:schemeClr val="accent2"/>
          </a:lnRef>
          <a:fillRef idx="0">
            <a:schemeClr val="accent2"/>
          </a:fillRef>
          <a:effectRef idx="1">
            <a:schemeClr val="accent2"/>
          </a:effectRef>
          <a:fontRef idx="minor">
            <a:schemeClr val="tx1"/>
          </a:fontRef>
        </p:style>
      </p:cxnSp>
      <p:sp>
        <p:nvSpPr>
          <p:cNvPr id="9" name="Rechthoek: afgeronde hoeken 8">
            <a:extLst>
              <a:ext uri="{FF2B5EF4-FFF2-40B4-BE49-F238E27FC236}">
                <a16:creationId xmlns:a16="http://schemas.microsoft.com/office/drawing/2014/main" id="{B48D9921-C6BD-4E66-AA59-DD8F17880C94}"/>
              </a:ext>
            </a:extLst>
          </p:cNvPr>
          <p:cNvSpPr/>
          <p:nvPr/>
        </p:nvSpPr>
        <p:spPr>
          <a:xfrm>
            <a:off x="7286625" y="1619251"/>
            <a:ext cx="438139" cy="1432258"/>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nl-NL" dirty="0"/>
              <a:t>radiator</a:t>
            </a:r>
          </a:p>
        </p:txBody>
      </p:sp>
      <p:sp>
        <p:nvSpPr>
          <p:cNvPr id="10" name="Rechthoek: afgeronde hoeken 9">
            <a:extLst>
              <a:ext uri="{FF2B5EF4-FFF2-40B4-BE49-F238E27FC236}">
                <a16:creationId xmlns:a16="http://schemas.microsoft.com/office/drawing/2014/main" id="{659FE222-9BED-4A1E-8B7E-2CDDB786DEBE}"/>
              </a:ext>
            </a:extLst>
          </p:cNvPr>
          <p:cNvSpPr/>
          <p:nvPr/>
        </p:nvSpPr>
        <p:spPr>
          <a:xfrm>
            <a:off x="10439407" y="1619251"/>
            <a:ext cx="438139" cy="1432258"/>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nl-NL" dirty="0"/>
              <a:t>radiator</a:t>
            </a:r>
          </a:p>
        </p:txBody>
      </p:sp>
      <p:sp>
        <p:nvSpPr>
          <p:cNvPr id="11" name="Rechthoek: afgeronde hoeken 10">
            <a:extLst>
              <a:ext uri="{FF2B5EF4-FFF2-40B4-BE49-F238E27FC236}">
                <a16:creationId xmlns:a16="http://schemas.microsoft.com/office/drawing/2014/main" id="{904F1FF8-A452-4D78-835E-AD7DED093A9B}"/>
              </a:ext>
            </a:extLst>
          </p:cNvPr>
          <p:cNvSpPr/>
          <p:nvPr/>
        </p:nvSpPr>
        <p:spPr>
          <a:xfrm>
            <a:off x="1343025" y="4210051"/>
            <a:ext cx="438139" cy="1432258"/>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nl-NL" dirty="0"/>
              <a:t>radiator</a:t>
            </a:r>
          </a:p>
        </p:txBody>
      </p:sp>
      <p:sp>
        <p:nvSpPr>
          <p:cNvPr id="12" name="Rechthoek: afgeronde hoeken 11">
            <a:extLst>
              <a:ext uri="{FF2B5EF4-FFF2-40B4-BE49-F238E27FC236}">
                <a16:creationId xmlns:a16="http://schemas.microsoft.com/office/drawing/2014/main" id="{734F47FD-7D96-456C-B5BB-0A2078454D1E}"/>
              </a:ext>
            </a:extLst>
          </p:cNvPr>
          <p:cNvSpPr/>
          <p:nvPr/>
        </p:nvSpPr>
        <p:spPr>
          <a:xfrm>
            <a:off x="10204464" y="4238625"/>
            <a:ext cx="438139" cy="1432258"/>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nl-NL" dirty="0"/>
              <a:t>radiator</a:t>
            </a:r>
          </a:p>
        </p:txBody>
      </p:sp>
      <p:sp>
        <p:nvSpPr>
          <p:cNvPr id="2" name="Tekstvak 1">
            <a:extLst>
              <a:ext uri="{FF2B5EF4-FFF2-40B4-BE49-F238E27FC236}">
                <a16:creationId xmlns:a16="http://schemas.microsoft.com/office/drawing/2014/main" id="{1AA0AECC-4217-4F1E-DB7C-BC5A4F0BC118}"/>
              </a:ext>
            </a:extLst>
          </p:cNvPr>
          <p:cNvSpPr txBox="1"/>
          <p:nvPr/>
        </p:nvSpPr>
        <p:spPr>
          <a:xfrm>
            <a:off x="7874000" y="4048420"/>
            <a:ext cx="4206240" cy="384721"/>
          </a:xfrm>
          <a:prstGeom prst="rect">
            <a:avLst/>
          </a:prstGeom>
          <a:noFill/>
        </p:spPr>
        <p:txBody>
          <a:bodyPr wrap="square" rtlCol="0">
            <a:spAutoFit/>
          </a:bodyPr>
          <a:lstStyle/>
          <a:p>
            <a:r>
              <a:rPr lang="nl-NL" dirty="0"/>
              <a:t>Woonkamer Ag = 40 m²</a:t>
            </a:r>
          </a:p>
        </p:txBody>
      </p:sp>
      <p:sp>
        <p:nvSpPr>
          <p:cNvPr id="3" name="Tekstvak 2">
            <a:extLst>
              <a:ext uri="{FF2B5EF4-FFF2-40B4-BE49-F238E27FC236}">
                <a16:creationId xmlns:a16="http://schemas.microsoft.com/office/drawing/2014/main" id="{320A004A-4151-E69F-A123-87DD3446DC78}"/>
              </a:ext>
            </a:extLst>
          </p:cNvPr>
          <p:cNvSpPr txBox="1"/>
          <p:nvPr/>
        </p:nvSpPr>
        <p:spPr>
          <a:xfrm>
            <a:off x="7874000" y="1238840"/>
            <a:ext cx="4206240" cy="384721"/>
          </a:xfrm>
          <a:prstGeom prst="rect">
            <a:avLst/>
          </a:prstGeom>
          <a:noFill/>
        </p:spPr>
        <p:txBody>
          <a:bodyPr wrap="square" rtlCol="0">
            <a:spAutoFit/>
          </a:bodyPr>
          <a:lstStyle/>
          <a:p>
            <a:r>
              <a:rPr lang="nl-NL" dirty="0"/>
              <a:t>Slaapkamer Ag = 15 m²</a:t>
            </a:r>
          </a:p>
        </p:txBody>
      </p:sp>
    </p:spTree>
    <p:extLst>
      <p:ext uri="{BB962C8B-B14F-4D97-AF65-F5344CB8AC3E}">
        <p14:creationId xmlns:p14="http://schemas.microsoft.com/office/powerpoint/2010/main" val="291140207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A1DC444C-249E-49CD-807E-B5A7E925F16F}"/>
              </a:ext>
            </a:extLst>
          </p:cNvPr>
          <p:cNvPicPr>
            <a:picLocks noChangeAspect="1"/>
          </p:cNvPicPr>
          <p:nvPr/>
        </p:nvPicPr>
        <p:blipFill>
          <a:blip r:embed="rId3"/>
          <a:stretch>
            <a:fillRect/>
          </a:stretch>
        </p:blipFill>
        <p:spPr>
          <a:xfrm>
            <a:off x="615192" y="0"/>
            <a:ext cx="10967965" cy="6858000"/>
          </a:xfrm>
          <a:prstGeom prst="rect">
            <a:avLst/>
          </a:prstGeom>
        </p:spPr>
      </p:pic>
      <p:sp>
        <p:nvSpPr>
          <p:cNvPr id="8" name="Rechthoek: afgeronde hoeken 7">
            <a:extLst>
              <a:ext uri="{FF2B5EF4-FFF2-40B4-BE49-F238E27FC236}">
                <a16:creationId xmlns:a16="http://schemas.microsoft.com/office/drawing/2014/main" id="{92246377-2E07-44A6-8053-11289641462E}"/>
              </a:ext>
            </a:extLst>
          </p:cNvPr>
          <p:cNvSpPr/>
          <p:nvPr/>
        </p:nvSpPr>
        <p:spPr>
          <a:xfrm>
            <a:off x="4381500" y="692942"/>
            <a:ext cx="1809750" cy="600075"/>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nl-NL" dirty="0"/>
              <a:t>HR107 ketel</a:t>
            </a:r>
          </a:p>
        </p:txBody>
      </p:sp>
      <p:cxnSp>
        <p:nvCxnSpPr>
          <p:cNvPr id="17" name="Verbindingslijn: gebogen 16">
            <a:extLst>
              <a:ext uri="{FF2B5EF4-FFF2-40B4-BE49-F238E27FC236}">
                <a16:creationId xmlns:a16="http://schemas.microsoft.com/office/drawing/2014/main" id="{B209FBC1-B2A4-4D1F-8D58-CABD3A46F522}"/>
              </a:ext>
            </a:extLst>
          </p:cNvPr>
          <p:cNvCxnSpPr>
            <a:cxnSpLocks/>
            <a:stCxn id="8" idx="3"/>
          </p:cNvCxnSpPr>
          <p:nvPr/>
        </p:nvCxnSpPr>
        <p:spPr>
          <a:xfrm>
            <a:off x="6191250" y="992980"/>
            <a:ext cx="4483100" cy="2112170"/>
          </a:xfrm>
          <a:prstGeom prst="bentConnector3">
            <a:avLst>
              <a:gd name="adj1" fmla="val 22805"/>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6" name="Rechte verbindingslijn met pijl 25">
            <a:extLst>
              <a:ext uri="{FF2B5EF4-FFF2-40B4-BE49-F238E27FC236}">
                <a16:creationId xmlns:a16="http://schemas.microsoft.com/office/drawing/2014/main" id="{A3A079E9-EB33-4B60-9174-833C6B909EC5}"/>
              </a:ext>
            </a:extLst>
          </p:cNvPr>
          <p:cNvCxnSpPr/>
          <p:nvPr/>
        </p:nvCxnSpPr>
        <p:spPr>
          <a:xfrm>
            <a:off x="10772775" y="3105150"/>
            <a:ext cx="0" cy="260985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8" name="Verbindingslijn: gebogen 27">
            <a:extLst>
              <a:ext uri="{FF2B5EF4-FFF2-40B4-BE49-F238E27FC236}">
                <a16:creationId xmlns:a16="http://schemas.microsoft.com/office/drawing/2014/main" id="{3242EAB9-488E-4C74-9918-8C2ECFD103EC}"/>
              </a:ext>
            </a:extLst>
          </p:cNvPr>
          <p:cNvCxnSpPr>
            <a:cxnSpLocks/>
          </p:cNvCxnSpPr>
          <p:nvPr/>
        </p:nvCxnSpPr>
        <p:spPr>
          <a:xfrm rot="10800000">
            <a:off x="4248151" y="992981"/>
            <a:ext cx="6296027" cy="4750599"/>
          </a:xfrm>
          <a:prstGeom prst="bentConnector3">
            <a:avLst>
              <a:gd name="adj1" fmla="val 147882"/>
            </a:avLst>
          </a:prstGeom>
          <a:ln>
            <a:tailEnd type="triangle"/>
          </a:ln>
        </p:spPr>
        <p:style>
          <a:lnRef idx="2">
            <a:schemeClr val="accent2"/>
          </a:lnRef>
          <a:fillRef idx="0">
            <a:schemeClr val="accent2"/>
          </a:fillRef>
          <a:effectRef idx="1">
            <a:schemeClr val="accent2"/>
          </a:effectRef>
          <a:fontRef idx="minor">
            <a:schemeClr val="tx1"/>
          </a:fontRef>
        </p:style>
      </p:cxnSp>
      <p:sp>
        <p:nvSpPr>
          <p:cNvPr id="9" name="Rechthoek: afgeronde hoeken 8">
            <a:extLst>
              <a:ext uri="{FF2B5EF4-FFF2-40B4-BE49-F238E27FC236}">
                <a16:creationId xmlns:a16="http://schemas.microsoft.com/office/drawing/2014/main" id="{B48D9921-C6BD-4E66-AA59-DD8F17880C94}"/>
              </a:ext>
            </a:extLst>
          </p:cNvPr>
          <p:cNvSpPr/>
          <p:nvPr/>
        </p:nvSpPr>
        <p:spPr>
          <a:xfrm>
            <a:off x="7286625" y="1619251"/>
            <a:ext cx="438139" cy="1432258"/>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nl-NL" dirty="0"/>
              <a:t>radiator</a:t>
            </a:r>
          </a:p>
        </p:txBody>
      </p:sp>
      <p:sp>
        <p:nvSpPr>
          <p:cNvPr id="10" name="Rechthoek: afgeronde hoeken 9">
            <a:extLst>
              <a:ext uri="{FF2B5EF4-FFF2-40B4-BE49-F238E27FC236}">
                <a16:creationId xmlns:a16="http://schemas.microsoft.com/office/drawing/2014/main" id="{659FE222-9BED-4A1E-8B7E-2CDDB786DEBE}"/>
              </a:ext>
            </a:extLst>
          </p:cNvPr>
          <p:cNvSpPr/>
          <p:nvPr/>
        </p:nvSpPr>
        <p:spPr>
          <a:xfrm>
            <a:off x="10439407" y="1619251"/>
            <a:ext cx="438139" cy="1432258"/>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nl-NL" dirty="0"/>
              <a:t>radiator</a:t>
            </a:r>
          </a:p>
        </p:txBody>
      </p:sp>
      <p:sp>
        <p:nvSpPr>
          <p:cNvPr id="11" name="Rechthoek: afgeronde hoeken 10">
            <a:extLst>
              <a:ext uri="{FF2B5EF4-FFF2-40B4-BE49-F238E27FC236}">
                <a16:creationId xmlns:a16="http://schemas.microsoft.com/office/drawing/2014/main" id="{904F1FF8-A452-4D78-835E-AD7DED093A9B}"/>
              </a:ext>
            </a:extLst>
          </p:cNvPr>
          <p:cNvSpPr/>
          <p:nvPr/>
        </p:nvSpPr>
        <p:spPr>
          <a:xfrm>
            <a:off x="1343025" y="4210051"/>
            <a:ext cx="438139" cy="1432258"/>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nl-NL" dirty="0"/>
              <a:t>radiator</a:t>
            </a:r>
          </a:p>
        </p:txBody>
      </p:sp>
      <p:sp>
        <p:nvSpPr>
          <p:cNvPr id="12" name="Rechthoek: afgeronde hoeken 11">
            <a:extLst>
              <a:ext uri="{FF2B5EF4-FFF2-40B4-BE49-F238E27FC236}">
                <a16:creationId xmlns:a16="http://schemas.microsoft.com/office/drawing/2014/main" id="{734F47FD-7D96-456C-B5BB-0A2078454D1E}"/>
              </a:ext>
            </a:extLst>
          </p:cNvPr>
          <p:cNvSpPr/>
          <p:nvPr/>
        </p:nvSpPr>
        <p:spPr>
          <a:xfrm>
            <a:off x="10204464" y="4238625"/>
            <a:ext cx="438139" cy="1432258"/>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nl-NL" dirty="0"/>
              <a:t>radiator</a:t>
            </a:r>
          </a:p>
        </p:txBody>
      </p:sp>
      <p:sp>
        <p:nvSpPr>
          <p:cNvPr id="13" name="Rechthoek: afgeronde hoeken 12">
            <a:extLst>
              <a:ext uri="{FF2B5EF4-FFF2-40B4-BE49-F238E27FC236}">
                <a16:creationId xmlns:a16="http://schemas.microsoft.com/office/drawing/2014/main" id="{C91DEF31-E2AA-40BE-BC2F-76968BD64511}"/>
              </a:ext>
            </a:extLst>
          </p:cNvPr>
          <p:cNvSpPr/>
          <p:nvPr/>
        </p:nvSpPr>
        <p:spPr>
          <a:xfrm>
            <a:off x="3854831" y="3429000"/>
            <a:ext cx="2244343" cy="6000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Compressiekoeling</a:t>
            </a:r>
          </a:p>
          <a:p>
            <a:pPr algn="ctr"/>
            <a:r>
              <a:rPr lang="nl-NL" dirty="0" err="1"/>
              <a:t>binnenunit</a:t>
            </a:r>
            <a:endParaRPr lang="nl-NL" dirty="0"/>
          </a:p>
        </p:txBody>
      </p:sp>
      <p:sp>
        <p:nvSpPr>
          <p:cNvPr id="14" name="Rechthoek: afgeronde hoeken 13">
            <a:extLst>
              <a:ext uri="{FF2B5EF4-FFF2-40B4-BE49-F238E27FC236}">
                <a16:creationId xmlns:a16="http://schemas.microsoft.com/office/drawing/2014/main" id="{0FA15D53-94A5-40A2-AD22-A4DD57A93289}"/>
              </a:ext>
            </a:extLst>
          </p:cNvPr>
          <p:cNvSpPr/>
          <p:nvPr/>
        </p:nvSpPr>
        <p:spPr>
          <a:xfrm>
            <a:off x="3854832" y="2276473"/>
            <a:ext cx="2244343" cy="6000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Compressiekoeling</a:t>
            </a:r>
          </a:p>
          <a:p>
            <a:pPr algn="ctr"/>
            <a:r>
              <a:rPr lang="nl-NL" dirty="0"/>
              <a:t>buitenunit</a:t>
            </a:r>
          </a:p>
        </p:txBody>
      </p:sp>
      <p:cxnSp>
        <p:nvCxnSpPr>
          <p:cNvPr id="3" name="Rechte verbindingslijn 2">
            <a:extLst>
              <a:ext uri="{FF2B5EF4-FFF2-40B4-BE49-F238E27FC236}">
                <a16:creationId xmlns:a16="http://schemas.microsoft.com/office/drawing/2014/main" id="{730BCD19-AF97-4F76-9ABF-8DBB5CEF01F6}"/>
              </a:ext>
            </a:extLst>
          </p:cNvPr>
          <p:cNvCxnSpPr/>
          <p:nvPr/>
        </p:nvCxnSpPr>
        <p:spPr>
          <a:xfrm>
            <a:off x="4164204" y="2867025"/>
            <a:ext cx="0" cy="561975"/>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Rechte verbindingslijn 14">
            <a:extLst>
              <a:ext uri="{FF2B5EF4-FFF2-40B4-BE49-F238E27FC236}">
                <a16:creationId xmlns:a16="http://schemas.microsoft.com/office/drawing/2014/main" id="{F0B2BD8C-5241-4B8F-A4EF-CC6D461C2B62}"/>
              </a:ext>
            </a:extLst>
          </p:cNvPr>
          <p:cNvCxnSpPr/>
          <p:nvPr/>
        </p:nvCxnSpPr>
        <p:spPr>
          <a:xfrm>
            <a:off x="5869179" y="2867024"/>
            <a:ext cx="0" cy="561975"/>
          </a:xfrm>
          <a:prstGeom prst="line">
            <a:avLst/>
          </a:prstGeom>
        </p:spPr>
        <p:style>
          <a:lnRef idx="2">
            <a:schemeClr val="accent1"/>
          </a:lnRef>
          <a:fillRef idx="0">
            <a:schemeClr val="accent1"/>
          </a:fillRef>
          <a:effectRef idx="1">
            <a:schemeClr val="accent1"/>
          </a:effectRef>
          <a:fontRef idx="minor">
            <a:schemeClr val="tx1"/>
          </a:fontRef>
        </p:style>
      </p:cxnSp>
      <p:sp>
        <p:nvSpPr>
          <p:cNvPr id="16" name="Rechthoek: afgeronde hoeken 15">
            <a:extLst>
              <a:ext uri="{FF2B5EF4-FFF2-40B4-BE49-F238E27FC236}">
                <a16:creationId xmlns:a16="http://schemas.microsoft.com/office/drawing/2014/main" id="{FD043166-3658-43BC-AB2E-2EEE6DACF056}"/>
              </a:ext>
            </a:extLst>
          </p:cNvPr>
          <p:cNvSpPr/>
          <p:nvPr/>
        </p:nvSpPr>
        <p:spPr>
          <a:xfrm>
            <a:off x="8134349" y="692942"/>
            <a:ext cx="2244343" cy="6000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Compressiekoeling</a:t>
            </a:r>
          </a:p>
          <a:p>
            <a:pPr algn="ctr"/>
            <a:r>
              <a:rPr lang="nl-NL" dirty="0" err="1"/>
              <a:t>binnenunit</a:t>
            </a:r>
            <a:endParaRPr lang="nl-NL" dirty="0"/>
          </a:p>
        </p:txBody>
      </p:sp>
      <p:cxnSp>
        <p:nvCxnSpPr>
          <p:cNvPr id="5" name="Rechte verbindingslijn 4">
            <a:extLst>
              <a:ext uri="{FF2B5EF4-FFF2-40B4-BE49-F238E27FC236}">
                <a16:creationId xmlns:a16="http://schemas.microsoft.com/office/drawing/2014/main" id="{DF2C0CC1-B4CC-4AB3-B468-64A991A04BD3}"/>
              </a:ext>
            </a:extLst>
          </p:cNvPr>
          <p:cNvCxnSpPr/>
          <p:nvPr/>
        </p:nvCxnSpPr>
        <p:spPr>
          <a:xfrm flipV="1">
            <a:off x="6099174" y="819150"/>
            <a:ext cx="2035175" cy="151623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Rechte verbindingslijn 17">
            <a:extLst>
              <a:ext uri="{FF2B5EF4-FFF2-40B4-BE49-F238E27FC236}">
                <a16:creationId xmlns:a16="http://schemas.microsoft.com/office/drawing/2014/main" id="{A343CC32-3228-4E8F-A59F-1F323ADD13C8}"/>
              </a:ext>
            </a:extLst>
          </p:cNvPr>
          <p:cNvCxnSpPr/>
          <p:nvPr/>
        </p:nvCxnSpPr>
        <p:spPr>
          <a:xfrm flipV="1">
            <a:off x="6099175" y="1238181"/>
            <a:ext cx="2035175" cy="1574007"/>
          </a:xfrm>
          <a:prstGeom prst="line">
            <a:avLst/>
          </a:prstGeom>
        </p:spPr>
        <p:style>
          <a:lnRef idx="2">
            <a:schemeClr val="accent1"/>
          </a:lnRef>
          <a:fillRef idx="0">
            <a:schemeClr val="accent1"/>
          </a:fillRef>
          <a:effectRef idx="1">
            <a:schemeClr val="accent1"/>
          </a:effectRef>
          <a:fontRef idx="minor">
            <a:schemeClr val="tx1"/>
          </a:fontRef>
        </p:style>
      </p:cxnSp>
      <p:sp>
        <p:nvSpPr>
          <p:cNvPr id="2" name="Tekstvak 1">
            <a:extLst>
              <a:ext uri="{FF2B5EF4-FFF2-40B4-BE49-F238E27FC236}">
                <a16:creationId xmlns:a16="http://schemas.microsoft.com/office/drawing/2014/main" id="{7655CF47-B2DF-697C-4EBF-4B9653175611}"/>
              </a:ext>
            </a:extLst>
          </p:cNvPr>
          <p:cNvSpPr txBox="1"/>
          <p:nvPr/>
        </p:nvSpPr>
        <p:spPr>
          <a:xfrm>
            <a:off x="7874000" y="4048420"/>
            <a:ext cx="4206240" cy="384721"/>
          </a:xfrm>
          <a:prstGeom prst="rect">
            <a:avLst/>
          </a:prstGeom>
          <a:noFill/>
        </p:spPr>
        <p:txBody>
          <a:bodyPr wrap="square" rtlCol="0">
            <a:spAutoFit/>
          </a:bodyPr>
          <a:lstStyle/>
          <a:p>
            <a:r>
              <a:rPr lang="nl-NL" dirty="0"/>
              <a:t>Woonkamer Ag = 40 m²</a:t>
            </a:r>
          </a:p>
        </p:txBody>
      </p:sp>
      <p:sp>
        <p:nvSpPr>
          <p:cNvPr id="4" name="Tekstvak 3">
            <a:extLst>
              <a:ext uri="{FF2B5EF4-FFF2-40B4-BE49-F238E27FC236}">
                <a16:creationId xmlns:a16="http://schemas.microsoft.com/office/drawing/2014/main" id="{CFEC47BF-B516-7361-37B5-32260C1B2C12}"/>
              </a:ext>
            </a:extLst>
          </p:cNvPr>
          <p:cNvSpPr txBox="1"/>
          <p:nvPr/>
        </p:nvSpPr>
        <p:spPr>
          <a:xfrm>
            <a:off x="7874000" y="1238840"/>
            <a:ext cx="4206240" cy="384721"/>
          </a:xfrm>
          <a:prstGeom prst="rect">
            <a:avLst/>
          </a:prstGeom>
          <a:noFill/>
        </p:spPr>
        <p:txBody>
          <a:bodyPr wrap="square" rtlCol="0">
            <a:spAutoFit/>
          </a:bodyPr>
          <a:lstStyle/>
          <a:p>
            <a:r>
              <a:rPr lang="nl-NL" dirty="0"/>
              <a:t>Slaapkamer Ag = 15 m²</a:t>
            </a:r>
          </a:p>
        </p:txBody>
      </p:sp>
    </p:spTree>
    <p:extLst>
      <p:ext uri="{BB962C8B-B14F-4D97-AF65-F5344CB8AC3E}">
        <p14:creationId xmlns:p14="http://schemas.microsoft.com/office/powerpoint/2010/main" val="116521288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A1DC444C-249E-49CD-807E-B5A7E925F16F}"/>
              </a:ext>
            </a:extLst>
          </p:cNvPr>
          <p:cNvPicPr>
            <a:picLocks noChangeAspect="1"/>
          </p:cNvPicPr>
          <p:nvPr/>
        </p:nvPicPr>
        <p:blipFill>
          <a:blip r:embed="rId3"/>
          <a:stretch>
            <a:fillRect/>
          </a:stretch>
        </p:blipFill>
        <p:spPr>
          <a:xfrm>
            <a:off x="615192" y="0"/>
            <a:ext cx="10967965" cy="6858000"/>
          </a:xfrm>
          <a:prstGeom prst="rect">
            <a:avLst/>
          </a:prstGeom>
        </p:spPr>
      </p:pic>
      <p:sp>
        <p:nvSpPr>
          <p:cNvPr id="8" name="Rechthoek: afgeronde hoeken 7">
            <a:extLst>
              <a:ext uri="{FF2B5EF4-FFF2-40B4-BE49-F238E27FC236}">
                <a16:creationId xmlns:a16="http://schemas.microsoft.com/office/drawing/2014/main" id="{92246377-2E07-44A6-8053-11289641462E}"/>
              </a:ext>
            </a:extLst>
          </p:cNvPr>
          <p:cNvSpPr/>
          <p:nvPr/>
        </p:nvSpPr>
        <p:spPr>
          <a:xfrm>
            <a:off x="4381500" y="692942"/>
            <a:ext cx="1809750" cy="600075"/>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nl-NL" dirty="0"/>
              <a:t>HR107 ketel</a:t>
            </a:r>
          </a:p>
        </p:txBody>
      </p:sp>
      <p:cxnSp>
        <p:nvCxnSpPr>
          <p:cNvPr id="17" name="Verbindingslijn: gebogen 16">
            <a:extLst>
              <a:ext uri="{FF2B5EF4-FFF2-40B4-BE49-F238E27FC236}">
                <a16:creationId xmlns:a16="http://schemas.microsoft.com/office/drawing/2014/main" id="{B209FBC1-B2A4-4D1F-8D58-CABD3A46F522}"/>
              </a:ext>
            </a:extLst>
          </p:cNvPr>
          <p:cNvCxnSpPr>
            <a:cxnSpLocks/>
            <a:stCxn id="8" idx="3"/>
          </p:cNvCxnSpPr>
          <p:nvPr/>
        </p:nvCxnSpPr>
        <p:spPr>
          <a:xfrm>
            <a:off x="6191250" y="992980"/>
            <a:ext cx="4483100" cy="2112170"/>
          </a:xfrm>
          <a:prstGeom prst="bentConnector3">
            <a:avLst>
              <a:gd name="adj1" fmla="val 22805"/>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6" name="Rechte verbindingslijn met pijl 25">
            <a:extLst>
              <a:ext uri="{FF2B5EF4-FFF2-40B4-BE49-F238E27FC236}">
                <a16:creationId xmlns:a16="http://schemas.microsoft.com/office/drawing/2014/main" id="{A3A079E9-EB33-4B60-9174-833C6B909EC5}"/>
              </a:ext>
            </a:extLst>
          </p:cNvPr>
          <p:cNvCxnSpPr/>
          <p:nvPr/>
        </p:nvCxnSpPr>
        <p:spPr>
          <a:xfrm>
            <a:off x="10772775" y="3105150"/>
            <a:ext cx="0" cy="260985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8" name="Verbindingslijn: gebogen 27">
            <a:extLst>
              <a:ext uri="{FF2B5EF4-FFF2-40B4-BE49-F238E27FC236}">
                <a16:creationId xmlns:a16="http://schemas.microsoft.com/office/drawing/2014/main" id="{3242EAB9-488E-4C74-9918-8C2ECFD103EC}"/>
              </a:ext>
            </a:extLst>
          </p:cNvPr>
          <p:cNvCxnSpPr>
            <a:cxnSpLocks/>
          </p:cNvCxnSpPr>
          <p:nvPr/>
        </p:nvCxnSpPr>
        <p:spPr>
          <a:xfrm rot="10800000">
            <a:off x="4248151" y="992981"/>
            <a:ext cx="6296027" cy="4750599"/>
          </a:xfrm>
          <a:prstGeom prst="bentConnector3">
            <a:avLst>
              <a:gd name="adj1" fmla="val 147882"/>
            </a:avLst>
          </a:prstGeom>
          <a:ln>
            <a:tailEnd type="triangle"/>
          </a:ln>
        </p:spPr>
        <p:style>
          <a:lnRef idx="2">
            <a:schemeClr val="accent2"/>
          </a:lnRef>
          <a:fillRef idx="0">
            <a:schemeClr val="accent2"/>
          </a:fillRef>
          <a:effectRef idx="1">
            <a:schemeClr val="accent2"/>
          </a:effectRef>
          <a:fontRef idx="minor">
            <a:schemeClr val="tx1"/>
          </a:fontRef>
        </p:style>
      </p:cxnSp>
      <p:sp>
        <p:nvSpPr>
          <p:cNvPr id="9" name="Rechthoek: afgeronde hoeken 8">
            <a:extLst>
              <a:ext uri="{FF2B5EF4-FFF2-40B4-BE49-F238E27FC236}">
                <a16:creationId xmlns:a16="http://schemas.microsoft.com/office/drawing/2014/main" id="{B48D9921-C6BD-4E66-AA59-DD8F17880C94}"/>
              </a:ext>
            </a:extLst>
          </p:cNvPr>
          <p:cNvSpPr/>
          <p:nvPr/>
        </p:nvSpPr>
        <p:spPr>
          <a:xfrm>
            <a:off x="7286625" y="1619251"/>
            <a:ext cx="438139" cy="1432258"/>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nl-NL" dirty="0"/>
              <a:t>radiator</a:t>
            </a:r>
          </a:p>
        </p:txBody>
      </p:sp>
      <p:sp>
        <p:nvSpPr>
          <p:cNvPr id="10" name="Rechthoek: afgeronde hoeken 9">
            <a:extLst>
              <a:ext uri="{FF2B5EF4-FFF2-40B4-BE49-F238E27FC236}">
                <a16:creationId xmlns:a16="http://schemas.microsoft.com/office/drawing/2014/main" id="{659FE222-9BED-4A1E-8B7E-2CDDB786DEBE}"/>
              </a:ext>
            </a:extLst>
          </p:cNvPr>
          <p:cNvSpPr/>
          <p:nvPr/>
        </p:nvSpPr>
        <p:spPr>
          <a:xfrm>
            <a:off x="10439407" y="1619251"/>
            <a:ext cx="438139" cy="1432258"/>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nl-NL" dirty="0"/>
              <a:t>radiator</a:t>
            </a:r>
          </a:p>
        </p:txBody>
      </p:sp>
      <p:sp>
        <p:nvSpPr>
          <p:cNvPr id="11" name="Rechthoek: afgeronde hoeken 10">
            <a:extLst>
              <a:ext uri="{FF2B5EF4-FFF2-40B4-BE49-F238E27FC236}">
                <a16:creationId xmlns:a16="http://schemas.microsoft.com/office/drawing/2014/main" id="{904F1FF8-A452-4D78-835E-AD7DED093A9B}"/>
              </a:ext>
            </a:extLst>
          </p:cNvPr>
          <p:cNvSpPr/>
          <p:nvPr/>
        </p:nvSpPr>
        <p:spPr>
          <a:xfrm>
            <a:off x="1343025" y="4210051"/>
            <a:ext cx="438139" cy="1432258"/>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nl-NL" dirty="0"/>
              <a:t>radiator</a:t>
            </a:r>
          </a:p>
        </p:txBody>
      </p:sp>
      <p:sp>
        <p:nvSpPr>
          <p:cNvPr id="12" name="Rechthoek: afgeronde hoeken 11">
            <a:extLst>
              <a:ext uri="{FF2B5EF4-FFF2-40B4-BE49-F238E27FC236}">
                <a16:creationId xmlns:a16="http://schemas.microsoft.com/office/drawing/2014/main" id="{734F47FD-7D96-456C-B5BB-0A2078454D1E}"/>
              </a:ext>
            </a:extLst>
          </p:cNvPr>
          <p:cNvSpPr/>
          <p:nvPr/>
        </p:nvSpPr>
        <p:spPr>
          <a:xfrm>
            <a:off x="10204464" y="4238625"/>
            <a:ext cx="438139" cy="1432258"/>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nl-NL" dirty="0"/>
              <a:t>radiator</a:t>
            </a:r>
          </a:p>
        </p:txBody>
      </p:sp>
      <p:sp>
        <p:nvSpPr>
          <p:cNvPr id="13" name="Rechthoek: afgeronde hoeken 12">
            <a:extLst>
              <a:ext uri="{FF2B5EF4-FFF2-40B4-BE49-F238E27FC236}">
                <a16:creationId xmlns:a16="http://schemas.microsoft.com/office/drawing/2014/main" id="{C91DEF31-E2AA-40BE-BC2F-76968BD64511}"/>
              </a:ext>
            </a:extLst>
          </p:cNvPr>
          <p:cNvSpPr/>
          <p:nvPr/>
        </p:nvSpPr>
        <p:spPr>
          <a:xfrm>
            <a:off x="3854831" y="3429000"/>
            <a:ext cx="2244343" cy="6000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Compressiekoeling</a:t>
            </a:r>
          </a:p>
          <a:p>
            <a:pPr algn="ctr"/>
            <a:r>
              <a:rPr lang="nl-NL" dirty="0" err="1"/>
              <a:t>binnenunit</a:t>
            </a:r>
            <a:endParaRPr lang="nl-NL" dirty="0"/>
          </a:p>
        </p:txBody>
      </p:sp>
      <p:sp>
        <p:nvSpPr>
          <p:cNvPr id="14" name="Rechthoek: afgeronde hoeken 13">
            <a:extLst>
              <a:ext uri="{FF2B5EF4-FFF2-40B4-BE49-F238E27FC236}">
                <a16:creationId xmlns:a16="http://schemas.microsoft.com/office/drawing/2014/main" id="{0FA15D53-94A5-40A2-AD22-A4DD57A93289}"/>
              </a:ext>
            </a:extLst>
          </p:cNvPr>
          <p:cNvSpPr/>
          <p:nvPr/>
        </p:nvSpPr>
        <p:spPr>
          <a:xfrm>
            <a:off x="3854832" y="2276473"/>
            <a:ext cx="2244343" cy="6000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Compressiekoeling</a:t>
            </a:r>
          </a:p>
          <a:p>
            <a:pPr algn="ctr"/>
            <a:r>
              <a:rPr lang="nl-NL" dirty="0"/>
              <a:t>buitenunit</a:t>
            </a:r>
          </a:p>
        </p:txBody>
      </p:sp>
      <p:cxnSp>
        <p:nvCxnSpPr>
          <p:cNvPr id="3" name="Rechte verbindingslijn 2">
            <a:extLst>
              <a:ext uri="{FF2B5EF4-FFF2-40B4-BE49-F238E27FC236}">
                <a16:creationId xmlns:a16="http://schemas.microsoft.com/office/drawing/2014/main" id="{730BCD19-AF97-4F76-9ABF-8DBB5CEF01F6}"/>
              </a:ext>
            </a:extLst>
          </p:cNvPr>
          <p:cNvCxnSpPr/>
          <p:nvPr/>
        </p:nvCxnSpPr>
        <p:spPr>
          <a:xfrm>
            <a:off x="4164204" y="2867025"/>
            <a:ext cx="0" cy="561975"/>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Rechte verbindingslijn 14">
            <a:extLst>
              <a:ext uri="{FF2B5EF4-FFF2-40B4-BE49-F238E27FC236}">
                <a16:creationId xmlns:a16="http://schemas.microsoft.com/office/drawing/2014/main" id="{F0B2BD8C-5241-4B8F-A4EF-CC6D461C2B62}"/>
              </a:ext>
            </a:extLst>
          </p:cNvPr>
          <p:cNvCxnSpPr/>
          <p:nvPr/>
        </p:nvCxnSpPr>
        <p:spPr>
          <a:xfrm>
            <a:off x="5869179" y="2867024"/>
            <a:ext cx="0" cy="561975"/>
          </a:xfrm>
          <a:prstGeom prst="line">
            <a:avLst/>
          </a:prstGeom>
        </p:spPr>
        <p:style>
          <a:lnRef idx="2">
            <a:schemeClr val="accent1"/>
          </a:lnRef>
          <a:fillRef idx="0">
            <a:schemeClr val="accent1"/>
          </a:fillRef>
          <a:effectRef idx="1">
            <a:schemeClr val="accent1"/>
          </a:effectRef>
          <a:fontRef idx="minor">
            <a:schemeClr val="tx1"/>
          </a:fontRef>
        </p:style>
      </p:cxnSp>
      <p:sp>
        <p:nvSpPr>
          <p:cNvPr id="16" name="Rechthoek: afgeronde hoeken 15">
            <a:extLst>
              <a:ext uri="{FF2B5EF4-FFF2-40B4-BE49-F238E27FC236}">
                <a16:creationId xmlns:a16="http://schemas.microsoft.com/office/drawing/2014/main" id="{FD043166-3658-43BC-AB2E-2EEE6DACF056}"/>
              </a:ext>
            </a:extLst>
          </p:cNvPr>
          <p:cNvSpPr/>
          <p:nvPr/>
        </p:nvSpPr>
        <p:spPr>
          <a:xfrm>
            <a:off x="8134349" y="692942"/>
            <a:ext cx="2244343" cy="6000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Compressiekoeling</a:t>
            </a:r>
          </a:p>
          <a:p>
            <a:pPr algn="ctr"/>
            <a:r>
              <a:rPr lang="nl-NL" dirty="0" err="1"/>
              <a:t>binnenunit</a:t>
            </a:r>
            <a:endParaRPr lang="nl-NL" dirty="0"/>
          </a:p>
        </p:txBody>
      </p:sp>
      <p:cxnSp>
        <p:nvCxnSpPr>
          <p:cNvPr id="5" name="Rechte verbindingslijn 4">
            <a:extLst>
              <a:ext uri="{FF2B5EF4-FFF2-40B4-BE49-F238E27FC236}">
                <a16:creationId xmlns:a16="http://schemas.microsoft.com/office/drawing/2014/main" id="{DF2C0CC1-B4CC-4AB3-B468-64A991A04BD3}"/>
              </a:ext>
            </a:extLst>
          </p:cNvPr>
          <p:cNvCxnSpPr/>
          <p:nvPr/>
        </p:nvCxnSpPr>
        <p:spPr>
          <a:xfrm flipV="1">
            <a:off x="6099174" y="819150"/>
            <a:ext cx="2035175" cy="151623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Rechte verbindingslijn 17">
            <a:extLst>
              <a:ext uri="{FF2B5EF4-FFF2-40B4-BE49-F238E27FC236}">
                <a16:creationId xmlns:a16="http://schemas.microsoft.com/office/drawing/2014/main" id="{A343CC32-3228-4E8F-A59F-1F323ADD13C8}"/>
              </a:ext>
            </a:extLst>
          </p:cNvPr>
          <p:cNvCxnSpPr/>
          <p:nvPr/>
        </p:nvCxnSpPr>
        <p:spPr>
          <a:xfrm flipV="1">
            <a:off x="6099175" y="1238181"/>
            <a:ext cx="2035175" cy="1574007"/>
          </a:xfrm>
          <a:prstGeom prst="line">
            <a:avLst/>
          </a:prstGeom>
        </p:spPr>
        <p:style>
          <a:lnRef idx="2">
            <a:schemeClr val="accent1"/>
          </a:lnRef>
          <a:fillRef idx="0">
            <a:schemeClr val="accent1"/>
          </a:fillRef>
          <a:effectRef idx="1">
            <a:schemeClr val="accent1"/>
          </a:effectRef>
          <a:fontRef idx="minor">
            <a:schemeClr val="tx1"/>
          </a:fontRef>
        </p:style>
      </p:cxnSp>
      <p:sp>
        <p:nvSpPr>
          <p:cNvPr id="21" name="Tekstvak 20">
            <a:extLst>
              <a:ext uri="{FF2B5EF4-FFF2-40B4-BE49-F238E27FC236}">
                <a16:creationId xmlns:a16="http://schemas.microsoft.com/office/drawing/2014/main" id="{3698FC32-63A9-443C-9FE0-1D718720E7B9}"/>
              </a:ext>
            </a:extLst>
          </p:cNvPr>
          <p:cNvSpPr txBox="1"/>
          <p:nvPr/>
        </p:nvSpPr>
        <p:spPr>
          <a:xfrm>
            <a:off x="3972498" y="4683502"/>
            <a:ext cx="4686300" cy="677108"/>
          </a:xfrm>
          <a:prstGeom prst="rect">
            <a:avLst/>
          </a:prstGeom>
          <a:noFill/>
        </p:spPr>
        <p:txBody>
          <a:bodyPr wrap="square" rtlCol="0">
            <a:spAutoFit/>
          </a:bodyPr>
          <a:lstStyle/>
          <a:p>
            <a:r>
              <a:rPr lang="nl-NL" dirty="0"/>
              <a:t>1 </a:t>
            </a:r>
            <a:r>
              <a:rPr lang="nl-NL" dirty="0" err="1"/>
              <a:t>Klimatiseringszone</a:t>
            </a:r>
            <a:endParaRPr lang="nl-NL" dirty="0"/>
          </a:p>
          <a:p>
            <a:r>
              <a:rPr lang="nl-NL" dirty="0"/>
              <a:t>Alle ruimtes zowel verwarming als koeling</a:t>
            </a:r>
          </a:p>
        </p:txBody>
      </p:sp>
      <p:sp>
        <p:nvSpPr>
          <p:cNvPr id="2" name="Tekstvak 1">
            <a:extLst>
              <a:ext uri="{FF2B5EF4-FFF2-40B4-BE49-F238E27FC236}">
                <a16:creationId xmlns:a16="http://schemas.microsoft.com/office/drawing/2014/main" id="{66B0D07D-85E1-3D12-089F-F7A32CF9C248}"/>
              </a:ext>
            </a:extLst>
          </p:cNvPr>
          <p:cNvSpPr txBox="1"/>
          <p:nvPr/>
        </p:nvSpPr>
        <p:spPr>
          <a:xfrm>
            <a:off x="7874000" y="4048420"/>
            <a:ext cx="4206240" cy="384721"/>
          </a:xfrm>
          <a:prstGeom prst="rect">
            <a:avLst/>
          </a:prstGeom>
          <a:noFill/>
        </p:spPr>
        <p:txBody>
          <a:bodyPr wrap="square" rtlCol="0">
            <a:spAutoFit/>
          </a:bodyPr>
          <a:lstStyle/>
          <a:p>
            <a:r>
              <a:rPr lang="nl-NL" dirty="0"/>
              <a:t>Woonkamer Ag = 40 m²</a:t>
            </a:r>
          </a:p>
        </p:txBody>
      </p:sp>
      <p:sp>
        <p:nvSpPr>
          <p:cNvPr id="4" name="Tekstvak 3">
            <a:extLst>
              <a:ext uri="{FF2B5EF4-FFF2-40B4-BE49-F238E27FC236}">
                <a16:creationId xmlns:a16="http://schemas.microsoft.com/office/drawing/2014/main" id="{2437435C-1F7D-D530-562A-60C4A70573F3}"/>
              </a:ext>
            </a:extLst>
          </p:cNvPr>
          <p:cNvSpPr txBox="1"/>
          <p:nvPr/>
        </p:nvSpPr>
        <p:spPr>
          <a:xfrm>
            <a:off x="7874000" y="1238840"/>
            <a:ext cx="4206240" cy="384721"/>
          </a:xfrm>
          <a:prstGeom prst="rect">
            <a:avLst/>
          </a:prstGeom>
          <a:noFill/>
        </p:spPr>
        <p:txBody>
          <a:bodyPr wrap="square" rtlCol="0">
            <a:spAutoFit/>
          </a:bodyPr>
          <a:lstStyle/>
          <a:p>
            <a:r>
              <a:rPr lang="nl-NL" dirty="0"/>
              <a:t>Slaapkamer Ag = 15 m²</a:t>
            </a:r>
          </a:p>
        </p:txBody>
      </p:sp>
    </p:spTree>
    <p:extLst>
      <p:ext uri="{BB962C8B-B14F-4D97-AF65-F5344CB8AC3E}">
        <p14:creationId xmlns:p14="http://schemas.microsoft.com/office/powerpoint/2010/main" val="23899169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A1DC444C-249E-49CD-807E-B5A7E925F16F}"/>
              </a:ext>
            </a:extLst>
          </p:cNvPr>
          <p:cNvPicPr>
            <a:picLocks noChangeAspect="1"/>
          </p:cNvPicPr>
          <p:nvPr/>
        </p:nvPicPr>
        <p:blipFill>
          <a:blip r:embed="rId3"/>
          <a:stretch>
            <a:fillRect/>
          </a:stretch>
        </p:blipFill>
        <p:spPr>
          <a:xfrm>
            <a:off x="615192" y="0"/>
            <a:ext cx="10967965" cy="6858000"/>
          </a:xfrm>
          <a:prstGeom prst="rect">
            <a:avLst/>
          </a:prstGeom>
        </p:spPr>
      </p:pic>
      <p:sp>
        <p:nvSpPr>
          <p:cNvPr id="8" name="Rechthoek: afgeronde hoeken 7">
            <a:extLst>
              <a:ext uri="{FF2B5EF4-FFF2-40B4-BE49-F238E27FC236}">
                <a16:creationId xmlns:a16="http://schemas.microsoft.com/office/drawing/2014/main" id="{92246377-2E07-44A6-8053-11289641462E}"/>
              </a:ext>
            </a:extLst>
          </p:cNvPr>
          <p:cNvSpPr/>
          <p:nvPr/>
        </p:nvSpPr>
        <p:spPr>
          <a:xfrm>
            <a:off x="4381500" y="692942"/>
            <a:ext cx="1809750" cy="600075"/>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nl-NL" dirty="0"/>
              <a:t>HR107 ketel</a:t>
            </a:r>
          </a:p>
        </p:txBody>
      </p:sp>
      <p:cxnSp>
        <p:nvCxnSpPr>
          <p:cNvPr id="17" name="Verbindingslijn: gebogen 16">
            <a:extLst>
              <a:ext uri="{FF2B5EF4-FFF2-40B4-BE49-F238E27FC236}">
                <a16:creationId xmlns:a16="http://schemas.microsoft.com/office/drawing/2014/main" id="{B209FBC1-B2A4-4D1F-8D58-CABD3A46F522}"/>
              </a:ext>
            </a:extLst>
          </p:cNvPr>
          <p:cNvCxnSpPr>
            <a:cxnSpLocks/>
            <a:stCxn id="8" idx="3"/>
          </p:cNvCxnSpPr>
          <p:nvPr/>
        </p:nvCxnSpPr>
        <p:spPr>
          <a:xfrm>
            <a:off x="6191250" y="992980"/>
            <a:ext cx="4483100" cy="2112170"/>
          </a:xfrm>
          <a:prstGeom prst="bentConnector3">
            <a:avLst>
              <a:gd name="adj1" fmla="val 22805"/>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6" name="Rechte verbindingslijn met pijl 25">
            <a:extLst>
              <a:ext uri="{FF2B5EF4-FFF2-40B4-BE49-F238E27FC236}">
                <a16:creationId xmlns:a16="http://schemas.microsoft.com/office/drawing/2014/main" id="{A3A079E9-EB33-4B60-9174-833C6B909EC5}"/>
              </a:ext>
            </a:extLst>
          </p:cNvPr>
          <p:cNvCxnSpPr/>
          <p:nvPr/>
        </p:nvCxnSpPr>
        <p:spPr>
          <a:xfrm>
            <a:off x="10772775" y="3105150"/>
            <a:ext cx="0" cy="260985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8" name="Verbindingslijn: gebogen 27">
            <a:extLst>
              <a:ext uri="{FF2B5EF4-FFF2-40B4-BE49-F238E27FC236}">
                <a16:creationId xmlns:a16="http://schemas.microsoft.com/office/drawing/2014/main" id="{3242EAB9-488E-4C74-9918-8C2ECFD103EC}"/>
              </a:ext>
            </a:extLst>
          </p:cNvPr>
          <p:cNvCxnSpPr>
            <a:cxnSpLocks/>
          </p:cNvCxnSpPr>
          <p:nvPr/>
        </p:nvCxnSpPr>
        <p:spPr>
          <a:xfrm rot="10800000">
            <a:off x="4248151" y="992981"/>
            <a:ext cx="6296027" cy="4750599"/>
          </a:xfrm>
          <a:prstGeom prst="bentConnector3">
            <a:avLst>
              <a:gd name="adj1" fmla="val 147882"/>
            </a:avLst>
          </a:prstGeom>
          <a:ln>
            <a:tailEnd type="triangle"/>
          </a:ln>
        </p:spPr>
        <p:style>
          <a:lnRef idx="2">
            <a:schemeClr val="accent2"/>
          </a:lnRef>
          <a:fillRef idx="0">
            <a:schemeClr val="accent2"/>
          </a:fillRef>
          <a:effectRef idx="1">
            <a:schemeClr val="accent2"/>
          </a:effectRef>
          <a:fontRef idx="minor">
            <a:schemeClr val="tx1"/>
          </a:fontRef>
        </p:style>
      </p:cxnSp>
      <p:sp>
        <p:nvSpPr>
          <p:cNvPr id="9" name="Rechthoek: afgeronde hoeken 8">
            <a:extLst>
              <a:ext uri="{FF2B5EF4-FFF2-40B4-BE49-F238E27FC236}">
                <a16:creationId xmlns:a16="http://schemas.microsoft.com/office/drawing/2014/main" id="{B48D9921-C6BD-4E66-AA59-DD8F17880C94}"/>
              </a:ext>
            </a:extLst>
          </p:cNvPr>
          <p:cNvSpPr/>
          <p:nvPr/>
        </p:nvSpPr>
        <p:spPr>
          <a:xfrm>
            <a:off x="7286625" y="1619251"/>
            <a:ext cx="438139" cy="1432258"/>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nl-NL" dirty="0"/>
              <a:t>radiator</a:t>
            </a:r>
          </a:p>
        </p:txBody>
      </p:sp>
      <p:sp>
        <p:nvSpPr>
          <p:cNvPr id="10" name="Rechthoek: afgeronde hoeken 9">
            <a:extLst>
              <a:ext uri="{FF2B5EF4-FFF2-40B4-BE49-F238E27FC236}">
                <a16:creationId xmlns:a16="http://schemas.microsoft.com/office/drawing/2014/main" id="{659FE222-9BED-4A1E-8B7E-2CDDB786DEBE}"/>
              </a:ext>
            </a:extLst>
          </p:cNvPr>
          <p:cNvSpPr/>
          <p:nvPr/>
        </p:nvSpPr>
        <p:spPr>
          <a:xfrm>
            <a:off x="10439407" y="1619251"/>
            <a:ext cx="438139" cy="1432258"/>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nl-NL" dirty="0"/>
              <a:t>radiator</a:t>
            </a:r>
          </a:p>
        </p:txBody>
      </p:sp>
      <p:sp>
        <p:nvSpPr>
          <p:cNvPr id="11" name="Rechthoek: afgeronde hoeken 10">
            <a:extLst>
              <a:ext uri="{FF2B5EF4-FFF2-40B4-BE49-F238E27FC236}">
                <a16:creationId xmlns:a16="http://schemas.microsoft.com/office/drawing/2014/main" id="{904F1FF8-A452-4D78-835E-AD7DED093A9B}"/>
              </a:ext>
            </a:extLst>
          </p:cNvPr>
          <p:cNvSpPr/>
          <p:nvPr/>
        </p:nvSpPr>
        <p:spPr>
          <a:xfrm>
            <a:off x="1343025" y="4210051"/>
            <a:ext cx="438139" cy="1432258"/>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nl-NL" dirty="0"/>
              <a:t>radiator</a:t>
            </a:r>
          </a:p>
        </p:txBody>
      </p:sp>
      <p:sp>
        <p:nvSpPr>
          <p:cNvPr id="12" name="Rechthoek: afgeronde hoeken 11">
            <a:extLst>
              <a:ext uri="{FF2B5EF4-FFF2-40B4-BE49-F238E27FC236}">
                <a16:creationId xmlns:a16="http://schemas.microsoft.com/office/drawing/2014/main" id="{734F47FD-7D96-456C-B5BB-0A2078454D1E}"/>
              </a:ext>
            </a:extLst>
          </p:cNvPr>
          <p:cNvSpPr/>
          <p:nvPr/>
        </p:nvSpPr>
        <p:spPr>
          <a:xfrm>
            <a:off x="10204464" y="4238625"/>
            <a:ext cx="438139" cy="1432258"/>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nl-NL" dirty="0"/>
              <a:t>radiator</a:t>
            </a:r>
          </a:p>
        </p:txBody>
      </p:sp>
      <p:sp>
        <p:nvSpPr>
          <p:cNvPr id="13" name="Rechthoek: afgeronde hoeken 12">
            <a:extLst>
              <a:ext uri="{FF2B5EF4-FFF2-40B4-BE49-F238E27FC236}">
                <a16:creationId xmlns:a16="http://schemas.microsoft.com/office/drawing/2014/main" id="{C91DEF31-E2AA-40BE-BC2F-76968BD64511}"/>
              </a:ext>
            </a:extLst>
          </p:cNvPr>
          <p:cNvSpPr/>
          <p:nvPr/>
        </p:nvSpPr>
        <p:spPr>
          <a:xfrm>
            <a:off x="3854831" y="3429000"/>
            <a:ext cx="2244343" cy="6000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Compressiekoeling</a:t>
            </a:r>
          </a:p>
          <a:p>
            <a:pPr algn="ctr"/>
            <a:r>
              <a:rPr lang="nl-NL" dirty="0" err="1"/>
              <a:t>binnenunit</a:t>
            </a:r>
            <a:endParaRPr lang="nl-NL" dirty="0"/>
          </a:p>
        </p:txBody>
      </p:sp>
      <p:sp>
        <p:nvSpPr>
          <p:cNvPr id="14" name="Rechthoek: afgeronde hoeken 13">
            <a:extLst>
              <a:ext uri="{FF2B5EF4-FFF2-40B4-BE49-F238E27FC236}">
                <a16:creationId xmlns:a16="http://schemas.microsoft.com/office/drawing/2014/main" id="{0FA15D53-94A5-40A2-AD22-A4DD57A93289}"/>
              </a:ext>
            </a:extLst>
          </p:cNvPr>
          <p:cNvSpPr/>
          <p:nvPr/>
        </p:nvSpPr>
        <p:spPr>
          <a:xfrm>
            <a:off x="3854832" y="2276473"/>
            <a:ext cx="2244343" cy="6000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Compressiekoeling</a:t>
            </a:r>
          </a:p>
          <a:p>
            <a:pPr algn="ctr"/>
            <a:r>
              <a:rPr lang="nl-NL" dirty="0"/>
              <a:t>buitenunit</a:t>
            </a:r>
          </a:p>
        </p:txBody>
      </p:sp>
      <p:cxnSp>
        <p:nvCxnSpPr>
          <p:cNvPr id="3" name="Rechte verbindingslijn 2">
            <a:extLst>
              <a:ext uri="{FF2B5EF4-FFF2-40B4-BE49-F238E27FC236}">
                <a16:creationId xmlns:a16="http://schemas.microsoft.com/office/drawing/2014/main" id="{730BCD19-AF97-4F76-9ABF-8DBB5CEF01F6}"/>
              </a:ext>
            </a:extLst>
          </p:cNvPr>
          <p:cNvCxnSpPr/>
          <p:nvPr/>
        </p:nvCxnSpPr>
        <p:spPr>
          <a:xfrm>
            <a:off x="4164204" y="2867025"/>
            <a:ext cx="0" cy="561975"/>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Rechte verbindingslijn 14">
            <a:extLst>
              <a:ext uri="{FF2B5EF4-FFF2-40B4-BE49-F238E27FC236}">
                <a16:creationId xmlns:a16="http://schemas.microsoft.com/office/drawing/2014/main" id="{F0B2BD8C-5241-4B8F-A4EF-CC6D461C2B62}"/>
              </a:ext>
            </a:extLst>
          </p:cNvPr>
          <p:cNvCxnSpPr/>
          <p:nvPr/>
        </p:nvCxnSpPr>
        <p:spPr>
          <a:xfrm>
            <a:off x="5869179" y="2867024"/>
            <a:ext cx="0" cy="561975"/>
          </a:xfrm>
          <a:prstGeom prst="line">
            <a:avLst/>
          </a:prstGeom>
        </p:spPr>
        <p:style>
          <a:lnRef idx="2">
            <a:schemeClr val="accent1"/>
          </a:lnRef>
          <a:fillRef idx="0">
            <a:schemeClr val="accent1"/>
          </a:fillRef>
          <a:effectRef idx="1">
            <a:schemeClr val="accent1"/>
          </a:effectRef>
          <a:fontRef idx="minor">
            <a:schemeClr val="tx1"/>
          </a:fontRef>
        </p:style>
      </p:cxnSp>
      <p:sp>
        <p:nvSpPr>
          <p:cNvPr id="2" name="Tekstvak 1">
            <a:extLst>
              <a:ext uri="{FF2B5EF4-FFF2-40B4-BE49-F238E27FC236}">
                <a16:creationId xmlns:a16="http://schemas.microsoft.com/office/drawing/2014/main" id="{B5C58C50-6764-99A0-6AA9-BAB0F1B3ACE9}"/>
              </a:ext>
            </a:extLst>
          </p:cNvPr>
          <p:cNvSpPr txBox="1"/>
          <p:nvPr/>
        </p:nvSpPr>
        <p:spPr>
          <a:xfrm>
            <a:off x="7874000" y="4048420"/>
            <a:ext cx="4206240" cy="384721"/>
          </a:xfrm>
          <a:prstGeom prst="rect">
            <a:avLst/>
          </a:prstGeom>
          <a:noFill/>
        </p:spPr>
        <p:txBody>
          <a:bodyPr wrap="square" rtlCol="0">
            <a:spAutoFit/>
          </a:bodyPr>
          <a:lstStyle/>
          <a:p>
            <a:r>
              <a:rPr lang="nl-NL" dirty="0"/>
              <a:t>Woonkamer Ag = 40 m²</a:t>
            </a:r>
          </a:p>
        </p:txBody>
      </p:sp>
      <p:sp>
        <p:nvSpPr>
          <p:cNvPr id="4" name="Tekstvak 3">
            <a:extLst>
              <a:ext uri="{FF2B5EF4-FFF2-40B4-BE49-F238E27FC236}">
                <a16:creationId xmlns:a16="http://schemas.microsoft.com/office/drawing/2014/main" id="{479AD598-EDB1-A1D0-B138-DC2842B815A8}"/>
              </a:ext>
            </a:extLst>
          </p:cNvPr>
          <p:cNvSpPr txBox="1"/>
          <p:nvPr/>
        </p:nvSpPr>
        <p:spPr>
          <a:xfrm>
            <a:off x="7874000" y="1238840"/>
            <a:ext cx="4206240" cy="384721"/>
          </a:xfrm>
          <a:prstGeom prst="rect">
            <a:avLst/>
          </a:prstGeom>
          <a:noFill/>
        </p:spPr>
        <p:txBody>
          <a:bodyPr wrap="square" rtlCol="0">
            <a:spAutoFit/>
          </a:bodyPr>
          <a:lstStyle/>
          <a:p>
            <a:r>
              <a:rPr lang="nl-NL" dirty="0"/>
              <a:t>Slaapkamer Ag = 15 m²</a:t>
            </a:r>
          </a:p>
        </p:txBody>
      </p:sp>
    </p:spTree>
    <p:extLst>
      <p:ext uri="{BB962C8B-B14F-4D97-AF65-F5344CB8AC3E}">
        <p14:creationId xmlns:p14="http://schemas.microsoft.com/office/powerpoint/2010/main" val="1433433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7C5BA2F-2464-8654-CDB6-A67D6BCD738C}"/>
              </a:ext>
            </a:extLst>
          </p:cNvPr>
          <p:cNvPicPr>
            <a:picLocks noChangeAspect="1"/>
          </p:cNvPicPr>
          <p:nvPr/>
        </p:nvPicPr>
        <p:blipFill>
          <a:blip r:embed="rId3"/>
          <a:stretch>
            <a:fillRect/>
          </a:stretch>
        </p:blipFill>
        <p:spPr>
          <a:xfrm>
            <a:off x="5985547" y="729081"/>
            <a:ext cx="6001502" cy="5730531"/>
          </a:xfrm>
          <a:prstGeom prst="rect">
            <a:avLst/>
          </a:prstGeom>
        </p:spPr>
      </p:pic>
      <p:sp>
        <p:nvSpPr>
          <p:cNvPr id="7" name="TextBox 11">
            <a:extLst>
              <a:ext uri="{FF2B5EF4-FFF2-40B4-BE49-F238E27FC236}">
                <a16:creationId xmlns:a16="http://schemas.microsoft.com/office/drawing/2014/main" id="{D67DCAA1-8C2A-4F09-B599-95496068DD68}"/>
              </a:ext>
            </a:extLst>
          </p:cNvPr>
          <p:cNvSpPr txBox="1">
            <a:spLocks noChangeAspect="1"/>
          </p:cNvSpPr>
          <p:nvPr/>
        </p:nvSpPr>
        <p:spPr>
          <a:xfrm>
            <a:off x="3001811" y="1620000"/>
            <a:ext cx="8640000" cy="4860000"/>
          </a:xfrm>
          <a:prstGeom prst="rect">
            <a:avLst/>
          </a:prstGeom>
          <a:noFill/>
          <a:ln>
            <a:noFill/>
          </a:ln>
          <a:effectLst>
            <a:softEdge rad="50800"/>
          </a:effectLst>
        </p:spPr>
        <p:txBody>
          <a:bodyPr wrap="square" tIns="90000" bIns="90000" rtlCol="0">
            <a:noAutofit/>
          </a:bodyPr>
          <a:lstStyle/>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Dan gaan we nu beginnen, succes! </a:t>
            </a:r>
          </a:p>
          <a:p>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Belangrijk: </a:t>
            </a:r>
          </a:p>
          <a:p>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Vragen? Stel ze gerust en direct  </a:t>
            </a:r>
          </a:p>
        </p:txBody>
      </p:sp>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498350" y="1620000"/>
            <a:ext cx="2158223" cy="4860000"/>
          </a:xfrm>
          <a:prstGeom prst="rect">
            <a:avLst/>
          </a:prstGeom>
          <a:noFill/>
          <a:ln>
            <a:noFill/>
          </a:ln>
          <a:effectLst>
            <a:softEdge rad="50800"/>
          </a:effectLst>
        </p:spPr>
        <p:txBody>
          <a:bodyPr wrap="square" tIns="90000" bIns="90000" rtlCol="0">
            <a:noAutofit/>
          </a:bodyPr>
          <a:lstStyle/>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4" name="Tekstvak 3">
            <a:extLst>
              <a:ext uri="{FF2B5EF4-FFF2-40B4-BE49-F238E27FC236}">
                <a16:creationId xmlns:a16="http://schemas.microsoft.com/office/drawing/2014/main" id="{528A64B1-A22B-0323-30B9-87DF483A454F}"/>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EP-W in een vogelvlucht</a:t>
            </a:r>
          </a:p>
        </p:txBody>
      </p:sp>
    </p:spTree>
    <p:extLst>
      <p:ext uri="{BB962C8B-B14F-4D97-AF65-F5344CB8AC3E}">
        <p14:creationId xmlns:p14="http://schemas.microsoft.com/office/powerpoint/2010/main" val="297816378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A1DC444C-249E-49CD-807E-B5A7E925F16F}"/>
              </a:ext>
            </a:extLst>
          </p:cNvPr>
          <p:cNvPicPr>
            <a:picLocks noChangeAspect="1"/>
          </p:cNvPicPr>
          <p:nvPr/>
        </p:nvPicPr>
        <p:blipFill>
          <a:blip r:embed="rId3"/>
          <a:stretch>
            <a:fillRect/>
          </a:stretch>
        </p:blipFill>
        <p:spPr>
          <a:xfrm>
            <a:off x="615192" y="0"/>
            <a:ext cx="10967965" cy="6858000"/>
          </a:xfrm>
          <a:prstGeom prst="rect">
            <a:avLst/>
          </a:prstGeom>
        </p:spPr>
      </p:pic>
      <p:sp>
        <p:nvSpPr>
          <p:cNvPr id="8" name="Rechthoek: afgeronde hoeken 7">
            <a:extLst>
              <a:ext uri="{FF2B5EF4-FFF2-40B4-BE49-F238E27FC236}">
                <a16:creationId xmlns:a16="http://schemas.microsoft.com/office/drawing/2014/main" id="{92246377-2E07-44A6-8053-11289641462E}"/>
              </a:ext>
            </a:extLst>
          </p:cNvPr>
          <p:cNvSpPr/>
          <p:nvPr/>
        </p:nvSpPr>
        <p:spPr>
          <a:xfrm>
            <a:off x="4381500" y="692942"/>
            <a:ext cx="1809750" cy="600075"/>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nl-NL" dirty="0"/>
              <a:t>HR107 ketel</a:t>
            </a:r>
          </a:p>
        </p:txBody>
      </p:sp>
      <p:cxnSp>
        <p:nvCxnSpPr>
          <p:cNvPr id="17" name="Verbindingslijn: gebogen 16">
            <a:extLst>
              <a:ext uri="{FF2B5EF4-FFF2-40B4-BE49-F238E27FC236}">
                <a16:creationId xmlns:a16="http://schemas.microsoft.com/office/drawing/2014/main" id="{B209FBC1-B2A4-4D1F-8D58-CABD3A46F522}"/>
              </a:ext>
            </a:extLst>
          </p:cNvPr>
          <p:cNvCxnSpPr>
            <a:cxnSpLocks/>
            <a:stCxn id="8" idx="3"/>
          </p:cNvCxnSpPr>
          <p:nvPr/>
        </p:nvCxnSpPr>
        <p:spPr>
          <a:xfrm>
            <a:off x="6191250" y="992980"/>
            <a:ext cx="4483100" cy="2112170"/>
          </a:xfrm>
          <a:prstGeom prst="bentConnector3">
            <a:avLst>
              <a:gd name="adj1" fmla="val 22805"/>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6" name="Rechte verbindingslijn met pijl 25">
            <a:extLst>
              <a:ext uri="{FF2B5EF4-FFF2-40B4-BE49-F238E27FC236}">
                <a16:creationId xmlns:a16="http://schemas.microsoft.com/office/drawing/2014/main" id="{A3A079E9-EB33-4B60-9174-833C6B909EC5}"/>
              </a:ext>
            </a:extLst>
          </p:cNvPr>
          <p:cNvCxnSpPr/>
          <p:nvPr/>
        </p:nvCxnSpPr>
        <p:spPr>
          <a:xfrm>
            <a:off x="10772775" y="3105150"/>
            <a:ext cx="0" cy="260985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8" name="Verbindingslijn: gebogen 27">
            <a:extLst>
              <a:ext uri="{FF2B5EF4-FFF2-40B4-BE49-F238E27FC236}">
                <a16:creationId xmlns:a16="http://schemas.microsoft.com/office/drawing/2014/main" id="{3242EAB9-488E-4C74-9918-8C2ECFD103EC}"/>
              </a:ext>
            </a:extLst>
          </p:cNvPr>
          <p:cNvCxnSpPr>
            <a:cxnSpLocks/>
          </p:cNvCxnSpPr>
          <p:nvPr/>
        </p:nvCxnSpPr>
        <p:spPr>
          <a:xfrm rot="10800000">
            <a:off x="4248151" y="992981"/>
            <a:ext cx="6296027" cy="4750599"/>
          </a:xfrm>
          <a:prstGeom prst="bentConnector3">
            <a:avLst>
              <a:gd name="adj1" fmla="val 147882"/>
            </a:avLst>
          </a:prstGeom>
          <a:ln>
            <a:tailEnd type="triangle"/>
          </a:ln>
        </p:spPr>
        <p:style>
          <a:lnRef idx="2">
            <a:schemeClr val="accent2"/>
          </a:lnRef>
          <a:fillRef idx="0">
            <a:schemeClr val="accent2"/>
          </a:fillRef>
          <a:effectRef idx="1">
            <a:schemeClr val="accent2"/>
          </a:effectRef>
          <a:fontRef idx="minor">
            <a:schemeClr val="tx1"/>
          </a:fontRef>
        </p:style>
      </p:cxnSp>
      <p:sp>
        <p:nvSpPr>
          <p:cNvPr id="9" name="Rechthoek: afgeronde hoeken 8">
            <a:extLst>
              <a:ext uri="{FF2B5EF4-FFF2-40B4-BE49-F238E27FC236}">
                <a16:creationId xmlns:a16="http://schemas.microsoft.com/office/drawing/2014/main" id="{B48D9921-C6BD-4E66-AA59-DD8F17880C94}"/>
              </a:ext>
            </a:extLst>
          </p:cNvPr>
          <p:cNvSpPr/>
          <p:nvPr/>
        </p:nvSpPr>
        <p:spPr>
          <a:xfrm>
            <a:off x="7286625" y="1619251"/>
            <a:ext cx="438139" cy="1432258"/>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nl-NL" dirty="0"/>
              <a:t>radiator</a:t>
            </a:r>
          </a:p>
        </p:txBody>
      </p:sp>
      <p:sp>
        <p:nvSpPr>
          <p:cNvPr id="10" name="Rechthoek: afgeronde hoeken 9">
            <a:extLst>
              <a:ext uri="{FF2B5EF4-FFF2-40B4-BE49-F238E27FC236}">
                <a16:creationId xmlns:a16="http://schemas.microsoft.com/office/drawing/2014/main" id="{659FE222-9BED-4A1E-8B7E-2CDDB786DEBE}"/>
              </a:ext>
            </a:extLst>
          </p:cNvPr>
          <p:cNvSpPr/>
          <p:nvPr/>
        </p:nvSpPr>
        <p:spPr>
          <a:xfrm>
            <a:off x="10439407" y="1619251"/>
            <a:ext cx="438139" cy="1432258"/>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nl-NL" dirty="0"/>
              <a:t>radiator</a:t>
            </a:r>
          </a:p>
        </p:txBody>
      </p:sp>
      <p:sp>
        <p:nvSpPr>
          <p:cNvPr id="11" name="Rechthoek: afgeronde hoeken 10">
            <a:extLst>
              <a:ext uri="{FF2B5EF4-FFF2-40B4-BE49-F238E27FC236}">
                <a16:creationId xmlns:a16="http://schemas.microsoft.com/office/drawing/2014/main" id="{904F1FF8-A452-4D78-835E-AD7DED093A9B}"/>
              </a:ext>
            </a:extLst>
          </p:cNvPr>
          <p:cNvSpPr/>
          <p:nvPr/>
        </p:nvSpPr>
        <p:spPr>
          <a:xfrm>
            <a:off x="1343025" y="4210051"/>
            <a:ext cx="438139" cy="1432258"/>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nl-NL" dirty="0"/>
              <a:t>radiator</a:t>
            </a:r>
          </a:p>
        </p:txBody>
      </p:sp>
      <p:sp>
        <p:nvSpPr>
          <p:cNvPr id="12" name="Rechthoek: afgeronde hoeken 11">
            <a:extLst>
              <a:ext uri="{FF2B5EF4-FFF2-40B4-BE49-F238E27FC236}">
                <a16:creationId xmlns:a16="http://schemas.microsoft.com/office/drawing/2014/main" id="{734F47FD-7D96-456C-B5BB-0A2078454D1E}"/>
              </a:ext>
            </a:extLst>
          </p:cNvPr>
          <p:cNvSpPr/>
          <p:nvPr/>
        </p:nvSpPr>
        <p:spPr>
          <a:xfrm>
            <a:off x="10204464" y="4238625"/>
            <a:ext cx="438139" cy="1432258"/>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nl-NL" dirty="0"/>
              <a:t>radiator</a:t>
            </a:r>
          </a:p>
        </p:txBody>
      </p:sp>
      <p:sp>
        <p:nvSpPr>
          <p:cNvPr id="13" name="Rechthoek: afgeronde hoeken 12">
            <a:extLst>
              <a:ext uri="{FF2B5EF4-FFF2-40B4-BE49-F238E27FC236}">
                <a16:creationId xmlns:a16="http://schemas.microsoft.com/office/drawing/2014/main" id="{C91DEF31-E2AA-40BE-BC2F-76968BD64511}"/>
              </a:ext>
            </a:extLst>
          </p:cNvPr>
          <p:cNvSpPr/>
          <p:nvPr/>
        </p:nvSpPr>
        <p:spPr>
          <a:xfrm>
            <a:off x="3854831" y="3429000"/>
            <a:ext cx="2244343" cy="6000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Compressiekoeling</a:t>
            </a:r>
          </a:p>
          <a:p>
            <a:pPr algn="ctr"/>
            <a:r>
              <a:rPr lang="nl-NL" dirty="0" err="1"/>
              <a:t>binnenunit</a:t>
            </a:r>
            <a:endParaRPr lang="nl-NL" dirty="0"/>
          </a:p>
        </p:txBody>
      </p:sp>
      <p:sp>
        <p:nvSpPr>
          <p:cNvPr id="14" name="Rechthoek: afgeronde hoeken 13">
            <a:extLst>
              <a:ext uri="{FF2B5EF4-FFF2-40B4-BE49-F238E27FC236}">
                <a16:creationId xmlns:a16="http://schemas.microsoft.com/office/drawing/2014/main" id="{0FA15D53-94A5-40A2-AD22-A4DD57A93289}"/>
              </a:ext>
            </a:extLst>
          </p:cNvPr>
          <p:cNvSpPr/>
          <p:nvPr/>
        </p:nvSpPr>
        <p:spPr>
          <a:xfrm>
            <a:off x="3854832" y="2276473"/>
            <a:ext cx="2244343" cy="6000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Compressiekoeling</a:t>
            </a:r>
          </a:p>
          <a:p>
            <a:pPr algn="ctr"/>
            <a:r>
              <a:rPr lang="nl-NL" dirty="0"/>
              <a:t>buitenunit</a:t>
            </a:r>
          </a:p>
        </p:txBody>
      </p:sp>
      <p:cxnSp>
        <p:nvCxnSpPr>
          <p:cNvPr id="3" name="Rechte verbindingslijn 2">
            <a:extLst>
              <a:ext uri="{FF2B5EF4-FFF2-40B4-BE49-F238E27FC236}">
                <a16:creationId xmlns:a16="http://schemas.microsoft.com/office/drawing/2014/main" id="{730BCD19-AF97-4F76-9ABF-8DBB5CEF01F6}"/>
              </a:ext>
            </a:extLst>
          </p:cNvPr>
          <p:cNvCxnSpPr/>
          <p:nvPr/>
        </p:nvCxnSpPr>
        <p:spPr>
          <a:xfrm>
            <a:off x="4164204" y="2867025"/>
            <a:ext cx="0" cy="561975"/>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Rechte verbindingslijn 14">
            <a:extLst>
              <a:ext uri="{FF2B5EF4-FFF2-40B4-BE49-F238E27FC236}">
                <a16:creationId xmlns:a16="http://schemas.microsoft.com/office/drawing/2014/main" id="{F0B2BD8C-5241-4B8F-A4EF-CC6D461C2B62}"/>
              </a:ext>
            </a:extLst>
          </p:cNvPr>
          <p:cNvCxnSpPr/>
          <p:nvPr/>
        </p:nvCxnSpPr>
        <p:spPr>
          <a:xfrm>
            <a:off x="5869179" y="2867024"/>
            <a:ext cx="0" cy="561975"/>
          </a:xfrm>
          <a:prstGeom prst="line">
            <a:avLst/>
          </a:prstGeom>
        </p:spPr>
        <p:style>
          <a:lnRef idx="2">
            <a:schemeClr val="accent1"/>
          </a:lnRef>
          <a:fillRef idx="0">
            <a:schemeClr val="accent1"/>
          </a:fillRef>
          <a:effectRef idx="1">
            <a:schemeClr val="accent1"/>
          </a:effectRef>
          <a:fontRef idx="minor">
            <a:schemeClr val="tx1"/>
          </a:fontRef>
        </p:style>
      </p:cxnSp>
      <p:sp>
        <p:nvSpPr>
          <p:cNvPr id="21" name="Tekstvak 20">
            <a:extLst>
              <a:ext uri="{FF2B5EF4-FFF2-40B4-BE49-F238E27FC236}">
                <a16:creationId xmlns:a16="http://schemas.microsoft.com/office/drawing/2014/main" id="{3698FC32-63A9-443C-9FE0-1D718720E7B9}"/>
              </a:ext>
            </a:extLst>
          </p:cNvPr>
          <p:cNvSpPr txBox="1"/>
          <p:nvPr/>
        </p:nvSpPr>
        <p:spPr>
          <a:xfrm>
            <a:off x="3972498" y="4683502"/>
            <a:ext cx="4686300" cy="969496"/>
          </a:xfrm>
          <a:prstGeom prst="rect">
            <a:avLst/>
          </a:prstGeom>
          <a:noFill/>
        </p:spPr>
        <p:txBody>
          <a:bodyPr wrap="square" rtlCol="0">
            <a:spAutoFit/>
          </a:bodyPr>
          <a:lstStyle/>
          <a:p>
            <a:r>
              <a:rPr lang="nl-NL" dirty="0"/>
              <a:t>2 </a:t>
            </a:r>
            <a:r>
              <a:rPr lang="nl-NL" dirty="0" err="1"/>
              <a:t>Klimatiseringszone</a:t>
            </a:r>
            <a:endParaRPr lang="nl-NL" dirty="0"/>
          </a:p>
          <a:p>
            <a:r>
              <a:rPr lang="nl-NL" dirty="0"/>
              <a:t>Woonkamer zowel verwarming als koeling</a:t>
            </a:r>
          </a:p>
          <a:p>
            <a:r>
              <a:rPr lang="nl-NL" dirty="0"/>
              <a:t>Slaapkamer enkel verwarming</a:t>
            </a:r>
          </a:p>
        </p:txBody>
      </p:sp>
      <p:sp>
        <p:nvSpPr>
          <p:cNvPr id="2" name="Tekstvak 1">
            <a:extLst>
              <a:ext uri="{FF2B5EF4-FFF2-40B4-BE49-F238E27FC236}">
                <a16:creationId xmlns:a16="http://schemas.microsoft.com/office/drawing/2014/main" id="{49553F11-5ECA-A09A-D8BE-3B9A6A857525}"/>
              </a:ext>
            </a:extLst>
          </p:cNvPr>
          <p:cNvSpPr txBox="1"/>
          <p:nvPr/>
        </p:nvSpPr>
        <p:spPr>
          <a:xfrm>
            <a:off x="7874000" y="4048420"/>
            <a:ext cx="4206240" cy="384721"/>
          </a:xfrm>
          <a:prstGeom prst="rect">
            <a:avLst/>
          </a:prstGeom>
          <a:noFill/>
        </p:spPr>
        <p:txBody>
          <a:bodyPr wrap="square" rtlCol="0">
            <a:spAutoFit/>
          </a:bodyPr>
          <a:lstStyle/>
          <a:p>
            <a:r>
              <a:rPr lang="nl-NL" dirty="0"/>
              <a:t>Woonkamer Ag = 40 m²</a:t>
            </a:r>
          </a:p>
        </p:txBody>
      </p:sp>
      <p:sp>
        <p:nvSpPr>
          <p:cNvPr id="4" name="Tekstvak 3">
            <a:extLst>
              <a:ext uri="{FF2B5EF4-FFF2-40B4-BE49-F238E27FC236}">
                <a16:creationId xmlns:a16="http://schemas.microsoft.com/office/drawing/2014/main" id="{A7ADBB37-4D52-FB8F-C8D7-B773DEDD7481}"/>
              </a:ext>
            </a:extLst>
          </p:cNvPr>
          <p:cNvSpPr txBox="1"/>
          <p:nvPr/>
        </p:nvSpPr>
        <p:spPr>
          <a:xfrm>
            <a:off x="7874000" y="1238840"/>
            <a:ext cx="4206240" cy="384721"/>
          </a:xfrm>
          <a:prstGeom prst="rect">
            <a:avLst/>
          </a:prstGeom>
          <a:noFill/>
        </p:spPr>
        <p:txBody>
          <a:bodyPr wrap="square" rtlCol="0">
            <a:spAutoFit/>
          </a:bodyPr>
          <a:lstStyle/>
          <a:p>
            <a:r>
              <a:rPr lang="nl-NL" dirty="0"/>
              <a:t>Slaapkamer Ag = 15 m²</a:t>
            </a:r>
          </a:p>
        </p:txBody>
      </p:sp>
    </p:spTree>
    <p:extLst>
      <p:ext uri="{BB962C8B-B14F-4D97-AF65-F5344CB8AC3E}">
        <p14:creationId xmlns:p14="http://schemas.microsoft.com/office/powerpoint/2010/main" val="102200480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97994-22A3-DE44-7BCE-7774E401FC27}"/>
            </a:ext>
          </a:extLst>
        </p:cNvPr>
        <p:cNvGrpSpPr/>
        <p:nvPr/>
      </p:nvGrpSpPr>
      <p:grpSpPr>
        <a:xfrm>
          <a:off x="0" y="0"/>
          <a:ext cx="0" cy="0"/>
          <a:chOff x="0" y="0"/>
          <a:chExt cx="0" cy="0"/>
        </a:xfrm>
      </p:grpSpPr>
      <p:pic>
        <p:nvPicPr>
          <p:cNvPr id="6" name="Afbeelding 5">
            <a:extLst>
              <a:ext uri="{FF2B5EF4-FFF2-40B4-BE49-F238E27FC236}">
                <a16:creationId xmlns:a16="http://schemas.microsoft.com/office/drawing/2014/main" id="{20F1B18D-1D60-24C3-65E6-B5631497D1AA}"/>
              </a:ext>
            </a:extLst>
          </p:cNvPr>
          <p:cNvPicPr>
            <a:picLocks noChangeAspect="1"/>
          </p:cNvPicPr>
          <p:nvPr/>
        </p:nvPicPr>
        <p:blipFill>
          <a:blip r:embed="rId3"/>
          <a:stretch>
            <a:fillRect/>
          </a:stretch>
        </p:blipFill>
        <p:spPr>
          <a:xfrm>
            <a:off x="615192" y="0"/>
            <a:ext cx="10967965" cy="6858000"/>
          </a:xfrm>
          <a:prstGeom prst="rect">
            <a:avLst/>
          </a:prstGeom>
        </p:spPr>
      </p:pic>
      <p:sp>
        <p:nvSpPr>
          <p:cNvPr id="13" name="Rechthoek: afgeronde hoeken 12">
            <a:extLst>
              <a:ext uri="{FF2B5EF4-FFF2-40B4-BE49-F238E27FC236}">
                <a16:creationId xmlns:a16="http://schemas.microsoft.com/office/drawing/2014/main" id="{B78EEEDA-FC72-9719-DD3C-5F19142E65E3}"/>
              </a:ext>
            </a:extLst>
          </p:cNvPr>
          <p:cNvSpPr/>
          <p:nvPr/>
        </p:nvSpPr>
        <p:spPr>
          <a:xfrm>
            <a:off x="5094669" y="3456175"/>
            <a:ext cx="2244343" cy="6000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Compressiekoeling</a:t>
            </a:r>
          </a:p>
          <a:p>
            <a:pPr algn="ctr"/>
            <a:r>
              <a:rPr lang="nl-NL" dirty="0" err="1"/>
              <a:t>binnenunit</a:t>
            </a:r>
            <a:endParaRPr lang="nl-NL" dirty="0"/>
          </a:p>
        </p:txBody>
      </p:sp>
      <p:sp>
        <p:nvSpPr>
          <p:cNvPr id="14" name="Rechthoek: afgeronde hoeken 13">
            <a:extLst>
              <a:ext uri="{FF2B5EF4-FFF2-40B4-BE49-F238E27FC236}">
                <a16:creationId xmlns:a16="http://schemas.microsoft.com/office/drawing/2014/main" id="{F26E6ECB-069A-5F9A-CDCC-6912A4B7B8C6}"/>
              </a:ext>
            </a:extLst>
          </p:cNvPr>
          <p:cNvSpPr/>
          <p:nvPr/>
        </p:nvSpPr>
        <p:spPr>
          <a:xfrm>
            <a:off x="3854832" y="2276473"/>
            <a:ext cx="2244343" cy="6000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Compressiekoeling</a:t>
            </a:r>
          </a:p>
          <a:p>
            <a:pPr algn="ctr"/>
            <a:r>
              <a:rPr lang="nl-NL" dirty="0"/>
              <a:t>buitenunit</a:t>
            </a:r>
          </a:p>
        </p:txBody>
      </p:sp>
      <p:cxnSp>
        <p:nvCxnSpPr>
          <p:cNvPr id="3" name="Rechte verbindingslijn 2">
            <a:extLst>
              <a:ext uri="{FF2B5EF4-FFF2-40B4-BE49-F238E27FC236}">
                <a16:creationId xmlns:a16="http://schemas.microsoft.com/office/drawing/2014/main" id="{EE52699A-F6B5-A662-8A76-07F64D8C6538}"/>
              </a:ext>
            </a:extLst>
          </p:cNvPr>
          <p:cNvCxnSpPr/>
          <p:nvPr/>
        </p:nvCxnSpPr>
        <p:spPr>
          <a:xfrm>
            <a:off x="4164204" y="2867025"/>
            <a:ext cx="0" cy="561975"/>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Rechte verbindingslijn 14">
            <a:extLst>
              <a:ext uri="{FF2B5EF4-FFF2-40B4-BE49-F238E27FC236}">
                <a16:creationId xmlns:a16="http://schemas.microsoft.com/office/drawing/2014/main" id="{9CF82A33-6B9B-4690-60F4-5DF7B3ADD319}"/>
              </a:ext>
            </a:extLst>
          </p:cNvPr>
          <p:cNvCxnSpPr/>
          <p:nvPr/>
        </p:nvCxnSpPr>
        <p:spPr>
          <a:xfrm>
            <a:off x="5869179" y="2867024"/>
            <a:ext cx="0" cy="561975"/>
          </a:xfrm>
          <a:prstGeom prst="line">
            <a:avLst/>
          </a:prstGeom>
        </p:spPr>
        <p:style>
          <a:lnRef idx="2">
            <a:schemeClr val="accent1"/>
          </a:lnRef>
          <a:fillRef idx="0">
            <a:schemeClr val="accent1"/>
          </a:fillRef>
          <a:effectRef idx="1">
            <a:schemeClr val="accent1"/>
          </a:effectRef>
          <a:fontRef idx="minor">
            <a:schemeClr val="tx1"/>
          </a:fontRef>
        </p:style>
      </p:cxnSp>
      <p:sp>
        <p:nvSpPr>
          <p:cNvPr id="2" name="Tekstvak 1">
            <a:extLst>
              <a:ext uri="{FF2B5EF4-FFF2-40B4-BE49-F238E27FC236}">
                <a16:creationId xmlns:a16="http://schemas.microsoft.com/office/drawing/2014/main" id="{851890A1-13D8-D7AF-0E67-27EC858566B4}"/>
              </a:ext>
            </a:extLst>
          </p:cNvPr>
          <p:cNvSpPr txBox="1"/>
          <p:nvPr/>
        </p:nvSpPr>
        <p:spPr>
          <a:xfrm>
            <a:off x="7874000" y="4048420"/>
            <a:ext cx="4206240" cy="384721"/>
          </a:xfrm>
          <a:prstGeom prst="rect">
            <a:avLst/>
          </a:prstGeom>
          <a:noFill/>
        </p:spPr>
        <p:txBody>
          <a:bodyPr wrap="square" rtlCol="0">
            <a:spAutoFit/>
          </a:bodyPr>
          <a:lstStyle/>
          <a:p>
            <a:r>
              <a:rPr lang="nl-NL" dirty="0"/>
              <a:t>Woonkamer Ag = 40 m²</a:t>
            </a:r>
          </a:p>
        </p:txBody>
      </p:sp>
      <p:sp>
        <p:nvSpPr>
          <p:cNvPr id="4" name="Tekstvak 3">
            <a:extLst>
              <a:ext uri="{FF2B5EF4-FFF2-40B4-BE49-F238E27FC236}">
                <a16:creationId xmlns:a16="http://schemas.microsoft.com/office/drawing/2014/main" id="{F5E7EE70-0B4E-07F8-7C79-EF127AFE6116}"/>
              </a:ext>
            </a:extLst>
          </p:cNvPr>
          <p:cNvSpPr txBox="1"/>
          <p:nvPr/>
        </p:nvSpPr>
        <p:spPr>
          <a:xfrm>
            <a:off x="7874000" y="1238840"/>
            <a:ext cx="4206240" cy="384721"/>
          </a:xfrm>
          <a:prstGeom prst="rect">
            <a:avLst/>
          </a:prstGeom>
          <a:noFill/>
        </p:spPr>
        <p:txBody>
          <a:bodyPr wrap="square" rtlCol="0">
            <a:spAutoFit/>
          </a:bodyPr>
          <a:lstStyle/>
          <a:p>
            <a:r>
              <a:rPr lang="nl-NL" dirty="0"/>
              <a:t>Slaapkamer Ag = 15 m²</a:t>
            </a:r>
          </a:p>
        </p:txBody>
      </p:sp>
      <p:sp>
        <p:nvSpPr>
          <p:cNvPr id="5" name="Rechthoek: afgeronde hoeken 4">
            <a:extLst>
              <a:ext uri="{FF2B5EF4-FFF2-40B4-BE49-F238E27FC236}">
                <a16:creationId xmlns:a16="http://schemas.microsoft.com/office/drawing/2014/main" id="{F2CCDFAE-B297-549F-910F-B816C0EE98CB}"/>
              </a:ext>
            </a:extLst>
          </p:cNvPr>
          <p:cNvSpPr/>
          <p:nvPr/>
        </p:nvSpPr>
        <p:spPr>
          <a:xfrm>
            <a:off x="2850326" y="3456174"/>
            <a:ext cx="2244343" cy="600075"/>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nl-NL" dirty="0"/>
              <a:t>Compressiekoeling</a:t>
            </a:r>
          </a:p>
          <a:p>
            <a:pPr algn="ctr"/>
            <a:r>
              <a:rPr lang="nl-NL" dirty="0" err="1"/>
              <a:t>binnenunit</a:t>
            </a:r>
            <a:endParaRPr lang="nl-NL" dirty="0"/>
          </a:p>
        </p:txBody>
      </p:sp>
    </p:spTree>
    <p:extLst>
      <p:ext uri="{BB962C8B-B14F-4D97-AF65-F5344CB8AC3E}">
        <p14:creationId xmlns:p14="http://schemas.microsoft.com/office/powerpoint/2010/main" val="413959393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D7E9B-6327-C8AC-87BA-FC2E3444133A}"/>
            </a:ext>
          </a:extLst>
        </p:cNvPr>
        <p:cNvGrpSpPr/>
        <p:nvPr/>
      </p:nvGrpSpPr>
      <p:grpSpPr>
        <a:xfrm>
          <a:off x="0" y="0"/>
          <a:ext cx="0" cy="0"/>
          <a:chOff x="0" y="0"/>
          <a:chExt cx="0" cy="0"/>
        </a:xfrm>
      </p:grpSpPr>
      <p:pic>
        <p:nvPicPr>
          <p:cNvPr id="6" name="Afbeelding 5">
            <a:extLst>
              <a:ext uri="{FF2B5EF4-FFF2-40B4-BE49-F238E27FC236}">
                <a16:creationId xmlns:a16="http://schemas.microsoft.com/office/drawing/2014/main" id="{B081F4A2-87CD-F277-EB4F-4F41E462CB39}"/>
              </a:ext>
            </a:extLst>
          </p:cNvPr>
          <p:cNvPicPr>
            <a:picLocks noChangeAspect="1"/>
          </p:cNvPicPr>
          <p:nvPr/>
        </p:nvPicPr>
        <p:blipFill>
          <a:blip r:embed="rId3"/>
          <a:stretch>
            <a:fillRect/>
          </a:stretch>
        </p:blipFill>
        <p:spPr>
          <a:xfrm>
            <a:off x="615192" y="0"/>
            <a:ext cx="10967965" cy="6858000"/>
          </a:xfrm>
          <a:prstGeom prst="rect">
            <a:avLst/>
          </a:prstGeom>
        </p:spPr>
      </p:pic>
      <p:sp>
        <p:nvSpPr>
          <p:cNvPr id="13" name="Rechthoek: afgeronde hoeken 12">
            <a:extLst>
              <a:ext uri="{FF2B5EF4-FFF2-40B4-BE49-F238E27FC236}">
                <a16:creationId xmlns:a16="http://schemas.microsoft.com/office/drawing/2014/main" id="{309F652C-41A2-A23E-258B-39A64940FBFB}"/>
              </a:ext>
            </a:extLst>
          </p:cNvPr>
          <p:cNvSpPr/>
          <p:nvPr/>
        </p:nvSpPr>
        <p:spPr>
          <a:xfrm>
            <a:off x="5094669" y="3456175"/>
            <a:ext cx="2244343" cy="6000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Compressiekoeling</a:t>
            </a:r>
          </a:p>
          <a:p>
            <a:pPr algn="ctr"/>
            <a:r>
              <a:rPr lang="nl-NL" dirty="0" err="1"/>
              <a:t>binnenunit</a:t>
            </a:r>
            <a:endParaRPr lang="nl-NL" dirty="0"/>
          </a:p>
        </p:txBody>
      </p:sp>
      <p:sp>
        <p:nvSpPr>
          <p:cNvPr id="14" name="Rechthoek: afgeronde hoeken 13">
            <a:extLst>
              <a:ext uri="{FF2B5EF4-FFF2-40B4-BE49-F238E27FC236}">
                <a16:creationId xmlns:a16="http://schemas.microsoft.com/office/drawing/2014/main" id="{497D1038-06B0-43B6-127E-BFB45F436E23}"/>
              </a:ext>
            </a:extLst>
          </p:cNvPr>
          <p:cNvSpPr/>
          <p:nvPr/>
        </p:nvSpPr>
        <p:spPr>
          <a:xfrm>
            <a:off x="3854832" y="2276473"/>
            <a:ext cx="2244343" cy="6000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Compressiekoeling</a:t>
            </a:r>
          </a:p>
          <a:p>
            <a:pPr algn="ctr"/>
            <a:r>
              <a:rPr lang="nl-NL" dirty="0"/>
              <a:t>buitenunit</a:t>
            </a:r>
          </a:p>
        </p:txBody>
      </p:sp>
      <p:cxnSp>
        <p:nvCxnSpPr>
          <p:cNvPr id="3" name="Rechte verbindingslijn 2">
            <a:extLst>
              <a:ext uri="{FF2B5EF4-FFF2-40B4-BE49-F238E27FC236}">
                <a16:creationId xmlns:a16="http://schemas.microsoft.com/office/drawing/2014/main" id="{E6B775DB-07A2-E83C-5BA3-370A94EBCADE}"/>
              </a:ext>
            </a:extLst>
          </p:cNvPr>
          <p:cNvCxnSpPr/>
          <p:nvPr/>
        </p:nvCxnSpPr>
        <p:spPr>
          <a:xfrm>
            <a:off x="4164204" y="2867025"/>
            <a:ext cx="0" cy="561975"/>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Rechte verbindingslijn 14">
            <a:extLst>
              <a:ext uri="{FF2B5EF4-FFF2-40B4-BE49-F238E27FC236}">
                <a16:creationId xmlns:a16="http://schemas.microsoft.com/office/drawing/2014/main" id="{DFFC5297-A09A-3046-3633-10F65AC84A8B}"/>
              </a:ext>
            </a:extLst>
          </p:cNvPr>
          <p:cNvCxnSpPr/>
          <p:nvPr/>
        </p:nvCxnSpPr>
        <p:spPr>
          <a:xfrm>
            <a:off x="5869179" y="2867024"/>
            <a:ext cx="0" cy="561975"/>
          </a:xfrm>
          <a:prstGeom prst="line">
            <a:avLst/>
          </a:prstGeom>
        </p:spPr>
        <p:style>
          <a:lnRef idx="2">
            <a:schemeClr val="accent1"/>
          </a:lnRef>
          <a:fillRef idx="0">
            <a:schemeClr val="accent1"/>
          </a:fillRef>
          <a:effectRef idx="1">
            <a:schemeClr val="accent1"/>
          </a:effectRef>
          <a:fontRef idx="minor">
            <a:schemeClr val="tx1"/>
          </a:fontRef>
        </p:style>
      </p:cxnSp>
      <p:sp>
        <p:nvSpPr>
          <p:cNvPr id="2" name="Tekstvak 1">
            <a:extLst>
              <a:ext uri="{FF2B5EF4-FFF2-40B4-BE49-F238E27FC236}">
                <a16:creationId xmlns:a16="http://schemas.microsoft.com/office/drawing/2014/main" id="{9AE10E22-C2F6-835B-E87D-68F7D75B5AFE}"/>
              </a:ext>
            </a:extLst>
          </p:cNvPr>
          <p:cNvSpPr txBox="1"/>
          <p:nvPr/>
        </p:nvSpPr>
        <p:spPr>
          <a:xfrm>
            <a:off x="7874000" y="4048420"/>
            <a:ext cx="4206240" cy="384721"/>
          </a:xfrm>
          <a:prstGeom prst="rect">
            <a:avLst/>
          </a:prstGeom>
          <a:noFill/>
        </p:spPr>
        <p:txBody>
          <a:bodyPr wrap="square" rtlCol="0">
            <a:spAutoFit/>
          </a:bodyPr>
          <a:lstStyle/>
          <a:p>
            <a:r>
              <a:rPr lang="nl-NL" dirty="0"/>
              <a:t>Woonkamer Ag = 40 m²</a:t>
            </a:r>
          </a:p>
        </p:txBody>
      </p:sp>
      <p:sp>
        <p:nvSpPr>
          <p:cNvPr id="4" name="Tekstvak 3">
            <a:extLst>
              <a:ext uri="{FF2B5EF4-FFF2-40B4-BE49-F238E27FC236}">
                <a16:creationId xmlns:a16="http://schemas.microsoft.com/office/drawing/2014/main" id="{0DD16452-F31B-C497-8956-1E3680B68432}"/>
              </a:ext>
            </a:extLst>
          </p:cNvPr>
          <p:cNvSpPr txBox="1"/>
          <p:nvPr/>
        </p:nvSpPr>
        <p:spPr>
          <a:xfrm>
            <a:off x="7874000" y="1238840"/>
            <a:ext cx="4206240" cy="384721"/>
          </a:xfrm>
          <a:prstGeom prst="rect">
            <a:avLst/>
          </a:prstGeom>
          <a:noFill/>
        </p:spPr>
        <p:txBody>
          <a:bodyPr wrap="square" rtlCol="0">
            <a:spAutoFit/>
          </a:bodyPr>
          <a:lstStyle/>
          <a:p>
            <a:r>
              <a:rPr lang="nl-NL" dirty="0"/>
              <a:t>Slaapkamer Ag = 15 m²</a:t>
            </a:r>
          </a:p>
        </p:txBody>
      </p:sp>
      <p:sp>
        <p:nvSpPr>
          <p:cNvPr id="5" name="Rechthoek: afgeronde hoeken 4">
            <a:extLst>
              <a:ext uri="{FF2B5EF4-FFF2-40B4-BE49-F238E27FC236}">
                <a16:creationId xmlns:a16="http://schemas.microsoft.com/office/drawing/2014/main" id="{6B4319EC-CCE0-7C29-5983-F787FD8D6218}"/>
              </a:ext>
            </a:extLst>
          </p:cNvPr>
          <p:cNvSpPr/>
          <p:nvPr/>
        </p:nvSpPr>
        <p:spPr>
          <a:xfrm>
            <a:off x="2850326" y="3456174"/>
            <a:ext cx="2244343" cy="600075"/>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nl-NL" dirty="0"/>
              <a:t>Compressiekoeling</a:t>
            </a:r>
          </a:p>
          <a:p>
            <a:pPr algn="ctr"/>
            <a:r>
              <a:rPr lang="nl-NL" dirty="0" err="1"/>
              <a:t>binnenunit</a:t>
            </a:r>
            <a:endParaRPr lang="nl-NL" dirty="0"/>
          </a:p>
        </p:txBody>
      </p:sp>
      <p:sp>
        <p:nvSpPr>
          <p:cNvPr id="16" name="Rechthoek: afgeronde hoeken 15">
            <a:extLst>
              <a:ext uri="{FF2B5EF4-FFF2-40B4-BE49-F238E27FC236}">
                <a16:creationId xmlns:a16="http://schemas.microsoft.com/office/drawing/2014/main" id="{ECEC8E77-2812-1EFD-AEE1-1D9EBD2F0F83}"/>
              </a:ext>
            </a:extLst>
          </p:cNvPr>
          <p:cNvSpPr/>
          <p:nvPr/>
        </p:nvSpPr>
        <p:spPr>
          <a:xfrm>
            <a:off x="7185385" y="1647531"/>
            <a:ext cx="438139" cy="1432258"/>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nl-NL" dirty="0"/>
              <a:t>E-radiator</a:t>
            </a:r>
          </a:p>
        </p:txBody>
      </p:sp>
      <p:sp>
        <p:nvSpPr>
          <p:cNvPr id="17" name="Rechthoek: afgeronde hoeken 16">
            <a:extLst>
              <a:ext uri="{FF2B5EF4-FFF2-40B4-BE49-F238E27FC236}">
                <a16:creationId xmlns:a16="http://schemas.microsoft.com/office/drawing/2014/main" id="{6A16982E-D569-A688-C776-3FC3B9C06598}"/>
              </a:ext>
            </a:extLst>
          </p:cNvPr>
          <p:cNvSpPr/>
          <p:nvPr/>
        </p:nvSpPr>
        <p:spPr>
          <a:xfrm>
            <a:off x="10467975" y="1619251"/>
            <a:ext cx="438139" cy="1432258"/>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nl-NL" dirty="0"/>
              <a:t>E-radiator</a:t>
            </a:r>
          </a:p>
        </p:txBody>
      </p:sp>
      <p:sp>
        <p:nvSpPr>
          <p:cNvPr id="18" name="Tekstvak 17">
            <a:extLst>
              <a:ext uri="{FF2B5EF4-FFF2-40B4-BE49-F238E27FC236}">
                <a16:creationId xmlns:a16="http://schemas.microsoft.com/office/drawing/2014/main" id="{010D2899-C7FF-FFC4-C4F6-C5A53B24C019}"/>
              </a:ext>
            </a:extLst>
          </p:cNvPr>
          <p:cNvSpPr txBox="1"/>
          <p:nvPr/>
        </p:nvSpPr>
        <p:spPr>
          <a:xfrm>
            <a:off x="3854832" y="4624299"/>
            <a:ext cx="5857875" cy="677108"/>
          </a:xfrm>
          <a:prstGeom prst="rect">
            <a:avLst/>
          </a:prstGeom>
          <a:noFill/>
        </p:spPr>
        <p:txBody>
          <a:bodyPr wrap="square" rtlCol="0">
            <a:spAutoFit/>
          </a:bodyPr>
          <a:lstStyle/>
          <a:p>
            <a:r>
              <a:rPr lang="nl-NL" dirty="0"/>
              <a:t>Fictief worden slaapkamers verwarmd met E-radiatoren</a:t>
            </a:r>
          </a:p>
          <a:p>
            <a:r>
              <a:rPr lang="nl-NL" dirty="0"/>
              <a:t>2 </a:t>
            </a:r>
            <a:r>
              <a:rPr lang="nl-NL" dirty="0" err="1"/>
              <a:t>Klimatiseringszones</a:t>
            </a:r>
            <a:endParaRPr lang="nl-NL" dirty="0"/>
          </a:p>
        </p:txBody>
      </p:sp>
    </p:spTree>
    <p:extLst>
      <p:ext uri="{BB962C8B-B14F-4D97-AF65-F5344CB8AC3E}">
        <p14:creationId xmlns:p14="http://schemas.microsoft.com/office/powerpoint/2010/main" val="237998302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Voorbeeld 1</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7" name="Tekstvak 6">
            <a:extLst>
              <a:ext uri="{FF2B5EF4-FFF2-40B4-BE49-F238E27FC236}">
                <a16:creationId xmlns:a16="http://schemas.microsoft.com/office/drawing/2014/main" id="{2821FDA4-3E3B-4742-BB16-5E6578B212A8}"/>
              </a:ext>
            </a:extLst>
          </p:cNvPr>
          <p:cNvSpPr txBox="1">
            <a:spLocks noChangeAspect="1"/>
          </p:cNvSpPr>
          <p:nvPr/>
        </p:nvSpPr>
        <p:spPr>
          <a:xfrm>
            <a:off x="3060000" y="1623311"/>
            <a:ext cx="3778950" cy="4860000"/>
          </a:xfrm>
          <a:prstGeom prst="rect">
            <a:avLst/>
          </a:prstGeom>
          <a:noFill/>
          <a:ln>
            <a:noFill/>
          </a:ln>
          <a:effectLst>
            <a:softEdge rad="50800"/>
          </a:effectLst>
        </p:spPr>
        <p:txBody>
          <a:bodyPr wrap="square" tIns="90000" bIns="90000" rtlCol="0">
            <a:noAutofit/>
          </a:bodyPr>
          <a:lstStyle/>
          <a:p>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GBO </a:t>
            </a:r>
            <a:r>
              <a:rPr lang="nl-NL" sz="12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(fictief)</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75 m²</a:t>
            </a:r>
          </a:p>
          <a:p>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volledige woning ketel + radiatoren</a:t>
            </a:r>
          </a:p>
          <a:p>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Slaapkamer</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Extra koeling		11,63 m²</a:t>
            </a:r>
          </a:p>
        </p:txBody>
      </p:sp>
      <p:pic>
        <p:nvPicPr>
          <p:cNvPr id="10" name="Afbeelding 9">
            <a:extLst>
              <a:ext uri="{FF2B5EF4-FFF2-40B4-BE49-F238E27FC236}">
                <a16:creationId xmlns:a16="http://schemas.microsoft.com/office/drawing/2014/main" id="{175DEB3E-9297-4C90-8BC8-B1A4C0C16C59}"/>
              </a:ext>
            </a:extLst>
          </p:cNvPr>
          <p:cNvPicPr>
            <a:picLocks noChangeAspect="1"/>
          </p:cNvPicPr>
          <p:nvPr/>
        </p:nvPicPr>
        <p:blipFill rotWithShape="1">
          <a:blip r:embed="rId3"/>
          <a:srcRect l="71584" t="22956" r="14639" b="27166"/>
          <a:stretch/>
        </p:blipFill>
        <p:spPr>
          <a:xfrm>
            <a:off x="6708348" y="1184728"/>
            <a:ext cx="4676343" cy="5295272"/>
          </a:xfrm>
          <a:prstGeom prst="rect">
            <a:avLst/>
          </a:prstGeom>
        </p:spPr>
      </p:pic>
      <p:sp>
        <p:nvSpPr>
          <p:cNvPr id="11" name="Ovaal 10">
            <a:extLst>
              <a:ext uri="{FF2B5EF4-FFF2-40B4-BE49-F238E27FC236}">
                <a16:creationId xmlns:a16="http://schemas.microsoft.com/office/drawing/2014/main" id="{777A5E38-C2CC-4093-9D49-1108B8204DAC}"/>
              </a:ext>
            </a:extLst>
          </p:cNvPr>
          <p:cNvSpPr/>
          <p:nvPr/>
        </p:nvSpPr>
        <p:spPr>
          <a:xfrm>
            <a:off x="9086335" y="4530811"/>
            <a:ext cx="667265" cy="362465"/>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06D454D9-AC8B-47EB-1BD6-900AC7682A96}"/>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68922569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Voorbeeld 1</a:t>
            </a:r>
          </a:p>
        </p:txBody>
      </p:sp>
      <p:sp>
        <p:nvSpPr>
          <p:cNvPr id="7" name="Tekstvak 6">
            <a:extLst>
              <a:ext uri="{FF2B5EF4-FFF2-40B4-BE49-F238E27FC236}">
                <a16:creationId xmlns:a16="http://schemas.microsoft.com/office/drawing/2014/main" id="{2821FDA4-3E3B-4742-BB16-5E6578B212A8}"/>
              </a:ext>
            </a:extLst>
          </p:cNvPr>
          <p:cNvSpPr txBox="1">
            <a:spLocks noChangeAspect="1"/>
          </p:cNvSpPr>
          <p:nvPr/>
        </p:nvSpPr>
        <p:spPr>
          <a:xfrm>
            <a:off x="3060000" y="1623311"/>
            <a:ext cx="3727978" cy="4860000"/>
          </a:xfrm>
          <a:prstGeom prst="rect">
            <a:avLst/>
          </a:prstGeom>
          <a:noFill/>
          <a:ln>
            <a:noFill/>
          </a:ln>
          <a:effectLst>
            <a:softEdge rad="50800"/>
          </a:effectLst>
        </p:spPr>
        <p:txBody>
          <a:bodyPr wrap="square" tIns="90000" bIns="90000" rtlCol="0">
            <a:noAutofit/>
          </a:bodyPr>
          <a:lstStyle/>
          <a:p>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GBO </a:t>
            </a:r>
            <a:r>
              <a:rPr lang="nl-NL" sz="12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(fictief)</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75 m²</a:t>
            </a:r>
          </a:p>
          <a:p>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volledige woning ketel + radiatoren</a:t>
            </a:r>
          </a:p>
          <a:p>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Slaapkamer</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Extra koeling		11,63 m²</a:t>
            </a:r>
          </a:p>
          <a:p>
            <a:endPar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Klimatiseringszone 1</a:t>
            </a: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Woning zonder slaapkamer:</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75 – 11,63 = 63,37 m²</a:t>
            </a:r>
          </a:p>
          <a:p>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600" b="1"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Klimatiseringszone</a:t>
            </a:r>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2</a:t>
            </a: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Slaapkamer: 11,63 m²</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(11,63 / 63,37 = 18,4% van andere klimatiseringszone 1)</a:t>
            </a:r>
          </a:p>
          <a:p>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10" name="Afbeelding 9">
            <a:extLst>
              <a:ext uri="{FF2B5EF4-FFF2-40B4-BE49-F238E27FC236}">
                <a16:creationId xmlns:a16="http://schemas.microsoft.com/office/drawing/2014/main" id="{175DEB3E-9297-4C90-8BC8-B1A4C0C16C59}"/>
              </a:ext>
            </a:extLst>
          </p:cNvPr>
          <p:cNvPicPr>
            <a:picLocks noChangeAspect="1"/>
          </p:cNvPicPr>
          <p:nvPr/>
        </p:nvPicPr>
        <p:blipFill rotWithShape="1">
          <a:blip r:embed="rId3"/>
          <a:srcRect l="71584" t="22956" r="14639" b="27166"/>
          <a:stretch/>
        </p:blipFill>
        <p:spPr>
          <a:xfrm>
            <a:off x="6708348" y="1184728"/>
            <a:ext cx="4676343" cy="5295272"/>
          </a:xfrm>
          <a:prstGeom prst="rect">
            <a:avLst/>
          </a:prstGeom>
        </p:spPr>
      </p:pic>
      <p:sp>
        <p:nvSpPr>
          <p:cNvPr id="2" name="Rechthoek 1">
            <a:extLst>
              <a:ext uri="{FF2B5EF4-FFF2-40B4-BE49-F238E27FC236}">
                <a16:creationId xmlns:a16="http://schemas.microsoft.com/office/drawing/2014/main" id="{819238CA-9C51-470D-9165-5FF8E7AEBB23}"/>
              </a:ext>
            </a:extLst>
          </p:cNvPr>
          <p:cNvSpPr/>
          <p:nvPr/>
        </p:nvSpPr>
        <p:spPr>
          <a:xfrm>
            <a:off x="8715632" y="4069492"/>
            <a:ext cx="1383957" cy="1268627"/>
          </a:xfrm>
          <a:prstGeom prst="rect">
            <a:avLst/>
          </a:prstGeom>
          <a:solidFill>
            <a:srgbClr val="0070C0">
              <a:alpha val="4588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4" name="Rechthoek 3">
            <a:extLst>
              <a:ext uri="{FF2B5EF4-FFF2-40B4-BE49-F238E27FC236}">
                <a16:creationId xmlns:a16="http://schemas.microsoft.com/office/drawing/2014/main" id="{C492A827-4EA0-49FE-92F8-359B02A9CA10}"/>
              </a:ext>
            </a:extLst>
          </p:cNvPr>
          <p:cNvSpPr/>
          <p:nvPr/>
        </p:nvSpPr>
        <p:spPr>
          <a:xfrm>
            <a:off x="7136026" y="1849394"/>
            <a:ext cx="2963563" cy="2216787"/>
          </a:xfrm>
          <a:prstGeom prst="rect">
            <a:avLst/>
          </a:prstGeom>
          <a:solidFill>
            <a:srgbClr val="E51937">
              <a:alpha val="4549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6" name="Rechthoek 5">
            <a:extLst>
              <a:ext uri="{FF2B5EF4-FFF2-40B4-BE49-F238E27FC236}">
                <a16:creationId xmlns:a16="http://schemas.microsoft.com/office/drawing/2014/main" id="{C1166751-EDA3-4A7E-A0CD-A739030D92EC}"/>
              </a:ext>
            </a:extLst>
          </p:cNvPr>
          <p:cNvSpPr/>
          <p:nvPr/>
        </p:nvSpPr>
        <p:spPr>
          <a:xfrm>
            <a:off x="7136026" y="4066181"/>
            <a:ext cx="1579606" cy="1271938"/>
          </a:xfrm>
          <a:prstGeom prst="rect">
            <a:avLst/>
          </a:prstGeom>
          <a:solidFill>
            <a:srgbClr val="E41C38">
              <a:alpha val="4588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3" name="Tekstvak 2">
            <a:extLst>
              <a:ext uri="{FF2B5EF4-FFF2-40B4-BE49-F238E27FC236}">
                <a16:creationId xmlns:a16="http://schemas.microsoft.com/office/drawing/2014/main" id="{57B196E7-5247-F0AA-1232-92503713A8ED}"/>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64101875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Voorbeeld 3</a:t>
            </a:r>
          </a:p>
        </p:txBody>
      </p:sp>
      <p:sp>
        <p:nvSpPr>
          <p:cNvPr id="7" name="Tekstvak 6">
            <a:extLst>
              <a:ext uri="{FF2B5EF4-FFF2-40B4-BE49-F238E27FC236}">
                <a16:creationId xmlns:a16="http://schemas.microsoft.com/office/drawing/2014/main" id="{2821FDA4-3E3B-4742-BB16-5E6578B212A8}"/>
              </a:ext>
            </a:extLst>
          </p:cNvPr>
          <p:cNvSpPr txBox="1">
            <a:spLocks noChangeAspect="1"/>
          </p:cNvSpPr>
          <p:nvPr/>
        </p:nvSpPr>
        <p:spPr>
          <a:xfrm>
            <a:off x="3060000" y="1623311"/>
            <a:ext cx="3727978" cy="4860000"/>
          </a:xfrm>
          <a:prstGeom prst="rect">
            <a:avLst/>
          </a:prstGeom>
          <a:noFill/>
          <a:ln>
            <a:noFill/>
          </a:ln>
          <a:effectLst>
            <a:softEdge rad="50800"/>
          </a:effectLst>
        </p:spPr>
        <p:txBody>
          <a:bodyPr wrap="square" tIns="90000" bIns="90000" rtlCol="0">
            <a:noAutofit/>
          </a:bodyPr>
          <a:lstStyle/>
          <a:p>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GBO </a:t>
            </a:r>
            <a:r>
              <a:rPr lang="nl-NL" sz="12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(fictief)</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75 m²</a:t>
            </a:r>
          </a:p>
          <a:p>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volledige woning ketel + radiatoren</a:t>
            </a:r>
          </a:p>
          <a:p>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Slaapkamer</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Extra koeling </a:t>
            </a:r>
          </a:p>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6,30 m² 	</a:t>
            </a:r>
          </a:p>
        </p:txBody>
      </p:sp>
      <p:pic>
        <p:nvPicPr>
          <p:cNvPr id="10" name="Afbeelding 9">
            <a:extLst>
              <a:ext uri="{FF2B5EF4-FFF2-40B4-BE49-F238E27FC236}">
                <a16:creationId xmlns:a16="http://schemas.microsoft.com/office/drawing/2014/main" id="{175DEB3E-9297-4C90-8BC8-B1A4C0C16C59}"/>
              </a:ext>
            </a:extLst>
          </p:cNvPr>
          <p:cNvPicPr>
            <a:picLocks noChangeAspect="1"/>
          </p:cNvPicPr>
          <p:nvPr/>
        </p:nvPicPr>
        <p:blipFill rotWithShape="1">
          <a:blip r:embed="rId3"/>
          <a:srcRect l="71584" t="22956" r="14639" b="27166"/>
          <a:stretch/>
        </p:blipFill>
        <p:spPr>
          <a:xfrm>
            <a:off x="6708348" y="1184728"/>
            <a:ext cx="4676343" cy="5295272"/>
          </a:xfrm>
          <a:prstGeom prst="rect">
            <a:avLst/>
          </a:prstGeom>
        </p:spPr>
      </p:pic>
      <p:sp>
        <p:nvSpPr>
          <p:cNvPr id="11" name="Ovaal 10">
            <a:extLst>
              <a:ext uri="{FF2B5EF4-FFF2-40B4-BE49-F238E27FC236}">
                <a16:creationId xmlns:a16="http://schemas.microsoft.com/office/drawing/2014/main" id="{777A5E38-C2CC-4093-9D49-1108B8204DAC}"/>
              </a:ext>
            </a:extLst>
          </p:cNvPr>
          <p:cNvSpPr/>
          <p:nvPr/>
        </p:nvSpPr>
        <p:spPr>
          <a:xfrm>
            <a:off x="7941276" y="2323070"/>
            <a:ext cx="667265" cy="362465"/>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2" name="Tekstvak 1">
            <a:extLst>
              <a:ext uri="{FF2B5EF4-FFF2-40B4-BE49-F238E27FC236}">
                <a16:creationId xmlns:a16="http://schemas.microsoft.com/office/drawing/2014/main" id="{A08C2D17-DBE5-0F13-C1BE-647F1396993D}"/>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82914956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Voorbeeld 3</a:t>
            </a:r>
          </a:p>
        </p:txBody>
      </p:sp>
      <p:sp>
        <p:nvSpPr>
          <p:cNvPr id="7" name="Tekstvak 6">
            <a:extLst>
              <a:ext uri="{FF2B5EF4-FFF2-40B4-BE49-F238E27FC236}">
                <a16:creationId xmlns:a16="http://schemas.microsoft.com/office/drawing/2014/main" id="{2821FDA4-3E3B-4742-BB16-5E6578B212A8}"/>
              </a:ext>
            </a:extLst>
          </p:cNvPr>
          <p:cNvSpPr txBox="1">
            <a:spLocks noChangeAspect="1"/>
          </p:cNvSpPr>
          <p:nvPr/>
        </p:nvSpPr>
        <p:spPr>
          <a:xfrm>
            <a:off x="3060000" y="1623311"/>
            <a:ext cx="3727978" cy="4860000"/>
          </a:xfrm>
          <a:prstGeom prst="rect">
            <a:avLst/>
          </a:prstGeom>
          <a:noFill/>
          <a:ln>
            <a:noFill/>
          </a:ln>
          <a:effectLst>
            <a:softEdge rad="50800"/>
          </a:effectLst>
        </p:spPr>
        <p:txBody>
          <a:bodyPr wrap="square" tIns="90000" bIns="90000" rtlCol="0">
            <a:noAutofit/>
          </a:bodyPr>
          <a:lstStyle/>
          <a:p>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GBO </a:t>
            </a:r>
            <a:r>
              <a:rPr lang="nl-NL" sz="12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(fictief)</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75 m²</a:t>
            </a:r>
          </a:p>
          <a:p>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volledige woning ketel + radiatoren</a:t>
            </a:r>
          </a:p>
          <a:p>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Slaapkamer</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Extra koeling </a:t>
            </a:r>
          </a:p>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6,30 m² </a:t>
            </a:r>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Klimatiseringszone 1</a:t>
            </a: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Woning zonder keuken:</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75 – 6,30 = 68,70 m²</a:t>
            </a:r>
          </a:p>
          <a:p>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GEEN </a:t>
            </a:r>
            <a:r>
              <a:rPr lang="nl-NL" sz="1600" b="1"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Klimatiseringszone</a:t>
            </a:r>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2</a:t>
            </a: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Slaapkamer: 6,30 m²</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(6,30 / 68,70 = 9,2% van andere klimatiseringszone 1)</a:t>
            </a:r>
          </a:p>
          <a:p>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10" name="Afbeelding 9">
            <a:extLst>
              <a:ext uri="{FF2B5EF4-FFF2-40B4-BE49-F238E27FC236}">
                <a16:creationId xmlns:a16="http://schemas.microsoft.com/office/drawing/2014/main" id="{175DEB3E-9297-4C90-8BC8-B1A4C0C16C59}"/>
              </a:ext>
            </a:extLst>
          </p:cNvPr>
          <p:cNvPicPr>
            <a:picLocks noChangeAspect="1"/>
          </p:cNvPicPr>
          <p:nvPr/>
        </p:nvPicPr>
        <p:blipFill rotWithShape="1">
          <a:blip r:embed="rId3"/>
          <a:srcRect l="71584" t="22956" r="14639" b="27166"/>
          <a:stretch/>
        </p:blipFill>
        <p:spPr>
          <a:xfrm>
            <a:off x="6708348" y="1184728"/>
            <a:ext cx="4676343" cy="5295272"/>
          </a:xfrm>
          <a:prstGeom prst="rect">
            <a:avLst/>
          </a:prstGeom>
        </p:spPr>
      </p:pic>
      <p:sp>
        <p:nvSpPr>
          <p:cNvPr id="2" name="Rechthoek 1">
            <a:extLst>
              <a:ext uri="{FF2B5EF4-FFF2-40B4-BE49-F238E27FC236}">
                <a16:creationId xmlns:a16="http://schemas.microsoft.com/office/drawing/2014/main" id="{91E2D7CD-6072-47EC-A454-7FB0CBFE44DA}"/>
              </a:ext>
            </a:extLst>
          </p:cNvPr>
          <p:cNvSpPr/>
          <p:nvPr/>
        </p:nvSpPr>
        <p:spPr>
          <a:xfrm>
            <a:off x="7117492" y="1845276"/>
            <a:ext cx="2982097" cy="3492843"/>
          </a:xfrm>
          <a:prstGeom prst="rect">
            <a:avLst/>
          </a:prstGeom>
          <a:solidFill>
            <a:srgbClr val="E51937">
              <a:alpha val="45882"/>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3" name="Tekstvak 2">
            <a:extLst>
              <a:ext uri="{FF2B5EF4-FFF2-40B4-BE49-F238E27FC236}">
                <a16:creationId xmlns:a16="http://schemas.microsoft.com/office/drawing/2014/main" id="{E6378871-7EEF-CF4D-CF8D-867F638E5330}"/>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13666366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Voorbeeld 2</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7" name="Tekstvak 6">
            <a:extLst>
              <a:ext uri="{FF2B5EF4-FFF2-40B4-BE49-F238E27FC236}">
                <a16:creationId xmlns:a16="http://schemas.microsoft.com/office/drawing/2014/main" id="{2821FDA4-3E3B-4742-BB16-5E6578B212A8}"/>
              </a:ext>
            </a:extLst>
          </p:cNvPr>
          <p:cNvSpPr txBox="1">
            <a:spLocks noChangeAspect="1"/>
          </p:cNvSpPr>
          <p:nvPr/>
        </p:nvSpPr>
        <p:spPr>
          <a:xfrm>
            <a:off x="3060000" y="1623311"/>
            <a:ext cx="3727978" cy="4860000"/>
          </a:xfrm>
          <a:prstGeom prst="rect">
            <a:avLst/>
          </a:prstGeom>
          <a:noFill/>
          <a:ln>
            <a:noFill/>
          </a:ln>
          <a:effectLst>
            <a:softEdge rad="50800"/>
          </a:effectLst>
        </p:spPr>
        <p:txBody>
          <a:bodyPr wrap="square" tIns="90000" bIns="90000" rtlCol="0">
            <a:noAutofit/>
          </a:bodyPr>
          <a:lstStyle/>
          <a:p>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GBO </a:t>
            </a:r>
            <a:r>
              <a:rPr lang="nl-NL" sz="12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(fictief)</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75 m²</a:t>
            </a:r>
          </a:p>
          <a:p>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volledige woning ketel + radiatoren</a:t>
            </a:r>
          </a:p>
          <a:p>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Keuken	</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Extra koeling</a:t>
            </a:r>
          </a:p>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7,20 m²	</a:t>
            </a:r>
          </a:p>
        </p:txBody>
      </p:sp>
      <p:pic>
        <p:nvPicPr>
          <p:cNvPr id="10" name="Afbeelding 9">
            <a:extLst>
              <a:ext uri="{FF2B5EF4-FFF2-40B4-BE49-F238E27FC236}">
                <a16:creationId xmlns:a16="http://schemas.microsoft.com/office/drawing/2014/main" id="{175DEB3E-9297-4C90-8BC8-B1A4C0C16C59}"/>
              </a:ext>
            </a:extLst>
          </p:cNvPr>
          <p:cNvPicPr>
            <a:picLocks noChangeAspect="1"/>
          </p:cNvPicPr>
          <p:nvPr/>
        </p:nvPicPr>
        <p:blipFill rotWithShape="1">
          <a:blip r:embed="rId3"/>
          <a:srcRect l="71584" t="22956" r="14639" b="27166"/>
          <a:stretch/>
        </p:blipFill>
        <p:spPr>
          <a:xfrm>
            <a:off x="6708348" y="1184728"/>
            <a:ext cx="4676343" cy="5295272"/>
          </a:xfrm>
          <a:prstGeom prst="rect">
            <a:avLst/>
          </a:prstGeom>
        </p:spPr>
      </p:pic>
      <p:sp>
        <p:nvSpPr>
          <p:cNvPr id="2" name="Ovaal 1">
            <a:extLst>
              <a:ext uri="{FF2B5EF4-FFF2-40B4-BE49-F238E27FC236}">
                <a16:creationId xmlns:a16="http://schemas.microsoft.com/office/drawing/2014/main" id="{6F8E7CED-1714-4924-8266-C373F9D4717C}"/>
              </a:ext>
            </a:extLst>
          </p:cNvPr>
          <p:cNvSpPr/>
          <p:nvPr/>
        </p:nvSpPr>
        <p:spPr>
          <a:xfrm>
            <a:off x="7455244" y="4619605"/>
            <a:ext cx="667265" cy="362465"/>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3D0CBFB2-1B79-2942-8A57-4C728D166DFA}"/>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70444291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Voorbeeld 2</a:t>
            </a:r>
          </a:p>
        </p:txBody>
      </p:sp>
      <p:sp>
        <p:nvSpPr>
          <p:cNvPr id="7" name="Tekstvak 6">
            <a:extLst>
              <a:ext uri="{FF2B5EF4-FFF2-40B4-BE49-F238E27FC236}">
                <a16:creationId xmlns:a16="http://schemas.microsoft.com/office/drawing/2014/main" id="{2821FDA4-3E3B-4742-BB16-5E6578B212A8}"/>
              </a:ext>
            </a:extLst>
          </p:cNvPr>
          <p:cNvSpPr txBox="1">
            <a:spLocks noChangeAspect="1"/>
          </p:cNvSpPr>
          <p:nvPr/>
        </p:nvSpPr>
        <p:spPr>
          <a:xfrm>
            <a:off x="3060000" y="1623311"/>
            <a:ext cx="3727978" cy="4860000"/>
          </a:xfrm>
          <a:prstGeom prst="rect">
            <a:avLst/>
          </a:prstGeom>
          <a:noFill/>
          <a:ln>
            <a:noFill/>
          </a:ln>
          <a:effectLst>
            <a:softEdge rad="50800"/>
          </a:effectLst>
        </p:spPr>
        <p:txBody>
          <a:bodyPr wrap="square" tIns="90000" bIns="90000" rtlCol="0">
            <a:noAutofit/>
          </a:bodyPr>
          <a:lstStyle/>
          <a:p>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GBO </a:t>
            </a:r>
            <a:r>
              <a:rPr lang="nl-NL" sz="12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(fictief)</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75 m²</a:t>
            </a:r>
          </a:p>
          <a:p>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volledige woning ketel + radiatoren</a:t>
            </a:r>
          </a:p>
          <a:p>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Keuken	</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Extra koeling</a:t>
            </a:r>
          </a:p>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7,20 m² </a:t>
            </a:r>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Klimatiseringszone 1</a:t>
            </a: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Woning zonder keuken:</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75 – 7,20 = 67,80 m²</a:t>
            </a:r>
          </a:p>
          <a:p>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600" b="1"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Klimatiseringszone</a:t>
            </a:r>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2</a:t>
            </a: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Keuken: 7,20 m²</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(7,20 / 67,80 = 10,6% van andere klimatiseringszone 1)</a:t>
            </a:r>
          </a:p>
          <a:p>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10" name="Afbeelding 9">
            <a:extLst>
              <a:ext uri="{FF2B5EF4-FFF2-40B4-BE49-F238E27FC236}">
                <a16:creationId xmlns:a16="http://schemas.microsoft.com/office/drawing/2014/main" id="{175DEB3E-9297-4C90-8BC8-B1A4C0C16C59}"/>
              </a:ext>
            </a:extLst>
          </p:cNvPr>
          <p:cNvPicPr>
            <a:picLocks noChangeAspect="1"/>
          </p:cNvPicPr>
          <p:nvPr/>
        </p:nvPicPr>
        <p:blipFill rotWithShape="1">
          <a:blip r:embed="rId3"/>
          <a:srcRect l="71584" t="22956" r="14639" b="27166"/>
          <a:stretch/>
        </p:blipFill>
        <p:spPr>
          <a:xfrm>
            <a:off x="6708348" y="1184728"/>
            <a:ext cx="4676343" cy="5295272"/>
          </a:xfrm>
          <a:prstGeom prst="rect">
            <a:avLst/>
          </a:prstGeom>
        </p:spPr>
      </p:pic>
      <p:sp>
        <p:nvSpPr>
          <p:cNvPr id="13" name="Rechthoek 12">
            <a:extLst>
              <a:ext uri="{FF2B5EF4-FFF2-40B4-BE49-F238E27FC236}">
                <a16:creationId xmlns:a16="http://schemas.microsoft.com/office/drawing/2014/main" id="{41FF075C-182D-81E5-9EC3-5CFCD5DDE491}"/>
              </a:ext>
            </a:extLst>
          </p:cNvPr>
          <p:cNvSpPr/>
          <p:nvPr/>
        </p:nvSpPr>
        <p:spPr>
          <a:xfrm>
            <a:off x="8293100" y="4350935"/>
            <a:ext cx="1806489" cy="987184"/>
          </a:xfrm>
          <a:prstGeom prst="rect">
            <a:avLst/>
          </a:prstGeom>
          <a:solidFill>
            <a:srgbClr val="E51937">
              <a:alpha val="4549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4" name="Rechthoek 13">
            <a:extLst>
              <a:ext uri="{FF2B5EF4-FFF2-40B4-BE49-F238E27FC236}">
                <a16:creationId xmlns:a16="http://schemas.microsoft.com/office/drawing/2014/main" id="{D09D54C4-5F51-2BEB-5E72-308D966C9A86}"/>
              </a:ext>
            </a:extLst>
          </p:cNvPr>
          <p:cNvSpPr/>
          <p:nvPr/>
        </p:nvSpPr>
        <p:spPr>
          <a:xfrm>
            <a:off x="7136026" y="1849394"/>
            <a:ext cx="2963563" cy="2498230"/>
          </a:xfrm>
          <a:prstGeom prst="rect">
            <a:avLst/>
          </a:prstGeom>
          <a:solidFill>
            <a:srgbClr val="E51937">
              <a:alpha val="4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5" name="Rechthoek 14">
            <a:extLst>
              <a:ext uri="{FF2B5EF4-FFF2-40B4-BE49-F238E27FC236}">
                <a16:creationId xmlns:a16="http://schemas.microsoft.com/office/drawing/2014/main" id="{DDCD46FD-DC67-AD6E-1ACD-49CEA42F79A6}"/>
              </a:ext>
            </a:extLst>
          </p:cNvPr>
          <p:cNvSpPr/>
          <p:nvPr/>
        </p:nvSpPr>
        <p:spPr>
          <a:xfrm>
            <a:off x="7136026" y="4350935"/>
            <a:ext cx="1157074" cy="987183"/>
          </a:xfrm>
          <a:prstGeom prst="rect">
            <a:avLst/>
          </a:prstGeom>
          <a:solidFill>
            <a:srgbClr val="0070C0">
              <a:alpha val="4549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2" name="Tekstvak 1">
            <a:extLst>
              <a:ext uri="{FF2B5EF4-FFF2-40B4-BE49-F238E27FC236}">
                <a16:creationId xmlns:a16="http://schemas.microsoft.com/office/drawing/2014/main" id="{EBCCD605-B049-6DB6-F454-991FE52AE71F}"/>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62548335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Voorbeeld 4</a:t>
            </a:r>
          </a:p>
        </p:txBody>
      </p:sp>
      <p:sp>
        <p:nvSpPr>
          <p:cNvPr id="7" name="Tekstvak 6">
            <a:extLst>
              <a:ext uri="{FF2B5EF4-FFF2-40B4-BE49-F238E27FC236}">
                <a16:creationId xmlns:a16="http://schemas.microsoft.com/office/drawing/2014/main" id="{2821FDA4-3E3B-4742-BB16-5E6578B212A8}"/>
              </a:ext>
            </a:extLst>
          </p:cNvPr>
          <p:cNvSpPr txBox="1">
            <a:spLocks noChangeAspect="1"/>
          </p:cNvSpPr>
          <p:nvPr/>
        </p:nvSpPr>
        <p:spPr>
          <a:xfrm>
            <a:off x="3060000" y="1623311"/>
            <a:ext cx="3727978" cy="4860000"/>
          </a:xfrm>
          <a:prstGeom prst="rect">
            <a:avLst/>
          </a:prstGeom>
          <a:noFill/>
          <a:ln>
            <a:noFill/>
          </a:ln>
          <a:effectLst>
            <a:softEdge rad="50800"/>
          </a:effectLst>
        </p:spPr>
        <p:txBody>
          <a:bodyPr wrap="square" tIns="90000" bIns="90000" rtlCol="0">
            <a:noAutofit/>
          </a:bodyPr>
          <a:lstStyle/>
          <a:p>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GBO </a:t>
            </a:r>
            <a:r>
              <a:rPr lang="nl-NL" sz="12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(fictief)</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75 m²</a:t>
            </a:r>
          </a:p>
          <a:p>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volledige woning ketel + radiatoren (badkamer uitgezonderd)</a:t>
            </a:r>
          </a:p>
          <a:p>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badkamer</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Electrische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vloerverw</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t>
            </a:r>
          </a:p>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4,40 m²</a:t>
            </a:r>
          </a:p>
          <a:p>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Slaapkamer</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Extra koeling		8,00 m²</a:t>
            </a:r>
          </a:p>
        </p:txBody>
      </p:sp>
      <p:pic>
        <p:nvPicPr>
          <p:cNvPr id="10" name="Afbeelding 9">
            <a:extLst>
              <a:ext uri="{FF2B5EF4-FFF2-40B4-BE49-F238E27FC236}">
                <a16:creationId xmlns:a16="http://schemas.microsoft.com/office/drawing/2014/main" id="{175DEB3E-9297-4C90-8BC8-B1A4C0C16C59}"/>
              </a:ext>
            </a:extLst>
          </p:cNvPr>
          <p:cNvPicPr>
            <a:picLocks noChangeAspect="1"/>
          </p:cNvPicPr>
          <p:nvPr/>
        </p:nvPicPr>
        <p:blipFill rotWithShape="1">
          <a:blip r:embed="rId3"/>
          <a:srcRect l="71584" t="22956" r="14639" b="27166"/>
          <a:stretch/>
        </p:blipFill>
        <p:spPr>
          <a:xfrm>
            <a:off x="6708348" y="1184728"/>
            <a:ext cx="4676343" cy="5295272"/>
          </a:xfrm>
          <a:prstGeom prst="rect">
            <a:avLst/>
          </a:prstGeom>
        </p:spPr>
      </p:pic>
      <p:sp>
        <p:nvSpPr>
          <p:cNvPr id="9" name="Ovaal 8">
            <a:extLst>
              <a:ext uri="{FF2B5EF4-FFF2-40B4-BE49-F238E27FC236}">
                <a16:creationId xmlns:a16="http://schemas.microsoft.com/office/drawing/2014/main" id="{5301A62B-DCA3-446D-B902-F188E53FDCE6}"/>
              </a:ext>
            </a:extLst>
          </p:cNvPr>
          <p:cNvSpPr/>
          <p:nvPr/>
        </p:nvSpPr>
        <p:spPr>
          <a:xfrm>
            <a:off x="7191405" y="3880959"/>
            <a:ext cx="667265" cy="362465"/>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2" name="Ovaal 11">
            <a:extLst>
              <a:ext uri="{FF2B5EF4-FFF2-40B4-BE49-F238E27FC236}">
                <a16:creationId xmlns:a16="http://schemas.microsoft.com/office/drawing/2014/main" id="{384C6150-EF59-41B0-AB02-B29EF7DCE28A}"/>
              </a:ext>
            </a:extLst>
          </p:cNvPr>
          <p:cNvSpPr/>
          <p:nvPr/>
        </p:nvSpPr>
        <p:spPr>
          <a:xfrm>
            <a:off x="7203216" y="2308760"/>
            <a:ext cx="764256" cy="425094"/>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2" name="Tekstvak 1">
            <a:extLst>
              <a:ext uri="{FF2B5EF4-FFF2-40B4-BE49-F238E27FC236}">
                <a16:creationId xmlns:a16="http://schemas.microsoft.com/office/drawing/2014/main" id="{44232B22-9E25-1D09-5F0D-19E855216360}"/>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483918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D67DCAA1-8C2A-4F09-B599-95496068DD68}"/>
              </a:ext>
            </a:extLst>
          </p:cNvPr>
          <p:cNvSpPr txBox="1">
            <a:spLocks noChangeAspect="1"/>
          </p:cNvSpPr>
          <p:nvPr/>
        </p:nvSpPr>
        <p:spPr>
          <a:xfrm>
            <a:off x="591984" y="1620000"/>
            <a:ext cx="11314265" cy="4860000"/>
          </a:xfrm>
          <a:prstGeom prst="rect">
            <a:avLst/>
          </a:prstGeom>
          <a:noFill/>
          <a:ln>
            <a:noFill/>
          </a:ln>
          <a:effectLst>
            <a:softEdge rad="50800"/>
          </a:effectLst>
        </p:spPr>
        <p:txBody>
          <a:bodyPr wrap="square" tIns="90000" bIns="90000" rtlCol="0">
            <a:noAutofit/>
          </a:bodyPr>
          <a:lstStyle/>
          <a:p>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Het doel van het energielabel is om inzicht te geven in de energieprestatie van de woning en om woningen met elkaar te kunnen vergelijken. </a:t>
            </a:r>
          </a:p>
          <a:p>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Om woningen met elkaar te kunnen vergelijken, worden de gebruikersinvloeden buiten beschouwing gelaten. Het maakt dus niet uit of er 1 of 6 personen in een </a:t>
            </a:r>
            <a:r>
              <a:rPr lang="nl-NL" sz="180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woning wonen. </a:t>
            </a: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Het energielabel geeft inzicht in de energiebehoefte (isolatie, luchtdichtheid etc.), de klimaatinstallaties (verwarming, koeling, ventilatie etc.) en gebouw gebonden energieopwekking. </a:t>
            </a:r>
          </a:p>
          <a:p>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85750" indent="-285750">
              <a:buFont typeface="Arial" panose="020B0604020202020204" pitchFamily="34" charset="0"/>
              <a:buChar char="•"/>
            </a:pP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Goede isolatie met nieuwe installaties en PV-panelen geeft een goed energielabel A (++++)</a:t>
            </a:r>
          </a:p>
          <a:p>
            <a:pPr marL="285750" indent="-285750">
              <a:buFont typeface="Arial" panose="020B0604020202020204" pitchFamily="34" charset="0"/>
              <a:buChar char="•"/>
            </a:pP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Slechte isolatie, verouderde installaties zonder pv-panelen resulteert in een slecht energielabel G</a:t>
            </a:r>
          </a:p>
          <a:p>
            <a:pPr marL="285750" indent="-285750">
              <a:buFont typeface="Arial" panose="020B0604020202020204" pitchFamily="34" charset="0"/>
              <a:buChar char="•"/>
            </a:pP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EP-W in een vogelvlucht</a:t>
            </a:r>
          </a:p>
        </p:txBody>
      </p:sp>
    </p:spTree>
    <p:extLst>
      <p:ext uri="{BB962C8B-B14F-4D97-AF65-F5344CB8AC3E}">
        <p14:creationId xmlns:p14="http://schemas.microsoft.com/office/powerpoint/2010/main" val="242687811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Voorbeeld 4</a:t>
            </a:r>
          </a:p>
        </p:txBody>
      </p:sp>
      <p:pic>
        <p:nvPicPr>
          <p:cNvPr id="10" name="Afbeelding 9">
            <a:extLst>
              <a:ext uri="{FF2B5EF4-FFF2-40B4-BE49-F238E27FC236}">
                <a16:creationId xmlns:a16="http://schemas.microsoft.com/office/drawing/2014/main" id="{175DEB3E-9297-4C90-8BC8-B1A4C0C16C59}"/>
              </a:ext>
            </a:extLst>
          </p:cNvPr>
          <p:cNvPicPr>
            <a:picLocks noChangeAspect="1"/>
          </p:cNvPicPr>
          <p:nvPr/>
        </p:nvPicPr>
        <p:blipFill rotWithShape="1">
          <a:blip r:embed="rId3"/>
          <a:srcRect l="71584" t="22956" r="14639" b="27166"/>
          <a:stretch/>
        </p:blipFill>
        <p:spPr>
          <a:xfrm>
            <a:off x="6708348" y="1184728"/>
            <a:ext cx="4676343" cy="5295272"/>
          </a:xfrm>
          <a:prstGeom prst="rect">
            <a:avLst/>
          </a:prstGeom>
        </p:spPr>
      </p:pic>
      <p:sp>
        <p:nvSpPr>
          <p:cNvPr id="2" name="Rechthoek 1">
            <a:extLst>
              <a:ext uri="{FF2B5EF4-FFF2-40B4-BE49-F238E27FC236}">
                <a16:creationId xmlns:a16="http://schemas.microsoft.com/office/drawing/2014/main" id="{5CC50959-9B81-4CC8-9AAC-CC3CF55C95EE}"/>
              </a:ext>
            </a:extLst>
          </p:cNvPr>
          <p:cNvSpPr/>
          <p:nvPr/>
        </p:nvSpPr>
        <p:spPr>
          <a:xfrm>
            <a:off x="7125729" y="1828800"/>
            <a:ext cx="782595" cy="1600200"/>
          </a:xfrm>
          <a:prstGeom prst="rect">
            <a:avLst/>
          </a:prstGeom>
          <a:solidFill>
            <a:srgbClr val="0066FF">
              <a:alpha val="45882"/>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highlight>
                <a:srgbClr val="DFA7A6"/>
              </a:highlight>
            </a:endParaRPr>
          </a:p>
        </p:txBody>
      </p:sp>
      <p:sp>
        <p:nvSpPr>
          <p:cNvPr id="3" name="Rechthoek 2">
            <a:extLst>
              <a:ext uri="{FF2B5EF4-FFF2-40B4-BE49-F238E27FC236}">
                <a16:creationId xmlns:a16="http://schemas.microsoft.com/office/drawing/2014/main" id="{C886D8B5-13C7-4360-BA41-757D6C32B9EB}"/>
              </a:ext>
            </a:extLst>
          </p:cNvPr>
          <p:cNvSpPr/>
          <p:nvPr/>
        </p:nvSpPr>
        <p:spPr>
          <a:xfrm>
            <a:off x="7125729" y="4357816"/>
            <a:ext cx="1169774" cy="961768"/>
          </a:xfrm>
          <a:prstGeom prst="rect">
            <a:avLst/>
          </a:prstGeom>
          <a:solidFill>
            <a:srgbClr val="E51937">
              <a:alpha val="45882"/>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4" name="Rechthoek 3">
            <a:extLst>
              <a:ext uri="{FF2B5EF4-FFF2-40B4-BE49-F238E27FC236}">
                <a16:creationId xmlns:a16="http://schemas.microsoft.com/office/drawing/2014/main" id="{BA347AB1-ECA4-42CF-826B-CFE561F500D4}"/>
              </a:ext>
            </a:extLst>
          </p:cNvPr>
          <p:cNvSpPr/>
          <p:nvPr/>
        </p:nvSpPr>
        <p:spPr>
          <a:xfrm>
            <a:off x="7908324" y="1825488"/>
            <a:ext cx="2174790" cy="1600199"/>
          </a:xfrm>
          <a:prstGeom prst="rect">
            <a:avLst/>
          </a:prstGeom>
          <a:solidFill>
            <a:srgbClr val="E41C38">
              <a:alpha val="4588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6" name="Rechthoek 5">
            <a:extLst>
              <a:ext uri="{FF2B5EF4-FFF2-40B4-BE49-F238E27FC236}">
                <a16:creationId xmlns:a16="http://schemas.microsoft.com/office/drawing/2014/main" id="{8A1225E9-33C0-45B6-A0A7-9A5862557EA1}"/>
              </a:ext>
            </a:extLst>
          </p:cNvPr>
          <p:cNvSpPr/>
          <p:nvPr/>
        </p:nvSpPr>
        <p:spPr>
          <a:xfrm>
            <a:off x="7776519" y="3425687"/>
            <a:ext cx="518984" cy="928816"/>
          </a:xfrm>
          <a:prstGeom prst="rect">
            <a:avLst/>
          </a:prstGeom>
          <a:solidFill>
            <a:srgbClr val="E41C38">
              <a:alpha val="4588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6" name="Rechthoek 15">
            <a:extLst>
              <a:ext uri="{FF2B5EF4-FFF2-40B4-BE49-F238E27FC236}">
                <a16:creationId xmlns:a16="http://schemas.microsoft.com/office/drawing/2014/main" id="{A9053055-4C5D-4A48-8E01-EFD4A0E82B6C}"/>
              </a:ext>
            </a:extLst>
          </p:cNvPr>
          <p:cNvSpPr/>
          <p:nvPr/>
        </p:nvSpPr>
        <p:spPr>
          <a:xfrm>
            <a:off x="8295502" y="3425687"/>
            <a:ext cx="1787611" cy="1893897"/>
          </a:xfrm>
          <a:prstGeom prst="rect">
            <a:avLst/>
          </a:prstGeom>
          <a:solidFill>
            <a:srgbClr val="E41C38">
              <a:alpha val="4588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7" name="Tekstvak 6">
            <a:extLst>
              <a:ext uri="{FF2B5EF4-FFF2-40B4-BE49-F238E27FC236}">
                <a16:creationId xmlns:a16="http://schemas.microsoft.com/office/drawing/2014/main" id="{2821FDA4-3E3B-4742-BB16-5E6578B212A8}"/>
              </a:ext>
            </a:extLst>
          </p:cNvPr>
          <p:cNvSpPr txBox="1">
            <a:spLocks noChangeAspect="1"/>
          </p:cNvSpPr>
          <p:nvPr/>
        </p:nvSpPr>
        <p:spPr>
          <a:xfrm>
            <a:off x="3059999" y="1623311"/>
            <a:ext cx="4206268" cy="4860000"/>
          </a:xfrm>
          <a:prstGeom prst="rect">
            <a:avLst/>
          </a:prstGeom>
          <a:noFill/>
          <a:ln>
            <a:noFill/>
          </a:ln>
          <a:effectLst>
            <a:softEdge rad="50800"/>
          </a:effectLst>
        </p:spPr>
        <p:txBody>
          <a:bodyPr wrap="square" tIns="90000" bIns="90000" rtlCol="0">
            <a:noAutofit/>
          </a:bodyPr>
          <a:lstStyle/>
          <a:p>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GBO </a:t>
            </a:r>
            <a:r>
              <a:rPr lang="nl-NL" sz="12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(fictief)</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75 m²</a:t>
            </a:r>
          </a:p>
          <a:p>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ketel + rad</a:t>
            </a:r>
          </a:p>
          <a:p>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Badkamer</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Electrische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vloerverw</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t>
            </a:r>
          </a:p>
          <a:p>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Slaapkamer	</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Koeling</a:t>
            </a:r>
          </a:p>
          <a:p>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Initiële </a:t>
            </a:r>
            <a:r>
              <a:rPr lang="nl-NL" sz="1600" b="1"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klimatiseringszone</a:t>
            </a:r>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1</a:t>
            </a: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Woning zonder badkamer en slaapkamer:</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75 – 4,40 – 8,00 = 62,60 m²</a:t>
            </a:r>
          </a:p>
          <a:p>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Initiële </a:t>
            </a:r>
            <a:r>
              <a:rPr lang="nl-NL" sz="1600" b="1"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klimatiseringszone</a:t>
            </a:r>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2</a:t>
            </a: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Slaapkamer: 8,00 m²</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(8,00 / 62,60 = 12,8% van andere klimatiseringszone 1)</a:t>
            </a:r>
          </a:p>
          <a:p>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Initiële </a:t>
            </a:r>
            <a:r>
              <a:rPr lang="nl-NL" sz="1600" b="1"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klimatiseringszone</a:t>
            </a:r>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3</a:t>
            </a: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badkamer: 4,40 m²</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(4,40 / 62,60 = 7,0 % van andere klimatiseringszone 1)</a:t>
            </a:r>
          </a:p>
          <a:p>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9" name="Tekstvak 8">
            <a:extLst>
              <a:ext uri="{FF2B5EF4-FFF2-40B4-BE49-F238E27FC236}">
                <a16:creationId xmlns:a16="http://schemas.microsoft.com/office/drawing/2014/main" id="{A67CB6DF-A4F9-7EE2-CD97-0CFBF9C714E2}"/>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5" name="Rechthoek 4">
            <a:extLst>
              <a:ext uri="{FF2B5EF4-FFF2-40B4-BE49-F238E27FC236}">
                <a16:creationId xmlns:a16="http://schemas.microsoft.com/office/drawing/2014/main" id="{2EE2C676-D76B-486A-DC9F-CEDC2DC39CCB}"/>
              </a:ext>
            </a:extLst>
          </p:cNvPr>
          <p:cNvSpPr/>
          <p:nvPr/>
        </p:nvSpPr>
        <p:spPr>
          <a:xfrm>
            <a:off x="7125728" y="3425687"/>
            <a:ext cx="659523" cy="928816"/>
          </a:xfrm>
          <a:prstGeom prst="rect">
            <a:avLst/>
          </a:prstGeom>
          <a:solidFill>
            <a:srgbClr val="FFFF00">
              <a:alpha val="45882"/>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427468652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Voorbeeld 4</a:t>
            </a:r>
          </a:p>
        </p:txBody>
      </p:sp>
      <p:pic>
        <p:nvPicPr>
          <p:cNvPr id="10" name="Afbeelding 9">
            <a:extLst>
              <a:ext uri="{FF2B5EF4-FFF2-40B4-BE49-F238E27FC236}">
                <a16:creationId xmlns:a16="http://schemas.microsoft.com/office/drawing/2014/main" id="{175DEB3E-9297-4C90-8BC8-B1A4C0C16C59}"/>
              </a:ext>
            </a:extLst>
          </p:cNvPr>
          <p:cNvPicPr>
            <a:picLocks noChangeAspect="1"/>
          </p:cNvPicPr>
          <p:nvPr/>
        </p:nvPicPr>
        <p:blipFill rotWithShape="1">
          <a:blip r:embed="rId3"/>
          <a:srcRect l="71584" t="22956" r="14639" b="27166"/>
          <a:stretch/>
        </p:blipFill>
        <p:spPr>
          <a:xfrm>
            <a:off x="6708348" y="1184728"/>
            <a:ext cx="4676343" cy="5295272"/>
          </a:xfrm>
          <a:prstGeom prst="rect">
            <a:avLst/>
          </a:prstGeom>
        </p:spPr>
      </p:pic>
      <p:sp>
        <p:nvSpPr>
          <p:cNvPr id="2" name="Rechthoek 1">
            <a:extLst>
              <a:ext uri="{FF2B5EF4-FFF2-40B4-BE49-F238E27FC236}">
                <a16:creationId xmlns:a16="http://schemas.microsoft.com/office/drawing/2014/main" id="{5CC50959-9B81-4CC8-9AAC-CC3CF55C95EE}"/>
              </a:ext>
            </a:extLst>
          </p:cNvPr>
          <p:cNvSpPr/>
          <p:nvPr/>
        </p:nvSpPr>
        <p:spPr>
          <a:xfrm>
            <a:off x="7125729" y="1828800"/>
            <a:ext cx="782595" cy="1600200"/>
          </a:xfrm>
          <a:prstGeom prst="rect">
            <a:avLst/>
          </a:prstGeom>
          <a:solidFill>
            <a:srgbClr val="0066FF">
              <a:alpha val="45882"/>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highlight>
                <a:srgbClr val="DFA7A6"/>
              </a:highlight>
            </a:endParaRPr>
          </a:p>
        </p:txBody>
      </p:sp>
      <p:sp>
        <p:nvSpPr>
          <p:cNvPr id="3" name="Rechthoek 2">
            <a:extLst>
              <a:ext uri="{FF2B5EF4-FFF2-40B4-BE49-F238E27FC236}">
                <a16:creationId xmlns:a16="http://schemas.microsoft.com/office/drawing/2014/main" id="{C886D8B5-13C7-4360-BA41-757D6C32B9EB}"/>
              </a:ext>
            </a:extLst>
          </p:cNvPr>
          <p:cNvSpPr/>
          <p:nvPr/>
        </p:nvSpPr>
        <p:spPr>
          <a:xfrm>
            <a:off x="7125729" y="4357816"/>
            <a:ext cx="1169774" cy="961768"/>
          </a:xfrm>
          <a:prstGeom prst="rect">
            <a:avLst/>
          </a:prstGeom>
          <a:solidFill>
            <a:srgbClr val="E51937">
              <a:alpha val="4588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4" name="Rechthoek 3">
            <a:extLst>
              <a:ext uri="{FF2B5EF4-FFF2-40B4-BE49-F238E27FC236}">
                <a16:creationId xmlns:a16="http://schemas.microsoft.com/office/drawing/2014/main" id="{BA347AB1-ECA4-42CF-826B-CFE561F500D4}"/>
              </a:ext>
            </a:extLst>
          </p:cNvPr>
          <p:cNvSpPr/>
          <p:nvPr/>
        </p:nvSpPr>
        <p:spPr>
          <a:xfrm>
            <a:off x="7908324" y="1825488"/>
            <a:ext cx="2174790" cy="1600199"/>
          </a:xfrm>
          <a:prstGeom prst="rect">
            <a:avLst/>
          </a:prstGeom>
          <a:solidFill>
            <a:srgbClr val="E41C38">
              <a:alpha val="4588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6" name="Rechthoek 5">
            <a:extLst>
              <a:ext uri="{FF2B5EF4-FFF2-40B4-BE49-F238E27FC236}">
                <a16:creationId xmlns:a16="http://schemas.microsoft.com/office/drawing/2014/main" id="{8A1225E9-33C0-45B6-A0A7-9A5862557EA1}"/>
              </a:ext>
            </a:extLst>
          </p:cNvPr>
          <p:cNvSpPr/>
          <p:nvPr/>
        </p:nvSpPr>
        <p:spPr>
          <a:xfrm>
            <a:off x="7776519" y="3425687"/>
            <a:ext cx="518984" cy="928816"/>
          </a:xfrm>
          <a:prstGeom prst="rect">
            <a:avLst/>
          </a:prstGeom>
          <a:solidFill>
            <a:srgbClr val="E41C38">
              <a:alpha val="4588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6" name="Rechthoek 15">
            <a:extLst>
              <a:ext uri="{FF2B5EF4-FFF2-40B4-BE49-F238E27FC236}">
                <a16:creationId xmlns:a16="http://schemas.microsoft.com/office/drawing/2014/main" id="{A9053055-4C5D-4A48-8E01-EFD4A0E82B6C}"/>
              </a:ext>
            </a:extLst>
          </p:cNvPr>
          <p:cNvSpPr/>
          <p:nvPr/>
        </p:nvSpPr>
        <p:spPr>
          <a:xfrm>
            <a:off x="8295502" y="3425687"/>
            <a:ext cx="1787611" cy="1893897"/>
          </a:xfrm>
          <a:prstGeom prst="rect">
            <a:avLst/>
          </a:prstGeom>
          <a:solidFill>
            <a:srgbClr val="E41C38">
              <a:alpha val="4588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7" name="Tekstvak 6">
            <a:extLst>
              <a:ext uri="{FF2B5EF4-FFF2-40B4-BE49-F238E27FC236}">
                <a16:creationId xmlns:a16="http://schemas.microsoft.com/office/drawing/2014/main" id="{2821FDA4-3E3B-4742-BB16-5E6578B212A8}"/>
              </a:ext>
            </a:extLst>
          </p:cNvPr>
          <p:cNvSpPr txBox="1">
            <a:spLocks noChangeAspect="1"/>
          </p:cNvSpPr>
          <p:nvPr/>
        </p:nvSpPr>
        <p:spPr>
          <a:xfrm>
            <a:off x="3059999" y="1623311"/>
            <a:ext cx="4206268" cy="4860000"/>
          </a:xfrm>
          <a:prstGeom prst="rect">
            <a:avLst/>
          </a:prstGeom>
          <a:noFill/>
          <a:ln>
            <a:noFill/>
          </a:ln>
          <a:effectLst>
            <a:softEdge rad="50800"/>
          </a:effectLst>
        </p:spPr>
        <p:txBody>
          <a:bodyPr wrap="square" tIns="90000" bIns="90000" rtlCol="0">
            <a:noAutofit/>
          </a:bodyPr>
          <a:lstStyle/>
          <a:p>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GBO </a:t>
            </a:r>
            <a:r>
              <a:rPr lang="nl-NL" sz="12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(fictief)</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75 m²</a:t>
            </a:r>
          </a:p>
          <a:p>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ketel + rad</a:t>
            </a:r>
          </a:p>
          <a:p>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Badkamer</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Electrische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vloerverw</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t>
            </a:r>
          </a:p>
          <a:p>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Slaapkamer	</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Koeling</a:t>
            </a:r>
          </a:p>
          <a:p>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Initiële </a:t>
            </a:r>
            <a:r>
              <a:rPr lang="nl-NL" sz="1600" b="1"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klimatiseringszone</a:t>
            </a:r>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1</a:t>
            </a: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Woning zonder badkamer en slaapkamer:</a:t>
            </a:r>
          </a:p>
          <a:p>
            <a:r>
              <a:rPr lang="nl-NL" sz="1600" dirty="0">
                <a:solidFill>
                  <a:schemeClr val="tx2">
                    <a:lumMod val="75000"/>
                  </a:schemeClr>
                </a:solidFill>
                <a:highlight>
                  <a:srgbClr val="DFA7A6"/>
                </a:highlight>
                <a:latin typeface="Verdana Pro Light" panose="020B0304030504040204" pitchFamily="34" charset="0"/>
                <a:ea typeface="Roboto Light" panose="02000000000000000000" pitchFamily="2" charset="0"/>
                <a:cs typeface="Gisha" panose="020B0502040204020203" pitchFamily="34" charset="-79"/>
              </a:rPr>
              <a:t>75 – 8,00 = 67,00 m²</a:t>
            </a:r>
          </a:p>
          <a:p>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Initiële </a:t>
            </a:r>
            <a:r>
              <a:rPr lang="nl-NL" sz="1600" b="1"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klimatiseringszone</a:t>
            </a:r>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2</a:t>
            </a: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Slaapkamer: 8,00 m²</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(8,00 / 62,60 = 12,8% van andere klimatiseringszone 1)</a:t>
            </a:r>
          </a:p>
          <a:p>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Initiële </a:t>
            </a:r>
            <a:r>
              <a:rPr lang="nl-NL" sz="1600" b="1"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klimatiseringszone</a:t>
            </a:r>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3</a:t>
            </a: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Opnemen in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klimatiseringszone</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1</a:t>
            </a:r>
          </a:p>
          <a:p>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9" name="Tekstvak 8">
            <a:extLst>
              <a:ext uri="{FF2B5EF4-FFF2-40B4-BE49-F238E27FC236}">
                <a16:creationId xmlns:a16="http://schemas.microsoft.com/office/drawing/2014/main" id="{A67CB6DF-A4F9-7EE2-CD97-0CFBF9C714E2}"/>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5" name="Rechthoek 4">
            <a:extLst>
              <a:ext uri="{FF2B5EF4-FFF2-40B4-BE49-F238E27FC236}">
                <a16:creationId xmlns:a16="http://schemas.microsoft.com/office/drawing/2014/main" id="{2EE2C676-D76B-486A-DC9F-CEDC2DC39CCB}"/>
              </a:ext>
            </a:extLst>
          </p:cNvPr>
          <p:cNvSpPr/>
          <p:nvPr/>
        </p:nvSpPr>
        <p:spPr>
          <a:xfrm>
            <a:off x="7125728" y="3425687"/>
            <a:ext cx="659523" cy="928816"/>
          </a:xfrm>
          <a:prstGeom prst="rect">
            <a:avLst/>
          </a:prstGeom>
          <a:solidFill>
            <a:srgbClr val="E51937">
              <a:alpha val="4588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239558479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Oefeningen </a:t>
            </a:r>
          </a:p>
        </p:txBody>
      </p:sp>
      <p:sp>
        <p:nvSpPr>
          <p:cNvPr id="7" name="TextBox 11">
            <a:extLst>
              <a:ext uri="{FF2B5EF4-FFF2-40B4-BE49-F238E27FC236}">
                <a16:creationId xmlns:a16="http://schemas.microsoft.com/office/drawing/2014/main" id="{72B9FA1E-1BE3-4BC1-98EA-F33E55A20885}"/>
              </a:ext>
            </a:extLst>
          </p:cNvPr>
          <p:cNvSpPr txBox="1">
            <a:spLocks noChangeAspect="1"/>
          </p:cNvSpPr>
          <p:nvPr/>
        </p:nvSpPr>
        <p:spPr>
          <a:xfrm>
            <a:off x="2972628" y="1620000"/>
            <a:ext cx="6642152"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Maak oefening 4 uit de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handout</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1D6DC71D-B58B-7D58-DA88-D74DD5016F1F}"/>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Oefening tijdens de les</a:t>
            </a:r>
          </a:p>
        </p:txBody>
      </p:sp>
    </p:spTree>
    <p:extLst>
      <p:ext uri="{BB962C8B-B14F-4D97-AF65-F5344CB8AC3E}">
        <p14:creationId xmlns:p14="http://schemas.microsoft.com/office/powerpoint/2010/main" val="169437983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Oefeningen 4 </a:t>
            </a:r>
          </a:p>
        </p:txBody>
      </p:sp>
      <p:sp>
        <p:nvSpPr>
          <p:cNvPr id="7" name="TextBox 11">
            <a:extLst>
              <a:ext uri="{FF2B5EF4-FFF2-40B4-BE49-F238E27FC236}">
                <a16:creationId xmlns:a16="http://schemas.microsoft.com/office/drawing/2014/main" id="{72B9FA1E-1BE3-4BC1-98EA-F33E55A20885}"/>
              </a:ext>
            </a:extLst>
          </p:cNvPr>
          <p:cNvSpPr txBox="1">
            <a:spLocks noChangeAspect="1"/>
          </p:cNvSpPr>
          <p:nvPr/>
        </p:nvSpPr>
        <p:spPr>
          <a:xfrm>
            <a:off x="2972627" y="1620000"/>
            <a:ext cx="8466897"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van het appartement de volgende zaken:</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Thermische zone</a:t>
            </a:r>
          </a:p>
          <a:p>
            <a:pPr marL="342900" indent="-342900" fontAlgn="t">
              <a:buFont typeface="Arial" panose="020B0604020202020204" pitchFamily="34" charset="0"/>
              <a:buChar char="•"/>
            </a:pP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Klimatiseringszone</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 inclusief GBO</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Installatieprincipes per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klimatiseringszone</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Algemene informatie: </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woonkamer wordt verwarmd en gekoeld middels een airco. </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woning wordt natuurlijk geventileerd</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Er zijn verder geen klimaatinstallaties aanwezig</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Gebruiksoppervlaktes: </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Totaal Ag = 83,60 m²</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Ag woonkamer = 29,60 m²</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Ag keuken = 8,10 m²</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Ag slaapkamer 1 = 9,90 m²</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Ag slaapkamer 2 = 11,50 m²</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Ag overig = 24,50 m²</a:t>
            </a: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1AA9290C-5360-D49D-FF1B-C64A1AC35329}"/>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Oefening tijdens de les</a:t>
            </a:r>
          </a:p>
        </p:txBody>
      </p:sp>
    </p:spTree>
    <p:extLst>
      <p:ext uri="{BB962C8B-B14F-4D97-AF65-F5344CB8AC3E}">
        <p14:creationId xmlns:p14="http://schemas.microsoft.com/office/powerpoint/2010/main" val="17608318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AA1A1-A999-ACBC-0309-FD4556272FF2}"/>
            </a:ext>
          </a:extLst>
        </p:cNvPr>
        <p:cNvGrpSpPr/>
        <p:nvPr/>
      </p:nvGrpSpPr>
      <p:grpSpPr>
        <a:xfrm>
          <a:off x="0" y="0"/>
          <a:ext cx="0" cy="0"/>
          <a:chOff x="0" y="0"/>
          <a:chExt cx="0" cy="0"/>
        </a:xfrm>
      </p:grpSpPr>
      <p:sp>
        <p:nvSpPr>
          <p:cNvPr id="8" name="Tekstvak 7">
            <a:extLst>
              <a:ext uri="{FF2B5EF4-FFF2-40B4-BE49-F238E27FC236}">
                <a16:creationId xmlns:a16="http://schemas.microsoft.com/office/drawing/2014/main" id="{6AF2719C-F538-6ED0-1FE7-BFBBB3BAD74D}"/>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Oefeningen 4 </a:t>
            </a:r>
          </a:p>
        </p:txBody>
      </p:sp>
      <p:pic>
        <p:nvPicPr>
          <p:cNvPr id="2" name="Afbeelding 1">
            <a:extLst>
              <a:ext uri="{FF2B5EF4-FFF2-40B4-BE49-F238E27FC236}">
                <a16:creationId xmlns:a16="http://schemas.microsoft.com/office/drawing/2014/main" id="{F8CEC3A9-F94C-5142-6543-72EBFF502A09}"/>
              </a:ext>
            </a:extLst>
          </p:cNvPr>
          <p:cNvPicPr>
            <a:picLocks noChangeAspect="1"/>
          </p:cNvPicPr>
          <p:nvPr/>
        </p:nvPicPr>
        <p:blipFill>
          <a:blip r:embed="rId3"/>
          <a:stretch>
            <a:fillRect/>
          </a:stretch>
        </p:blipFill>
        <p:spPr>
          <a:xfrm rot="16200000">
            <a:off x="-1071293" y="1414732"/>
            <a:ext cx="6819361" cy="4067175"/>
          </a:xfrm>
          <a:prstGeom prst="rect">
            <a:avLst/>
          </a:prstGeom>
        </p:spPr>
      </p:pic>
      <p:sp>
        <p:nvSpPr>
          <p:cNvPr id="4" name="Tekstvak 3">
            <a:extLst>
              <a:ext uri="{FF2B5EF4-FFF2-40B4-BE49-F238E27FC236}">
                <a16:creationId xmlns:a16="http://schemas.microsoft.com/office/drawing/2014/main" id="{82FC9D2B-11FF-7224-2740-3F5302E4D793}"/>
              </a:ext>
            </a:extLst>
          </p:cNvPr>
          <p:cNvSpPr txBox="1"/>
          <p:nvPr/>
        </p:nvSpPr>
        <p:spPr>
          <a:xfrm>
            <a:off x="4673602" y="971222"/>
            <a:ext cx="6115050" cy="5078313"/>
          </a:xfrm>
          <a:prstGeom prst="rect">
            <a:avLst/>
          </a:prstGeom>
          <a:noFill/>
        </p:spPr>
        <p:txBody>
          <a:bodyPr wrap="square">
            <a:sp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van het appartement de volgende zaken:</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Thermische zone</a:t>
            </a:r>
          </a:p>
          <a:p>
            <a:pPr marL="285750" indent="-285750" fontAlgn="t">
              <a:buFont typeface="Arial" panose="020B0604020202020204" pitchFamily="34" charset="0"/>
              <a:buChar char="•"/>
            </a:pP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Klimatiseringszone</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 inclusief GBO</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Installatieprincipes per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klimatiseringszone</a:t>
            </a: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Algemene informatie: </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woonkamer wordt verwarmd en gekoeld middels een airco. </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badkamer heeft een elektrische radiator</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woning wordt natuurlijk geventileerd</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Er zijn verder geen klimaatinstallaties aanwezig</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Gebruiksoppervlaktes: </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Totaal Ag = 83,60 m²</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Ag woonkamer = 29,60 m²</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Ag keuken = 8,10 m²</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Ag slaapkamer 1 = 9,90 m²</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Ag slaapkamer 2 = 11,50 m²</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Ag badkamer = 5,27 m²</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Ag overig = 19,23 m²</a:t>
            </a:r>
          </a:p>
        </p:txBody>
      </p:sp>
      <p:sp>
        <p:nvSpPr>
          <p:cNvPr id="3" name="Tekstvak 2">
            <a:extLst>
              <a:ext uri="{FF2B5EF4-FFF2-40B4-BE49-F238E27FC236}">
                <a16:creationId xmlns:a16="http://schemas.microsoft.com/office/drawing/2014/main" id="{6D4798C5-765C-B82F-AD96-B7A26E082656}"/>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Oefening tijdens de les</a:t>
            </a:r>
          </a:p>
        </p:txBody>
      </p:sp>
    </p:spTree>
    <p:extLst>
      <p:ext uri="{BB962C8B-B14F-4D97-AF65-F5344CB8AC3E}">
        <p14:creationId xmlns:p14="http://schemas.microsoft.com/office/powerpoint/2010/main" val="14289396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AC8AE-9D55-A694-89CD-76C8C4E7ECF3}"/>
            </a:ext>
          </a:extLst>
        </p:cNvPr>
        <p:cNvGrpSpPr/>
        <p:nvPr/>
      </p:nvGrpSpPr>
      <p:grpSpPr>
        <a:xfrm>
          <a:off x="0" y="0"/>
          <a:ext cx="0" cy="0"/>
          <a:chOff x="0" y="0"/>
          <a:chExt cx="0" cy="0"/>
        </a:xfrm>
      </p:grpSpPr>
      <p:sp>
        <p:nvSpPr>
          <p:cNvPr id="8" name="Tekstvak 7">
            <a:extLst>
              <a:ext uri="{FF2B5EF4-FFF2-40B4-BE49-F238E27FC236}">
                <a16:creationId xmlns:a16="http://schemas.microsoft.com/office/drawing/2014/main" id="{A0C73184-B64F-BBFE-5A8A-81AD3318CC7B}"/>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Oefeningen 4 </a:t>
            </a:r>
          </a:p>
        </p:txBody>
      </p:sp>
      <p:pic>
        <p:nvPicPr>
          <p:cNvPr id="2" name="Afbeelding 1">
            <a:extLst>
              <a:ext uri="{FF2B5EF4-FFF2-40B4-BE49-F238E27FC236}">
                <a16:creationId xmlns:a16="http://schemas.microsoft.com/office/drawing/2014/main" id="{8438C391-E01B-70E8-4826-A34C0A1BFAC0}"/>
              </a:ext>
            </a:extLst>
          </p:cNvPr>
          <p:cNvPicPr>
            <a:picLocks noChangeAspect="1"/>
          </p:cNvPicPr>
          <p:nvPr/>
        </p:nvPicPr>
        <p:blipFill>
          <a:blip r:embed="rId3"/>
          <a:stretch>
            <a:fillRect/>
          </a:stretch>
        </p:blipFill>
        <p:spPr>
          <a:xfrm rot="16200000">
            <a:off x="-1071293" y="1414732"/>
            <a:ext cx="6819361" cy="4067175"/>
          </a:xfrm>
          <a:prstGeom prst="rect">
            <a:avLst/>
          </a:prstGeom>
        </p:spPr>
      </p:pic>
      <p:sp>
        <p:nvSpPr>
          <p:cNvPr id="4" name="Tekstvak 3">
            <a:extLst>
              <a:ext uri="{FF2B5EF4-FFF2-40B4-BE49-F238E27FC236}">
                <a16:creationId xmlns:a16="http://schemas.microsoft.com/office/drawing/2014/main" id="{3752F1FB-0B12-8CA6-BF6B-DEEE4BB2D006}"/>
              </a:ext>
            </a:extLst>
          </p:cNvPr>
          <p:cNvSpPr txBox="1"/>
          <p:nvPr/>
        </p:nvSpPr>
        <p:spPr>
          <a:xfrm>
            <a:off x="4673602" y="971222"/>
            <a:ext cx="6115050" cy="1631216"/>
          </a:xfrm>
          <a:prstGeom prst="rect">
            <a:avLst/>
          </a:prstGeom>
          <a:noFill/>
        </p:spPr>
        <p:txBody>
          <a:bodyPr wrap="square">
            <a:sp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van het appartement de volgende zaken:</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Thermische zone</a:t>
            </a:r>
          </a:p>
          <a:p>
            <a:pPr marL="285750" indent="-285750" fontAlgn="t">
              <a:buFont typeface="Arial" panose="020B0604020202020204" pitchFamily="34" charset="0"/>
              <a:buChar char="•"/>
            </a:pP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Alle ruimtes vallen binnen de thermische zone, met uitzondering van het balkon. Dit is een buitenruimte en behoord nooit tot de thermische zone van een woning</a:t>
            </a:r>
          </a:p>
        </p:txBody>
      </p:sp>
      <p:sp>
        <p:nvSpPr>
          <p:cNvPr id="3" name="Vrije vorm: vorm 2">
            <a:extLst>
              <a:ext uri="{FF2B5EF4-FFF2-40B4-BE49-F238E27FC236}">
                <a16:creationId xmlns:a16="http://schemas.microsoft.com/office/drawing/2014/main" id="{771898A7-C9A6-FAB9-1AAA-BA4AE8CACCB9}"/>
              </a:ext>
            </a:extLst>
          </p:cNvPr>
          <p:cNvSpPr/>
          <p:nvPr/>
        </p:nvSpPr>
        <p:spPr>
          <a:xfrm>
            <a:off x="449580" y="784860"/>
            <a:ext cx="2910840" cy="4831080"/>
          </a:xfrm>
          <a:custGeom>
            <a:avLst/>
            <a:gdLst>
              <a:gd name="connsiteX0" fmla="*/ 2910840 w 2910840"/>
              <a:gd name="connsiteY0" fmla="*/ 0 h 4831080"/>
              <a:gd name="connsiteX1" fmla="*/ 1805940 w 2910840"/>
              <a:gd name="connsiteY1" fmla="*/ 0 h 4831080"/>
              <a:gd name="connsiteX2" fmla="*/ 1775460 w 2910840"/>
              <a:gd name="connsiteY2" fmla="*/ 381000 h 4831080"/>
              <a:gd name="connsiteX3" fmla="*/ 0 w 2910840"/>
              <a:gd name="connsiteY3" fmla="*/ 381000 h 4831080"/>
              <a:gd name="connsiteX4" fmla="*/ 0 w 2910840"/>
              <a:gd name="connsiteY4" fmla="*/ 4831080 h 4831080"/>
              <a:gd name="connsiteX5" fmla="*/ 2903220 w 2910840"/>
              <a:gd name="connsiteY5" fmla="*/ 4831080 h 4831080"/>
              <a:gd name="connsiteX6" fmla="*/ 2910840 w 2910840"/>
              <a:gd name="connsiteY6" fmla="*/ 0 h 483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0840" h="4831080">
                <a:moveTo>
                  <a:pt x="2910840" y="0"/>
                </a:moveTo>
                <a:lnTo>
                  <a:pt x="1805940" y="0"/>
                </a:lnTo>
                <a:lnTo>
                  <a:pt x="1775460" y="381000"/>
                </a:lnTo>
                <a:lnTo>
                  <a:pt x="0" y="381000"/>
                </a:lnTo>
                <a:lnTo>
                  <a:pt x="0" y="4831080"/>
                </a:lnTo>
                <a:lnTo>
                  <a:pt x="2903220" y="4831080"/>
                </a:lnTo>
                <a:lnTo>
                  <a:pt x="2910840" y="0"/>
                </a:lnTo>
                <a:close/>
              </a:path>
            </a:pathLst>
          </a:cu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4053E85B-2475-BED5-F1D4-D6C7AFCB9E83}"/>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Oefening tijdens de les</a:t>
            </a:r>
          </a:p>
        </p:txBody>
      </p:sp>
    </p:spTree>
    <p:extLst>
      <p:ext uri="{BB962C8B-B14F-4D97-AF65-F5344CB8AC3E}">
        <p14:creationId xmlns:p14="http://schemas.microsoft.com/office/powerpoint/2010/main" val="123061860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7D446-180C-5F4F-90E5-239938E57895}"/>
            </a:ext>
          </a:extLst>
        </p:cNvPr>
        <p:cNvGrpSpPr/>
        <p:nvPr/>
      </p:nvGrpSpPr>
      <p:grpSpPr>
        <a:xfrm>
          <a:off x="0" y="0"/>
          <a:ext cx="0" cy="0"/>
          <a:chOff x="0" y="0"/>
          <a:chExt cx="0" cy="0"/>
        </a:xfrm>
      </p:grpSpPr>
      <p:sp>
        <p:nvSpPr>
          <p:cNvPr id="8" name="Tekstvak 7">
            <a:extLst>
              <a:ext uri="{FF2B5EF4-FFF2-40B4-BE49-F238E27FC236}">
                <a16:creationId xmlns:a16="http://schemas.microsoft.com/office/drawing/2014/main" id="{019EEF3A-6FFC-9882-D137-9C58B0D9C056}"/>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Oefeningen 4 </a:t>
            </a:r>
          </a:p>
        </p:txBody>
      </p:sp>
      <p:pic>
        <p:nvPicPr>
          <p:cNvPr id="2" name="Afbeelding 1">
            <a:extLst>
              <a:ext uri="{FF2B5EF4-FFF2-40B4-BE49-F238E27FC236}">
                <a16:creationId xmlns:a16="http://schemas.microsoft.com/office/drawing/2014/main" id="{A028BA21-FC56-210B-A0A4-EA9F10ABE3ED}"/>
              </a:ext>
            </a:extLst>
          </p:cNvPr>
          <p:cNvPicPr>
            <a:picLocks noChangeAspect="1"/>
          </p:cNvPicPr>
          <p:nvPr/>
        </p:nvPicPr>
        <p:blipFill>
          <a:blip r:embed="rId3"/>
          <a:stretch>
            <a:fillRect/>
          </a:stretch>
        </p:blipFill>
        <p:spPr>
          <a:xfrm rot="16200000">
            <a:off x="-1071293" y="1414732"/>
            <a:ext cx="6819361" cy="4067175"/>
          </a:xfrm>
          <a:prstGeom prst="rect">
            <a:avLst/>
          </a:prstGeom>
        </p:spPr>
      </p:pic>
      <p:sp>
        <p:nvSpPr>
          <p:cNvPr id="4" name="Tekstvak 3">
            <a:extLst>
              <a:ext uri="{FF2B5EF4-FFF2-40B4-BE49-F238E27FC236}">
                <a16:creationId xmlns:a16="http://schemas.microsoft.com/office/drawing/2014/main" id="{DCF2EAA7-EE44-C903-8854-C5407D609B5E}"/>
              </a:ext>
            </a:extLst>
          </p:cNvPr>
          <p:cNvSpPr txBox="1"/>
          <p:nvPr/>
        </p:nvSpPr>
        <p:spPr>
          <a:xfrm>
            <a:off x="4673602" y="971222"/>
            <a:ext cx="7524748" cy="581697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van het appartement de volgende zaken:</a:t>
            </a:r>
          </a:p>
          <a:p>
            <a:pPr marL="285750" indent="-285750" fontAlgn="t">
              <a:buFont typeface="Arial" panose="020B0604020202020204" pitchFamily="34" charset="0"/>
              <a:buChar char="•"/>
            </a:pP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Klimatiseringszone</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 inclusief GBO</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woonkamer en keuken hebben een open verbinding en behoren tot elkaar.</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slaapkamers zijn verblijfsruimtes. Als hier geen verwarmingssysteem zit, wordt hiervoor fictief gerekend met een elektrische verwarming. </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overige ruimtes geldt: </a:t>
            </a:r>
          </a:p>
          <a:p>
            <a:pPr fontAlgn="t"/>
            <a:r>
              <a:rPr lang="nl-NL" sz="1600" i="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Andere ruimten dan verblijfsruimten (bijvoorbeeld badkamer, toilet, overloop, hal, trapkast, </a:t>
            </a:r>
            <a:r>
              <a:rPr lang="nl-NL" sz="1600" i="1"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etc</a:t>
            </a:r>
            <a:r>
              <a:rPr lang="nl-NL" sz="1600" i="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die geen verwarmingssysteem hebben moeten worden toegewezen aan de aangrenzende </a:t>
            </a:r>
            <a:r>
              <a:rPr lang="nl-NL" sz="1600" i="1"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klimatiseringszone</a:t>
            </a:r>
            <a:r>
              <a:rPr lang="nl-NL" sz="1600" i="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waarbij eerst gekeken wordt naar een </a:t>
            </a:r>
            <a:r>
              <a:rPr lang="nl-NL" sz="1600" i="1"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klimatiseringszone</a:t>
            </a:r>
            <a:r>
              <a:rPr lang="nl-NL" sz="1600" i="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zonder koeling op dezelfde verdieping, en daarna pas naar andere </a:t>
            </a:r>
            <a:r>
              <a:rPr lang="nl-NL" sz="1600" i="1"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klimatiseringszones</a:t>
            </a:r>
            <a:r>
              <a:rPr lang="nl-NL" sz="1600" i="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waarbij een zo logisch mogelijke indeling gemaakt wordt. De aanname die achter deze regel ligt is dat deze ruimten indirect verwarmd worden vanuit de naastgelegen ruimten.</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overige ruimtes worden dus toegekend aan de ruimtes zonder koeling. </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Verdeling: </a:t>
            </a:r>
          </a:p>
          <a:p>
            <a:pPr fontAlgn="t"/>
            <a:r>
              <a:rPr lang="nl-NL" sz="1600" dirty="0" err="1">
                <a:solidFill>
                  <a:schemeClr val="tx2">
                    <a:lumMod val="75000"/>
                  </a:schemeClr>
                </a:solidFill>
                <a:highlight>
                  <a:srgbClr val="A7C0DE"/>
                </a:highlight>
                <a:latin typeface="Verdana Pro Light" panose="020B0304030504040204" pitchFamily="34" charset="0"/>
                <a:ea typeface="Roboto Light" panose="02000000000000000000" pitchFamily="2" charset="0"/>
                <a:cs typeface="Gisha" panose="020B0502040204020203" pitchFamily="34" charset="-79"/>
              </a:rPr>
              <a:t>Klimatiseringszone</a:t>
            </a:r>
            <a:r>
              <a:rPr lang="nl-NL" sz="1600" dirty="0">
                <a:solidFill>
                  <a:schemeClr val="tx2">
                    <a:lumMod val="75000"/>
                  </a:schemeClr>
                </a:solidFill>
                <a:highlight>
                  <a:srgbClr val="A7C0DE"/>
                </a:highlight>
                <a:latin typeface="Verdana Pro Light" panose="020B0304030504040204" pitchFamily="34" charset="0"/>
                <a:ea typeface="Roboto Light" panose="02000000000000000000" pitchFamily="2" charset="0"/>
                <a:cs typeface="Gisha" panose="020B0502040204020203" pitchFamily="34" charset="-79"/>
              </a:rPr>
              <a:t> 1 </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woonkamer + keuken = 37,70 m²</a:t>
            </a:r>
          </a:p>
          <a:p>
            <a:pPr fontAlgn="t"/>
            <a:r>
              <a:rPr lang="nl-NL" sz="1600" dirty="0" err="1">
                <a:solidFill>
                  <a:schemeClr val="tx2">
                    <a:lumMod val="75000"/>
                  </a:schemeClr>
                </a:solidFill>
                <a:highlight>
                  <a:srgbClr val="DFA7A6"/>
                </a:highlight>
                <a:latin typeface="Verdana Pro Light" panose="020B0304030504040204" pitchFamily="34" charset="0"/>
                <a:ea typeface="Roboto Light" panose="02000000000000000000" pitchFamily="2" charset="0"/>
                <a:cs typeface="Gisha" panose="020B0502040204020203" pitchFamily="34" charset="-79"/>
              </a:rPr>
              <a:t>Klimatiseringszone</a:t>
            </a:r>
            <a:r>
              <a:rPr lang="nl-NL" sz="1600" dirty="0">
                <a:solidFill>
                  <a:schemeClr val="tx2">
                    <a:lumMod val="75000"/>
                  </a:schemeClr>
                </a:solidFill>
                <a:highlight>
                  <a:srgbClr val="DFA7A6"/>
                </a:highlight>
                <a:latin typeface="Verdana Pro Light" panose="020B0304030504040204" pitchFamily="34" charset="0"/>
                <a:ea typeface="Roboto Light" panose="02000000000000000000" pitchFamily="2" charset="0"/>
                <a:cs typeface="Gisha" panose="020B0502040204020203" pitchFamily="34" charset="-79"/>
              </a:rPr>
              <a:t> 2 </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slaapkamers + overige ruimtes = 45,90 m²</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3" name="Vrije vorm: vorm 2">
            <a:extLst>
              <a:ext uri="{FF2B5EF4-FFF2-40B4-BE49-F238E27FC236}">
                <a16:creationId xmlns:a16="http://schemas.microsoft.com/office/drawing/2014/main" id="{85C4CF22-F774-5560-3264-35F5EF70A3E7}"/>
              </a:ext>
            </a:extLst>
          </p:cNvPr>
          <p:cNvSpPr/>
          <p:nvPr/>
        </p:nvSpPr>
        <p:spPr>
          <a:xfrm>
            <a:off x="441960" y="1165860"/>
            <a:ext cx="1661160" cy="4457700"/>
          </a:xfrm>
          <a:custGeom>
            <a:avLst/>
            <a:gdLst>
              <a:gd name="connsiteX0" fmla="*/ 0 w 1661160"/>
              <a:gd name="connsiteY0" fmla="*/ 4457700 h 4457700"/>
              <a:gd name="connsiteX1" fmla="*/ 1097280 w 1661160"/>
              <a:gd name="connsiteY1" fmla="*/ 4457700 h 4457700"/>
              <a:gd name="connsiteX2" fmla="*/ 1097280 w 1661160"/>
              <a:gd name="connsiteY2" fmla="*/ 3215640 h 4457700"/>
              <a:gd name="connsiteX3" fmla="*/ 1470660 w 1661160"/>
              <a:gd name="connsiteY3" fmla="*/ 3215640 h 4457700"/>
              <a:gd name="connsiteX4" fmla="*/ 1661160 w 1661160"/>
              <a:gd name="connsiteY4" fmla="*/ 0 h 4457700"/>
              <a:gd name="connsiteX5" fmla="*/ 7620 w 1661160"/>
              <a:gd name="connsiteY5" fmla="*/ 0 h 4457700"/>
              <a:gd name="connsiteX6" fmla="*/ 0 w 1661160"/>
              <a:gd name="connsiteY6" fmla="*/ 4457700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1160" h="4457700">
                <a:moveTo>
                  <a:pt x="0" y="4457700"/>
                </a:moveTo>
                <a:lnTo>
                  <a:pt x="1097280" y="4457700"/>
                </a:lnTo>
                <a:lnTo>
                  <a:pt x="1097280" y="3215640"/>
                </a:lnTo>
                <a:lnTo>
                  <a:pt x="1470660" y="3215640"/>
                </a:lnTo>
                <a:lnTo>
                  <a:pt x="1661160" y="0"/>
                </a:lnTo>
                <a:lnTo>
                  <a:pt x="7620" y="0"/>
                </a:lnTo>
                <a:lnTo>
                  <a:pt x="0" y="4457700"/>
                </a:lnTo>
                <a:close/>
              </a:path>
            </a:pathLst>
          </a:cu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5" name="Vrije vorm: vorm 4">
            <a:extLst>
              <a:ext uri="{FF2B5EF4-FFF2-40B4-BE49-F238E27FC236}">
                <a16:creationId xmlns:a16="http://schemas.microsoft.com/office/drawing/2014/main" id="{542B1BDB-7D24-92A0-E756-0355B4DE4698}"/>
              </a:ext>
            </a:extLst>
          </p:cNvPr>
          <p:cNvSpPr/>
          <p:nvPr/>
        </p:nvSpPr>
        <p:spPr>
          <a:xfrm>
            <a:off x="1554480" y="792480"/>
            <a:ext cx="1813560" cy="4815840"/>
          </a:xfrm>
          <a:custGeom>
            <a:avLst/>
            <a:gdLst>
              <a:gd name="connsiteX0" fmla="*/ 0 w 1813560"/>
              <a:gd name="connsiteY0" fmla="*/ 4815840 h 4815840"/>
              <a:gd name="connsiteX1" fmla="*/ 1813560 w 1813560"/>
              <a:gd name="connsiteY1" fmla="*/ 4815840 h 4815840"/>
              <a:gd name="connsiteX2" fmla="*/ 1813560 w 1813560"/>
              <a:gd name="connsiteY2" fmla="*/ 0 h 4815840"/>
              <a:gd name="connsiteX3" fmla="*/ 685800 w 1813560"/>
              <a:gd name="connsiteY3" fmla="*/ 0 h 4815840"/>
              <a:gd name="connsiteX4" fmla="*/ 647700 w 1813560"/>
              <a:gd name="connsiteY4" fmla="*/ 358140 h 4815840"/>
              <a:gd name="connsiteX5" fmla="*/ 571500 w 1813560"/>
              <a:gd name="connsiteY5" fmla="*/ 358140 h 4815840"/>
              <a:gd name="connsiteX6" fmla="*/ 358140 w 1813560"/>
              <a:gd name="connsiteY6" fmla="*/ 3627120 h 4815840"/>
              <a:gd name="connsiteX7" fmla="*/ 15240 w 1813560"/>
              <a:gd name="connsiteY7" fmla="*/ 3596640 h 4815840"/>
              <a:gd name="connsiteX8" fmla="*/ 0 w 1813560"/>
              <a:gd name="connsiteY8" fmla="*/ 4815840 h 481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3560" h="4815840">
                <a:moveTo>
                  <a:pt x="0" y="4815840"/>
                </a:moveTo>
                <a:lnTo>
                  <a:pt x="1813560" y="4815840"/>
                </a:lnTo>
                <a:lnTo>
                  <a:pt x="1813560" y="0"/>
                </a:lnTo>
                <a:lnTo>
                  <a:pt x="685800" y="0"/>
                </a:lnTo>
                <a:lnTo>
                  <a:pt x="647700" y="358140"/>
                </a:lnTo>
                <a:lnTo>
                  <a:pt x="571500" y="358140"/>
                </a:lnTo>
                <a:lnTo>
                  <a:pt x="358140" y="3627120"/>
                </a:lnTo>
                <a:lnTo>
                  <a:pt x="15240" y="3596640"/>
                </a:lnTo>
                <a:lnTo>
                  <a:pt x="0" y="4815840"/>
                </a:lnTo>
                <a:close/>
              </a:path>
            </a:pathLst>
          </a:custGeom>
          <a:solidFill>
            <a:schemeClr val="accent2">
              <a:alpha val="50000"/>
            </a:schemeClr>
          </a:solidFill>
          <a:ln>
            <a:solidFill>
              <a:srgbClr val="DFA7A6"/>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6" name="Tekstvak 5">
            <a:extLst>
              <a:ext uri="{FF2B5EF4-FFF2-40B4-BE49-F238E27FC236}">
                <a16:creationId xmlns:a16="http://schemas.microsoft.com/office/drawing/2014/main" id="{88099B85-8654-34C8-7376-86902708556F}"/>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Oefening tijdens de les</a:t>
            </a:r>
          </a:p>
        </p:txBody>
      </p:sp>
    </p:spTree>
    <p:extLst>
      <p:ext uri="{BB962C8B-B14F-4D97-AF65-F5344CB8AC3E}">
        <p14:creationId xmlns:p14="http://schemas.microsoft.com/office/powerpoint/2010/main" val="82129657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graphicFrame>
        <p:nvGraphicFramePr>
          <p:cNvPr id="13" name="Diagram 12">
            <a:extLst>
              <a:ext uri="{FF2B5EF4-FFF2-40B4-BE49-F238E27FC236}">
                <a16:creationId xmlns:a16="http://schemas.microsoft.com/office/drawing/2014/main" id="{516AF3A6-3615-4B72-BF75-E65EA86607BE}"/>
              </a:ext>
            </a:extLst>
          </p:cNvPr>
          <p:cNvGraphicFramePr/>
          <p:nvPr>
            <p:extLst>
              <p:ext uri="{D42A27DB-BD31-4B8C-83A1-F6EECF244321}">
                <p14:modId xmlns:p14="http://schemas.microsoft.com/office/powerpoint/2010/main" val="2643235799"/>
              </p:ext>
            </p:extLst>
          </p:nvPr>
        </p:nvGraphicFramePr>
        <p:xfrm>
          <a:off x="2656573" y="1190203"/>
          <a:ext cx="8132233" cy="54214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711191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516AF3A6-3615-4B72-BF75-E65EA86607BE}"/>
              </a:ext>
            </a:extLst>
          </p:cNvPr>
          <p:cNvGraphicFramePr/>
          <p:nvPr/>
        </p:nvGraphicFramePr>
        <p:xfrm>
          <a:off x="2656573" y="1190203"/>
          <a:ext cx="8132233" cy="54214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Pijl: rechts 1">
            <a:extLst>
              <a:ext uri="{FF2B5EF4-FFF2-40B4-BE49-F238E27FC236}">
                <a16:creationId xmlns:a16="http://schemas.microsoft.com/office/drawing/2014/main" id="{BCEF47B6-C6E9-1C0D-9A3E-38949097D357}"/>
              </a:ext>
            </a:extLst>
          </p:cNvPr>
          <p:cNvSpPr/>
          <p:nvPr/>
        </p:nvSpPr>
        <p:spPr>
          <a:xfrm>
            <a:off x="428625" y="5676900"/>
            <a:ext cx="1590675" cy="60007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D0D30119-F1E7-9874-951C-59B35345AFC8}"/>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88936063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72B9FA1E-1BE3-4BC1-98EA-F33E55A20885}"/>
              </a:ext>
            </a:extLst>
          </p:cNvPr>
          <p:cNvSpPr txBox="1">
            <a:spLocks noChangeAspect="1"/>
          </p:cNvSpPr>
          <p:nvPr/>
        </p:nvSpPr>
        <p:spPr>
          <a:xfrm>
            <a:off x="2972628" y="1568500"/>
            <a:ext cx="8914572" cy="4860000"/>
          </a:xfrm>
          <a:prstGeom prst="rect">
            <a:avLst/>
          </a:prstGeom>
          <a:noFill/>
          <a:ln>
            <a:noFill/>
          </a:ln>
          <a:effectLst>
            <a:softEdge rad="50800"/>
          </a:effectLst>
        </p:spPr>
        <p:txBody>
          <a:bodyPr wrap="square" tIns="90000" bIns="90000" rtlCol="0">
            <a:noAutofit/>
          </a:bodyPr>
          <a:lstStyle/>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Een klimatiseringszone kan weer uit één of meerdere rekenzones bestaan. Net als voor thermische zones, geldt dat de klimatiseringszone in woningen of woongebouwen in de meeste gevallen uit één rekenzone bestaat. </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specifieke interne warmtecapaciteit geeft aan hoeveel warmte er in de </a:t>
            </a:r>
            <a:r>
              <a:rPr lang="nl-NL" sz="1600" b="1"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bouwkundige</a:t>
            </a:r>
          </a:p>
          <a:p>
            <a:pPr fontAlgn="t"/>
            <a:r>
              <a:rPr lang="nl-NL" sz="1600" b="1"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constructie van de rekenzone kan worden gebufferd</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De waarde voor de specifieke interne</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warmtecapaciteit wordt primair bepaald aan de hand van de bouwwijze. Het bouwtype en hiermee de specifieke interne warmtecapaciteit kan per verdieping of deel van het gebouw verschillen.</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Een klimatiseringszone moet wel in meerdere rekenzones worden gesplitst als de specifieke interne warmtecapaciteit te veel verschilt. </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specifieke interne warmtecapaciteit verschilt niet te veel als de specifieke interne warmtecapaciteit ten hoogste een factor 3 verschilt van de verschillende delen (constructies). </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Er hoeft niet te worden gesplist in meerdere rekenzones als meer dan 80% van de klimatiseringszone van de woning dezelfde specifieke interne warmtecapaciteit heeft. </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CBEB48AA-6FFF-5BDB-4D5D-BADDB4632E13}"/>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de rekenzone</a:t>
            </a:r>
          </a:p>
        </p:txBody>
      </p:sp>
      <p:sp>
        <p:nvSpPr>
          <p:cNvPr id="4" name="Tekstvak 3">
            <a:extLst>
              <a:ext uri="{FF2B5EF4-FFF2-40B4-BE49-F238E27FC236}">
                <a16:creationId xmlns:a16="http://schemas.microsoft.com/office/drawing/2014/main" id="{E724BF18-9DDF-3C71-85EC-A0E6BD3C7FFD}"/>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532603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D67DCAA1-8C2A-4F09-B599-95496068DD68}"/>
              </a:ext>
            </a:extLst>
          </p:cNvPr>
          <p:cNvSpPr txBox="1">
            <a:spLocks noChangeAspect="1"/>
          </p:cNvSpPr>
          <p:nvPr/>
        </p:nvSpPr>
        <p:spPr>
          <a:xfrm>
            <a:off x="591985" y="1620000"/>
            <a:ext cx="10729158" cy="4860000"/>
          </a:xfrm>
          <a:prstGeom prst="rect">
            <a:avLst/>
          </a:prstGeom>
          <a:noFill/>
          <a:ln>
            <a:noFill/>
          </a:ln>
          <a:effectLst>
            <a:softEdge rad="50800"/>
          </a:effectLst>
        </p:spPr>
        <p:txBody>
          <a:bodyPr wrap="square" tIns="90000" bIns="90000" rtlCol="0">
            <a:noAutofit/>
          </a:bodyPr>
          <a:lstStyle/>
          <a:p>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Het uiteindelijke doel is het opstellen van een energielabel op basis van de NTA 8800, maar hoe doen we dit?</a:t>
            </a:r>
          </a:p>
          <a:p>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85750" indent="-285750">
              <a:buFontTx/>
              <a:buChar char="-"/>
            </a:pPr>
            <a:r>
              <a:rPr lang="nl-NL" sz="1800"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Welke elementen nemen we mee?</a:t>
            </a:r>
          </a:p>
          <a:p>
            <a:pPr marL="285750" indent="-285750">
              <a:buFontTx/>
              <a:buChar char="-"/>
            </a:pPr>
            <a:r>
              <a:rPr lang="nl-NL" sz="1800"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Hoe beoordelen we deze elementen?</a:t>
            </a:r>
          </a:p>
          <a:p>
            <a:pPr marL="285750" indent="-285750">
              <a:buFontTx/>
              <a:buChar char="-"/>
            </a:pPr>
            <a:r>
              <a:rPr lang="nl-NL" sz="1800"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Hoe gaan we rekenen met deze elementen?</a:t>
            </a:r>
          </a:p>
          <a:p>
            <a:pPr marL="285750" indent="-285750">
              <a:buFontTx/>
              <a:buChar char="-"/>
            </a:pPr>
            <a:r>
              <a:rPr lang="nl-NL" sz="1800"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Wat is de uitkomst van deze elementen?</a:t>
            </a:r>
          </a:p>
        </p:txBody>
      </p:sp>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EP-W in een vogelvlucht</a:t>
            </a:r>
          </a:p>
        </p:txBody>
      </p:sp>
    </p:spTree>
    <p:extLst>
      <p:ext uri="{BB962C8B-B14F-4D97-AF65-F5344CB8AC3E}">
        <p14:creationId xmlns:p14="http://schemas.microsoft.com/office/powerpoint/2010/main" val="288765275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4B5FE19B-FF0B-E2CE-D524-15581B8DB233}"/>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pic>
        <p:nvPicPr>
          <p:cNvPr id="8" name="Afbeelding 7">
            <a:extLst>
              <a:ext uri="{FF2B5EF4-FFF2-40B4-BE49-F238E27FC236}">
                <a16:creationId xmlns:a16="http://schemas.microsoft.com/office/drawing/2014/main" id="{0F83B893-76C9-4F2B-6FFD-835C0B4AFF70}"/>
              </a:ext>
            </a:extLst>
          </p:cNvPr>
          <p:cNvPicPr>
            <a:picLocks noChangeAspect="1"/>
          </p:cNvPicPr>
          <p:nvPr/>
        </p:nvPicPr>
        <p:blipFill>
          <a:blip r:embed="rId3"/>
          <a:stretch>
            <a:fillRect/>
          </a:stretch>
        </p:blipFill>
        <p:spPr>
          <a:xfrm>
            <a:off x="2538430" y="580777"/>
            <a:ext cx="7418472" cy="6134348"/>
          </a:xfrm>
          <a:prstGeom prst="rect">
            <a:avLst/>
          </a:prstGeom>
        </p:spPr>
      </p:pic>
    </p:spTree>
    <p:extLst>
      <p:ext uri="{BB962C8B-B14F-4D97-AF65-F5344CB8AC3E}">
        <p14:creationId xmlns:p14="http://schemas.microsoft.com/office/powerpoint/2010/main" val="253753351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4D92A588-E898-7F3C-79F2-00B947834BBB}"/>
              </a:ext>
            </a:extLst>
          </p:cNvPr>
          <p:cNvPicPr>
            <a:picLocks noChangeAspect="1"/>
          </p:cNvPicPr>
          <p:nvPr/>
        </p:nvPicPr>
        <p:blipFill>
          <a:blip r:embed="rId3"/>
          <a:stretch>
            <a:fillRect/>
          </a:stretch>
        </p:blipFill>
        <p:spPr>
          <a:xfrm>
            <a:off x="591819" y="1290320"/>
            <a:ext cx="3963947" cy="3005138"/>
          </a:xfrm>
          <a:prstGeom prst="rect">
            <a:avLst/>
          </a:prstGeom>
        </p:spPr>
      </p:pic>
      <p:pic>
        <p:nvPicPr>
          <p:cNvPr id="3" name="Afbeelding 2">
            <a:extLst>
              <a:ext uri="{FF2B5EF4-FFF2-40B4-BE49-F238E27FC236}">
                <a16:creationId xmlns:a16="http://schemas.microsoft.com/office/drawing/2014/main" id="{39F837A3-08A9-7CE7-0B27-88B10F3D0D8E}"/>
              </a:ext>
            </a:extLst>
          </p:cNvPr>
          <p:cNvPicPr>
            <a:picLocks noChangeAspect="1"/>
          </p:cNvPicPr>
          <p:nvPr/>
        </p:nvPicPr>
        <p:blipFill>
          <a:blip r:embed="rId4"/>
          <a:stretch>
            <a:fillRect/>
          </a:stretch>
        </p:blipFill>
        <p:spPr>
          <a:xfrm>
            <a:off x="6882538" y="1290320"/>
            <a:ext cx="5175605" cy="5354320"/>
          </a:xfrm>
          <a:prstGeom prst="rect">
            <a:avLst/>
          </a:prstGeom>
        </p:spPr>
      </p:pic>
      <p:pic>
        <p:nvPicPr>
          <p:cNvPr id="4" name="Afbeelding 3">
            <a:extLst>
              <a:ext uri="{FF2B5EF4-FFF2-40B4-BE49-F238E27FC236}">
                <a16:creationId xmlns:a16="http://schemas.microsoft.com/office/drawing/2014/main" id="{30C8ADC3-4950-0C42-E502-0773C75875A0}"/>
              </a:ext>
            </a:extLst>
          </p:cNvPr>
          <p:cNvPicPr>
            <a:picLocks noChangeAspect="1"/>
          </p:cNvPicPr>
          <p:nvPr/>
        </p:nvPicPr>
        <p:blipFill>
          <a:blip r:embed="rId5"/>
          <a:stretch>
            <a:fillRect/>
          </a:stretch>
        </p:blipFill>
        <p:spPr>
          <a:xfrm>
            <a:off x="591819" y="4582161"/>
            <a:ext cx="5098516" cy="2062480"/>
          </a:xfrm>
          <a:prstGeom prst="rect">
            <a:avLst/>
          </a:prstGeom>
        </p:spPr>
      </p:pic>
      <p:sp>
        <p:nvSpPr>
          <p:cNvPr id="6" name="Tekstvak 5">
            <a:extLst>
              <a:ext uri="{FF2B5EF4-FFF2-40B4-BE49-F238E27FC236}">
                <a16:creationId xmlns:a16="http://schemas.microsoft.com/office/drawing/2014/main" id="{5DDB9B2D-9A45-7949-09B8-F7F8435B3DD6}"/>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9519335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9953E9D5-65E7-C40C-E5BF-00A995B52192}"/>
              </a:ext>
            </a:extLst>
          </p:cNvPr>
          <p:cNvPicPr>
            <a:picLocks noChangeAspect="1"/>
          </p:cNvPicPr>
          <p:nvPr/>
        </p:nvPicPr>
        <p:blipFill>
          <a:blip r:embed="rId3"/>
          <a:stretch>
            <a:fillRect/>
          </a:stretch>
        </p:blipFill>
        <p:spPr>
          <a:xfrm>
            <a:off x="331549" y="1505179"/>
            <a:ext cx="9121930" cy="3703641"/>
          </a:xfrm>
          <a:prstGeom prst="rect">
            <a:avLst/>
          </a:prstGeom>
        </p:spPr>
      </p:pic>
      <p:sp>
        <p:nvSpPr>
          <p:cNvPr id="4" name="Pijl: gekromd links 3">
            <a:extLst>
              <a:ext uri="{FF2B5EF4-FFF2-40B4-BE49-F238E27FC236}">
                <a16:creationId xmlns:a16="http://schemas.microsoft.com/office/drawing/2014/main" id="{39466414-0327-455E-924E-111FB3CD008F}"/>
              </a:ext>
            </a:extLst>
          </p:cNvPr>
          <p:cNvSpPr/>
          <p:nvPr/>
        </p:nvSpPr>
        <p:spPr>
          <a:xfrm>
            <a:off x="8983722" y="2195783"/>
            <a:ext cx="1042001" cy="2719117"/>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schemeClr val="tx1"/>
              </a:solidFill>
            </a:endParaRPr>
          </a:p>
        </p:txBody>
      </p:sp>
      <p:sp>
        <p:nvSpPr>
          <p:cNvPr id="3" name="Pijl: gekromd links 2">
            <a:extLst>
              <a:ext uri="{FF2B5EF4-FFF2-40B4-BE49-F238E27FC236}">
                <a16:creationId xmlns:a16="http://schemas.microsoft.com/office/drawing/2014/main" id="{6A7C15B4-CA01-4F01-911B-189DE76086DF}"/>
              </a:ext>
            </a:extLst>
          </p:cNvPr>
          <p:cNvSpPr/>
          <p:nvPr/>
        </p:nvSpPr>
        <p:spPr>
          <a:xfrm>
            <a:off x="8983721" y="2322976"/>
            <a:ext cx="479095" cy="1591799"/>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chemeClr val="tx1"/>
              </a:solidFill>
            </a:endParaRPr>
          </a:p>
        </p:txBody>
      </p:sp>
      <p:sp>
        <p:nvSpPr>
          <p:cNvPr id="6" name="Tekstvak 5">
            <a:extLst>
              <a:ext uri="{FF2B5EF4-FFF2-40B4-BE49-F238E27FC236}">
                <a16:creationId xmlns:a16="http://schemas.microsoft.com/office/drawing/2014/main" id="{BEA15087-A588-4850-A97D-603304505E87}"/>
              </a:ext>
            </a:extLst>
          </p:cNvPr>
          <p:cNvSpPr txBox="1"/>
          <p:nvPr/>
        </p:nvSpPr>
        <p:spPr>
          <a:xfrm>
            <a:off x="10145089" y="3414150"/>
            <a:ext cx="1129852" cy="677108"/>
          </a:xfrm>
          <a:prstGeom prst="rect">
            <a:avLst/>
          </a:prstGeom>
          <a:noFill/>
        </p:spPr>
        <p:txBody>
          <a:bodyPr wrap="square" rtlCol="0">
            <a:spAutoFit/>
          </a:bodyPr>
          <a:lstStyle/>
          <a:p>
            <a:r>
              <a:rPr lang="nl-NL" dirty="0"/>
              <a:t>Factor</a:t>
            </a:r>
          </a:p>
          <a:p>
            <a:r>
              <a:rPr lang="nl-NL" dirty="0"/>
              <a:t>&gt; 3 </a:t>
            </a:r>
          </a:p>
        </p:txBody>
      </p:sp>
      <p:sp>
        <p:nvSpPr>
          <p:cNvPr id="10" name="Tekstvak 9">
            <a:extLst>
              <a:ext uri="{FF2B5EF4-FFF2-40B4-BE49-F238E27FC236}">
                <a16:creationId xmlns:a16="http://schemas.microsoft.com/office/drawing/2014/main" id="{1B9AB89D-EBCA-68FF-98BA-91A249373CD6}"/>
              </a:ext>
            </a:extLst>
          </p:cNvPr>
          <p:cNvSpPr txBox="1"/>
          <p:nvPr/>
        </p:nvSpPr>
        <p:spPr>
          <a:xfrm>
            <a:off x="343723" y="5433830"/>
            <a:ext cx="11714480" cy="1323439"/>
          </a:xfrm>
          <a:prstGeom prst="rect">
            <a:avLst/>
          </a:prstGeom>
          <a:noFill/>
        </p:spPr>
        <p:txBody>
          <a:bodyPr wrap="square">
            <a:spAutoFit/>
          </a:bodyPr>
          <a:lstStyle/>
          <a:p>
            <a:pPr marL="285750" indent="-285750">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Veel vooroorlogse woningen zijn opgebouwd uit dragend metselwerk met houten vloeren;</a:t>
            </a:r>
          </a:p>
          <a:p>
            <a:pPr marL="285750" indent="-285750">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Veel woningen uit de wederopbouwperiode zijn opgebouwd uit dragend metselwerk met niet-massieve betonnen vloeren;</a:t>
            </a:r>
          </a:p>
          <a:p>
            <a:pPr marL="285750" indent="-285750">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Woningen uit de Vinex-periode betreffen vaak woningen die zijn opgebouwd uit dragend metselwerk met massieve betonnen vloeren.</a:t>
            </a:r>
          </a:p>
        </p:txBody>
      </p:sp>
      <p:sp>
        <p:nvSpPr>
          <p:cNvPr id="2" name="Tekstvak 1">
            <a:extLst>
              <a:ext uri="{FF2B5EF4-FFF2-40B4-BE49-F238E27FC236}">
                <a16:creationId xmlns:a16="http://schemas.microsoft.com/office/drawing/2014/main" id="{5D635722-E3C4-EF86-499E-903F714C54C9}"/>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00509936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D67DCAA1-8C2A-4F09-B599-95496068DD68}"/>
              </a:ext>
            </a:extLst>
          </p:cNvPr>
          <p:cNvSpPr txBox="1">
            <a:spLocks noChangeAspect="1"/>
          </p:cNvSpPr>
          <p:nvPr/>
        </p:nvSpPr>
        <p:spPr>
          <a:xfrm>
            <a:off x="2972628" y="1620000"/>
            <a:ext cx="8640000"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Een klimatiseringszone moet in meerdere rekenzones worden gesplitst als de specifieke interne warmte capaciteit te veel verschilt (meer dan een factor 3). De specifieke interne warmtecapaciteit wordt bepaald door het type van het gebouw;</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Als meer dan 80% van de gebruiksoppervlakte van de klimatiseringszone dezelfde specifieke interne warmtecapaciteit heeft, hoeft de klimatiseringszone niet gesplitst te worden in meerdere rekenzones;</a:t>
            </a:r>
          </a:p>
        </p:txBody>
      </p:sp>
      <p:sp>
        <p:nvSpPr>
          <p:cNvPr id="6" name="Tekstvak 5">
            <a:extLst>
              <a:ext uri="{FF2B5EF4-FFF2-40B4-BE49-F238E27FC236}">
                <a16:creationId xmlns:a16="http://schemas.microsoft.com/office/drawing/2014/main" id="{31A62BD5-AFF8-433A-BF36-924AE6CE7800}"/>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de rekenzone</a:t>
            </a:r>
          </a:p>
        </p:txBody>
      </p:sp>
      <p:sp>
        <p:nvSpPr>
          <p:cNvPr id="2" name="Tekstvak 1">
            <a:extLst>
              <a:ext uri="{FF2B5EF4-FFF2-40B4-BE49-F238E27FC236}">
                <a16:creationId xmlns:a16="http://schemas.microsoft.com/office/drawing/2014/main" id="{022DAACA-E270-EFF2-8AE4-3C906CDAB9A4}"/>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93028286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4867E6C3-F72E-4D6A-9B3C-C1A093AFC15C}"/>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de rekenzone</a:t>
            </a:r>
          </a:p>
        </p:txBody>
      </p:sp>
      <p:pic>
        <p:nvPicPr>
          <p:cNvPr id="3" name="Afbeelding 2">
            <a:extLst>
              <a:ext uri="{FF2B5EF4-FFF2-40B4-BE49-F238E27FC236}">
                <a16:creationId xmlns:a16="http://schemas.microsoft.com/office/drawing/2014/main" id="{1D739A9C-8D91-9B85-5F30-26AAAC9B9648}"/>
              </a:ext>
            </a:extLst>
          </p:cNvPr>
          <p:cNvPicPr>
            <a:picLocks noChangeAspect="1"/>
          </p:cNvPicPr>
          <p:nvPr/>
        </p:nvPicPr>
        <p:blipFill>
          <a:blip r:embed="rId3"/>
          <a:stretch>
            <a:fillRect/>
          </a:stretch>
        </p:blipFill>
        <p:spPr>
          <a:xfrm>
            <a:off x="2780551" y="429500"/>
            <a:ext cx="5243014" cy="6096528"/>
          </a:xfrm>
          <a:prstGeom prst="rect">
            <a:avLst/>
          </a:prstGeom>
        </p:spPr>
      </p:pic>
      <p:pic>
        <p:nvPicPr>
          <p:cNvPr id="8" name="Afbeelding 7">
            <a:extLst>
              <a:ext uri="{FF2B5EF4-FFF2-40B4-BE49-F238E27FC236}">
                <a16:creationId xmlns:a16="http://schemas.microsoft.com/office/drawing/2014/main" id="{9E5B5CDC-325D-1CE8-A0A6-E4268A8D63CE}"/>
              </a:ext>
            </a:extLst>
          </p:cNvPr>
          <p:cNvPicPr>
            <a:picLocks noChangeAspect="1"/>
          </p:cNvPicPr>
          <p:nvPr/>
        </p:nvPicPr>
        <p:blipFill>
          <a:blip r:embed="rId4"/>
          <a:stretch>
            <a:fillRect/>
          </a:stretch>
        </p:blipFill>
        <p:spPr>
          <a:xfrm>
            <a:off x="8147543" y="4911357"/>
            <a:ext cx="2095353" cy="1844626"/>
          </a:xfrm>
          <a:prstGeom prst="rect">
            <a:avLst/>
          </a:prstGeom>
        </p:spPr>
      </p:pic>
      <p:cxnSp>
        <p:nvCxnSpPr>
          <p:cNvPr id="10" name="Rechte verbindingslijn met pijl 9">
            <a:extLst>
              <a:ext uri="{FF2B5EF4-FFF2-40B4-BE49-F238E27FC236}">
                <a16:creationId xmlns:a16="http://schemas.microsoft.com/office/drawing/2014/main" id="{80063B7C-E634-18D4-8AA9-72E74E5056D1}"/>
              </a:ext>
            </a:extLst>
          </p:cNvPr>
          <p:cNvCxnSpPr/>
          <p:nvPr/>
        </p:nvCxnSpPr>
        <p:spPr>
          <a:xfrm flipH="1">
            <a:off x="4897925" y="5640309"/>
            <a:ext cx="3630439" cy="41645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2" name="Afbeelding 11">
            <a:extLst>
              <a:ext uri="{FF2B5EF4-FFF2-40B4-BE49-F238E27FC236}">
                <a16:creationId xmlns:a16="http://schemas.microsoft.com/office/drawing/2014/main" id="{AD19AE8B-66DF-1F9C-9EB2-735B43006995}"/>
              </a:ext>
            </a:extLst>
          </p:cNvPr>
          <p:cNvPicPr>
            <a:picLocks noChangeAspect="1"/>
          </p:cNvPicPr>
          <p:nvPr/>
        </p:nvPicPr>
        <p:blipFill>
          <a:blip r:embed="rId5"/>
          <a:stretch>
            <a:fillRect/>
          </a:stretch>
        </p:blipFill>
        <p:spPr>
          <a:xfrm>
            <a:off x="8528364" y="3048546"/>
            <a:ext cx="1930567" cy="1504767"/>
          </a:xfrm>
          <a:prstGeom prst="rect">
            <a:avLst/>
          </a:prstGeom>
        </p:spPr>
      </p:pic>
      <p:cxnSp>
        <p:nvCxnSpPr>
          <p:cNvPr id="13" name="Rechte verbindingslijn met pijl 12">
            <a:extLst>
              <a:ext uri="{FF2B5EF4-FFF2-40B4-BE49-F238E27FC236}">
                <a16:creationId xmlns:a16="http://schemas.microsoft.com/office/drawing/2014/main" id="{90CAFDF0-6D55-A3BD-8FA5-DACECE69806B}"/>
              </a:ext>
            </a:extLst>
          </p:cNvPr>
          <p:cNvCxnSpPr>
            <a:cxnSpLocks/>
          </p:cNvCxnSpPr>
          <p:nvPr/>
        </p:nvCxnSpPr>
        <p:spPr>
          <a:xfrm flipH="1">
            <a:off x="4897925" y="3786629"/>
            <a:ext cx="3963909" cy="7374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6" name="Afbeelding 15">
            <a:extLst>
              <a:ext uri="{FF2B5EF4-FFF2-40B4-BE49-F238E27FC236}">
                <a16:creationId xmlns:a16="http://schemas.microsoft.com/office/drawing/2014/main" id="{071A4653-6113-1809-6310-96ACCBD1859A}"/>
              </a:ext>
            </a:extLst>
          </p:cNvPr>
          <p:cNvPicPr>
            <a:picLocks noChangeAspect="1"/>
          </p:cNvPicPr>
          <p:nvPr/>
        </p:nvPicPr>
        <p:blipFill>
          <a:blip r:embed="rId6"/>
          <a:stretch>
            <a:fillRect/>
          </a:stretch>
        </p:blipFill>
        <p:spPr>
          <a:xfrm>
            <a:off x="8147543" y="1104949"/>
            <a:ext cx="2751689" cy="1697149"/>
          </a:xfrm>
          <a:prstGeom prst="rect">
            <a:avLst/>
          </a:prstGeom>
        </p:spPr>
      </p:pic>
      <p:cxnSp>
        <p:nvCxnSpPr>
          <p:cNvPr id="17" name="Rechte verbindingslijn met pijl 16">
            <a:extLst>
              <a:ext uri="{FF2B5EF4-FFF2-40B4-BE49-F238E27FC236}">
                <a16:creationId xmlns:a16="http://schemas.microsoft.com/office/drawing/2014/main" id="{D6CBD15C-9E90-4BD3-9248-F415E66A3338}"/>
              </a:ext>
            </a:extLst>
          </p:cNvPr>
          <p:cNvCxnSpPr>
            <a:cxnSpLocks/>
          </p:cNvCxnSpPr>
          <p:nvPr/>
        </p:nvCxnSpPr>
        <p:spPr>
          <a:xfrm flipH="1">
            <a:off x="4897925" y="2117443"/>
            <a:ext cx="3963909" cy="93110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Tekstvak 1">
            <a:extLst>
              <a:ext uri="{FF2B5EF4-FFF2-40B4-BE49-F238E27FC236}">
                <a16:creationId xmlns:a16="http://schemas.microsoft.com/office/drawing/2014/main" id="{2877BA5A-D405-1961-231D-E38FF34E4750}"/>
              </a:ext>
            </a:extLst>
          </p:cNvPr>
          <p:cNvSpPr txBox="1"/>
          <p:nvPr/>
        </p:nvSpPr>
        <p:spPr>
          <a:xfrm>
            <a:off x="10242896" y="2418023"/>
            <a:ext cx="1756064" cy="384721"/>
          </a:xfrm>
          <a:prstGeom prst="rect">
            <a:avLst/>
          </a:prstGeom>
          <a:noFill/>
        </p:spPr>
        <p:txBody>
          <a:bodyPr wrap="square" rtlCol="0">
            <a:spAutoFit/>
          </a:bodyPr>
          <a:lstStyle/>
          <a:p>
            <a:r>
              <a:rPr lang="nl-NL" dirty="0"/>
              <a:t>Isolatie &lt; 1 cm</a:t>
            </a:r>
          </a:p>
        </p:txBody>
      </p:sp>
      <p:cxnSp>
        <p:nvCxnSpPr>
          <p:cNvPr id="7" name="Rechte verbindingslijn met pijl 6">
            <a:extLst>
              <a:ext uri="{FF2B5EF4-FFF2-40B4-BE49-F238E27FC236}">
                <a16:creationId xmlns:a16="http://schemas.microsoft.com/office/drawing/2014/main" id="{DDB55F18-9F3C-7E7B-48DA-BAB640D8F806}"/>
              </a:ext>
            </a:extLst>
          </p:cNvPr>
          <p:cNvCxnSpPr/>
          <p:nvPr/>
        </p:nvCxnSpPr>
        <p:spPr>
          <a:xfrm flipV="1">
            <a:off x="10140939" y="1871641"/>
            <a:ext cx="0" cy="76995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Tekstvak 8">
            <a:extLst>
              <a:ext uri="{FF2B5EF4-FFF2-40B4-BE49-F238E27FC236}">
                <a16:creationId xmlns:a16="http://schemas.microsoft.com/office/drawing/2014/main" id="{93537531-3499-E3FE-8BAA-1A04408AD88E}"/>
              </a:ext>
            </a:extLst>
          </p:cNvPr>
          <p:cNvSpPr txBox="1"/>
          <p:nvPr/>
        </p:nvSpPr>
        <p:spPr>
          <a:xfrm>
            <a:off x="10021200" y="5254172"/>
            <a:ext cx="1756064" cy="384721"/>
          </a:xfrm>
          <a:prstGeom prst="rect">
            <a:avLst/>
          </a:prstGeom>
          <a:noFill/>
        </p:spPr>
        <p:txBody>
          <a:bodyPr wrap="square" rtlCol="0">
            <a:spAutoFit/>
          </a:bodyPr>
          <a:lstStyle/>
          <a:p>
            <a:r>
              <a:rPr lang="nl-NL" dirty="0"/>
              <a:t>Isolatie &gt; 1 cm</a:t>
            </a:r>
          </a:p>
        </p:txBody>
      </p:sp>
      <p:cxnSp>
        <p:nvCxnSpPr>
          <p:cNvPr id="11" name="Rechte verbindingslijn met pijl 10">
            <a:extLst>
              <a:ext uri="{FF2B5EF4-FFF2-40B4-BE49-F238E27FC236}">
                <a16:creationId xmlns:a16="http://schemas.microsoft.com/office/drawing/2014/main" id="{6F820FAE-A26D-4D3B-1062-4CDA4FA087E1}"/>
              </a:ext>
            </a:extLst>
          </p:cNvPr>
          <p:cNvCxnSpPr>
            <a:cxnSpLocks/>
          </p:cNvCxnSpPr>
          <p:nvPr/>
        </p:nvCxnSpPr>
        <p:spPr>
          <a:xfrm>
            <a:off x="9919243" y="5477749"/>
            <a:ext cx="0" cy="6588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Rechte verbindingslijn met pijl 17">
            <a:extLst>
              <a:ext uri="{FF2B5EF4-FFF2-40B4-BE49-F238E27FC236}">
                <a16:creationId xmlns:a16="http://schemas.microsoft.com/office/drawing/2014/main" id="{EA790A15-3649-E924-4824-3BAB8E45D6B3}"/>
              </a:ext>
            </a:extLst>
          </p:cNvPr>
          <p:cNvCxnSpPr>
            <a:cxnSpLocks/>
          </p:cNvCxnSpPr>
          <p:nvPr/>
        </p:nvCxnSpPr>
        <p:spPr>
          <a:xfrm flipH="1">
            <a:off x="8961120" y="5448677"/>
            <a:ext cx="96828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0" name="Tekstvak 19">
            <a:extLst>
              <a:ext uri="{FF2B5EF4-FFF2-40B4-BE49-F238E27FC236}">
                <a16:creationId xmlns:a16="http://schemas.microsoft.com/office/drawing/2014/main" id="{DF5E3E0C-A97A-B5F5-CEBA-5BE79FAA89E0}"/>
              </a:ext>
            </a:extLst>
          </p:cNvPr>
          <p:cNvSpPr txBox="1"/>
          <p:nvPr/>
        </p:nvSpPr>
        <p:spPr>
          <a:xfrm>
            <a:off x="9833115" y="3147057"/>
            <a:ext cx="2247183" cy="384721"/>
          </a:xfrm>
          <a:prstGeom prst="rect">
            <a:avLst/>
          </a:prstGeom>
          <a:noFill/>
        </p:spPr>
        <p:txBody>
          <a:bodyPr wrap="square" rtlCol="0">
            <a:spAutoFit/>
          </a:bodyPr>
          <a:lstStyle/>
          <a:p>
            <a:r>
              <a:rPr lang="nl-NL" dirty="0"/>
              <a:t>Dragend metselwerk</a:t>
            </a:r>
          </a:p>
        </p:txBody>
      </p:sp>
      <p:cxnSp>
        <p:nvCxnSpPr>
          <p:cNvPr id="22" name="Rechte verbindingslijn met pijl 21">
            <a:extLst>
              <a:ext uri="{FF2B5EF4-FFF2-40B4-BE49-F238E27FC236}">
                <a16:creationId xmlns:a16="http://schemas.microsoft.com/office/drawing/2014/main" id="{65212E44-08F6-2D73-DBBA-7FA3E3C38FFD}"/>
              </a:ext>
            </a:extLst>
          </p:cNvPr>
          <p:cNvCxnSpPr>
            <a:cxnSpLocks/>
          </p:cNvCxnSpPr>
          <p:nvPr/>
        </p:nvCxnSpPr>
        <p:spPr>
          <a:xfrm flipH="1">
            <a:off x="9445261" y="3339417"/>
            <a:ext cx="45339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Rechte verbindingslijn met pijl 23">
            <a:extLst>
              <a:ext uri="{FF2B5EF4-FFF2-40B4-BE49-F238E27FC236}">
                <a16:creationId xmlns:a16="http://schemas.microsoft.com/office/drawing/2014/main" id="{26E33288-2DAA-1140-60D1-6BA2890772C8}"/>
              </a:ext>
            </a:extLst>
          </p:cNvPr>
          <p:cNvCxnSpPr>
            <a:cxnSpLocks/>
          </p:cNvCxnSpPr>
          <p:nvPr/>
        </p:nvCxnSpPr>
        <p:spPr>
          <a:xfrm flipH="1" flipV="1">
            <a:off x="9445261" y="2582994"/>
            <a:ext cx="436537" cy="7564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 name="Tekstvak 3">
            <a:extLst>
              <a:ext uri="{FF2B5EF4-FFF2-40B4-BE49-F238E27FC236}">
                <a16:creationId xmlns:a16="http://schemas.microsoft.com/office/drawing/2014/main" id="{4D92DF76-0D48-2D1A-4A98-181BE24C0693}"/>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52015576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4867E6C3-F72E-4D6A-9B3C-C1A093AFC15C}"/>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de rekenzone</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p:txBody>
      </p:sp>
      <p:pic>
        <p:nvPicPr>
          <p:cNvPr id="3" name="Afbeelding 2">
            <a:extLst>
              <a:ext uri="{FF2B5EF4-FFF2-40B4-BE49-F238E27FC236}">
                <a16:creationId xmlns:a16="http://schemas.microsoft.com/office/drawing/2014/main" id="{1D739A9C-8D91-9B85-5F30-26AAAC9B9648}"/>
              </a:ext>
            </a:extLst>
          </p:cNvPr>
          <p:cNvPicPr>
            <a:picLocks noChangeAspect="1"/>
          </p:cNvPicPr>
          <p:nvPr/>
        </p:nvPicPr>
        <p:blipFill>
          <a:blip r:embed="rId3"/>
          <a:stretch>
            <a:fillRect/>
          </a:stretch>
        </p:blipFill>
        <p:spPr>
          <a:xfrm>
            <a:off x="2780551" y="429500"/>
            <a:ext cx="5243014" cy="6096528"/>
          </a:xfrm>
          <a:prstGeom prst="rect">
            <a:avLst/>
          </a:prstGeom>
        </p:spPr>
      </p:pic>
      <p:pic>
        <p:nvPicPr>
          <p:cNvPr id="8" name="Afbeelding 7">
            <a:extLst>
              <a:ext uri="{FF2B5EF4-FFF2-40B4-BE49-F238E27FC236}">
                <a16:creationId xmlns:a16="http://schemas.microsoft.com/office/drawing/2014/main" id="{9E5B5CDC-325D-1CE8-A0A6-E4268A8D63CE}"/>
              </a:ext>
            </a:extLst>
          </p:cNvPr>
          <p:cNvPicPr>
            <a:picLocks noChangeAspect="1"/>
          </p:cNvPicPr>
          <p:nvPr/>
        </p:nvPicPr>
        <p:blipFill>
          <a:blip r:embed="rId4"/>
          <a:stretch>
            <a:fillRect/>
          </a:stretch>
        </p:blipFill>
        <p:spPr>
          <a:xfrm>
            <a:off x="8147543" y="4911357"/>
            <a:ext cx="2095353" cy="1844626"/>
          </a:xfrm>
          <a:prstGeom prst="rect">
            <a:avLst/>
          </a:prstGeom>
        </p:spPr>
      </p:pic>
      <p:cxnSp>
        <p:nvCxnSpPr>
          <p:cNvPr id="10" name="Rechte verbindingslijn met pijl 9">
            <a:extLst>
              <a:ext uri="{FF2B5EF4-FFF2-40B4-BE49-F238E27FC236}">
                <a16:creationId xmlns:a16="http://schemas.microsoft.com/office/drawing/2014/main" id="{80063B7C-E634-18D4-8AA9-72E74E5056D1}"/>
              </a:ext>
            </a:extLst>
          </p:cNvPr>
          <p:cNvCxnSpPr/>
          <p:nvPr/>
        </p:nvCxnSpPr>
        <p:spPr>
          <a:xfrm flipH="1">
            <a:off x="4897925" y="5640309"/>
            <a:ext cx="3630439" cy="41645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2" name="Afbeelding 11">
            <a:extLst>
              <a:ext uri="{FF2B5EF4-FFF2-40B4-BE49-F238E27FC236}">
                <a16:creationId xmlns:a16="http://schemas.microsoft.com/office/drawing/2014/main" id="{AD19AE8B-66DF-1F9C-9EB2-735B43006995}"/>
              </a:ext>
            </a:extLst>
          </p:cNvPr>
          <p:cNvPicPr>
            <a:picLocks noChangeAspect="1"/>
          </p:cNvPicPr>
          <p:nvPr/>
        </p:nvPicPr>
        <p:blipFill>
          <a:blip r:embed="rId5"/>
          <a:stretch>
            <a:fillRect/>
          </a:stretch>
        </p:blipFill>
        <p:spPr>
          <a:xfrm>
            <a:off x="8528364" y="3048546"/>
            <a:ext cx="1930567" cy="1504767"/>
          </a:xfrm>
          <a:prstGeom prst="rect">
            <a:avLst/>
          </a:prstGeom>
        </p:spPr>
      </p:pic>
      <p:cxnSp>
        <p:nvCxnSpPr>
          <p:cNvPr id="13" name="Rechte verbindingslijn met pijl 12">
            <a:extLst>
              <a:ext uri="{FF2B5EF4-FFF2-40B4-BE49-F238E27FC236}">
                <a16:creationId xmlns:a16="http://schemas.microsoft.com/office/drawing/2014/main" id="{90CAFDF0-6D55-A3BD-8FA5-DACECE69806B}"/>
              </a:ext>
            </a:extLst>
          </p:cNvPr>
          <p:cNvCxnSpPr>
            <a:cxnSpLocks/>
          </p:cNvCxnSpPr>
          <p:nvPr/>
        </p:nvCxnSpPr>
        <p:spPr>
          <a:xfrm flipH="1">
            <a:off x="4897925" y="3786629"/>
            <a:ext cx="3963909" cy="7374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6" name="Afbeelding 15">
            <a:extLst>
              <a:ext uri="{FF2B5EF4-FFF2-40B4-BE49-F238E27FC236}">
                <a16:creationId xmlns:a16="http://schemas.microsoft.com/office/drawing/2014/main" id="{071A4653-6113-1809-6310-96ACCBD1859A}"/>
              </a:ext>
            </a:extLst>
          </p:cNvPr>
          <p:cNvPicPr>
            <a:picLocks noChangeAspect="1"/>
          </p:cNvPicPr>
          <p:nvPr/>
        </p:nvPicPr>
        <p:blipFill>
          <a:blip r:embed="rId6"/>
          <a:stretch>
            <a:fillRect/>
          </a:stretch>
        </p:blipFill>
        <p:spPr>
          <a:xfrm>
            <a:off x="8147543" y="1104949"/>
            <a:ext cx="2751689" cy="1697149"/>
          </a:xfrm>
          <a:prstGeom prst="rect">
            <a:avLst/>
          </a:prstGeom>
        </p:spPr>
      </p:pic>
      <p:cxnSp>
        <p:nvCxnSpPr>
          <p:cNvPr id="17" name="Rechte verbindingslijn met pijl 16">
            <a:extLst>
              <a:ext uri="{FF2B5EF4-FFF2-40B4-BE49-F238E27FC236}">
                <a16:creationId xmlns:a16="http://schemas.microsoft.com/office/drawing/2014/main" id="{D6CBD15C-9E90-4BD3-9248-F415E66A3338}"/>
              </a:ext>
            </a:extLst>
          </p:cNvPr>
          <p:cNvCxnSpPr>
            <a:cxnSpLocks/>
          </p:cNvCxnSpPr>
          <p:nvPr/>
        </p:nvCxnSpPr>
        <p:spPr>
          <a:xfrm flipH="1">
            <a:off x="4897925" y="2117443"/>
            <a:ext cx="3963909" cy="93110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Rechthoek 1">
            <a:extLst>
              <a:ext uri="{FF2B5EF4-FFF2-40B4-BE49-F238E27FC236}">
                <a16:creationId xmlns:a16="http://schemas.microsoft.com/office/drawing/2014/main" id="{AA4C0557-6234-5492-8D3E-C3D0E1FD958C}"/>
              </a:ext>
            </a:extLst>
          </p:cNvPr>
          <p:cNvSpPr/>
          <p:nvPr/>
        </p:nvSpPr>
        <p:spPr>
          <a:xfrm>
            <a:off x="9916468" y="2258890"/>
            <a:ext cx="2065982" cy="65480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nl-NL" sz="1050" dirty="0"/>
              <a:t>Dragend metselwerk (zwaar)</a:t>
            </a:r>
          </a:p>
          <a:p>
            <a:pPr algn="ctr"/>
            <a:r>
              <a:rPr lang="nl-NL" sz="1050" dirty="0"/>
              <a:t>Massieve betonnen vloer, breedplaatvloer (zeer zwaar)</a:t>
            </a:r>
          </a:p>
          <a:p>
            <a:pPr algn="ctr"/>
            <a:r>
              <a:rPr lang="nl-NL" sz="1050" dirty="0"/>
              <a:t>450 kJ/m²*K</a:t>
            </a:r>
          </a:p>
        </p:txBody>
      </p:sp>
      <p:sp>
        <p:nvSpPr>
          <p:cNvPr id="7" name="Rechthoek 6">
            <a:extLst>
              <a:ext uri="{FF2B5EF4-FFF2-40B4-BE49-F238E27FC236}">
                <a16:creationId xmlns:a16="http://schemas.microsoft.com/office/drawing/2014/main" id="{C53294B7-6C32-72A8-A92C-969DF72CE737}"/>
              </a:ext>
            </a:extLst>
          </p:cNvPr>
          <p:cNvSpPr/>
          <p:nvPr/>
        </p:nvSpPr>
        <p:spPr>
          <a:xfrm>
            <a:off x="9940407" y="4155367"/>
            <a:ext cx="1930567" cy="64439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nl-NL" sz="1050" dirty="0"/>
              <a:t>Dragend metselwerk (zwaar)</a:t>
            </a:r>
          </a:p>
          <a:p>
            <a:pPr algn="ctr"/>
            <a:r>
              <a:rPr lang="nl-NL" sz="1050" dirty="0"/>
              <a:t>Niet-massieve betonnen vloer kanaalplatvloer (zwaar)</a:t>
            </a:r>
          </a:p>
          <a:p>
            <a:pPr algn="ctr"/>
            <a:r>
              <a:rPr lang="nl-NL" sz="1050" dirty="0"/>
              <a:t>360 kJ/m²*K</a:t>
            </a:r>
          </a:p>
        </p:txBody>
      </p:sp>
      <p:sp>
        <p:nvSpPr>
          <p:cNvPr id="9" name="Rechthoek 8">
            <a:extLst>
              <a:ext uri="{FF2B5EF4-FFF2-40B4-BE49-F238E27FC236}">
                <a16:creationId xmlns:a16="http://schemas.microsoft.com/office/drawing/2014/main" id="{62A36979-94F7-55FC-A47F-CFBF767599A1}"/>
              </a:ext>
            </a:extLst>
          </p:cNvPr>
          <p:cNvSpPr/>
          <p:nvPr/>
        </p:nvSpPr>
        <p:spPr>
          <a:xfrm>
            <a:off x="9195218" y="5266073"/>
            <a:ext cx="2787231" cy="64439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nl-NL" sz="1050" dirty="0"/>
              <a:t>Wanden binnenzijde geïsoleerd (licht)</a:t>
            </a:r>
          </a:p>
          <a:p>
            <a:pPr algn="ctr"/>
            <a:r>
              <a:rPr lang="nl-NL" sz="1050" dirty="0"/>
              <a:t>Vloer binnenzijde geïsoleerd (licht)</a:t>
            </a:r>
          </a:p>
          <a:p>
            <a:pPr algn="ctr"/>
            <a:r>
              <a:rPr lang="nl-NL" sz="1050" dirty="0"/>
              <a:t>80 kJ/m²*K</a:t>
            </a:r>
          </a:p>
        </p:txBody>
      </p:sp>
      <p:sp>
        <p:nvSpPr>
          <p:cNvPr id="4" name="Tekstvak 3">
            <a:extLst>
              <a:ext uri="{FF2B5EF4-FFF2-40B4-BE49-F238E27FC236}">
                <a16:creationId xmlns:a16="http://schemas.microsoft.com/office/drawing/2014/main" id="{50111E0B-37AE-2EF0-6EFD-ECB322AD5EE2}"/>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4571678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12A9ADF9-A67F-49BC-9F48-83B92BBE894B}"/>
              </a:ext>
            </a:extLst>
          </p:cNvPr>
          <p:cNvSpPr txBox="1">
            <a:spLocks noChangeAspect="1"/>
          </p:cNvSpPr>
          <p:nvPr/>
        </p:nvSpPr>
        <p:spPr>
          <a:xfrm>
            <a:off x="629478" y="1620000"/>
            <a:ext cx="10933872"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Resumé</a:t>
            </a:r>
          </a:p>
          <a:p>
            <a:pPr marL="457200" indent="-457200" fontAlgn="t">
              <a:buFont typeface="+mj-lt"/>
              <a:buAutoNum type="arabicPeriod"/>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de thermische zone </a:t>
            </a:r>
          </a:p>
          <a:p>
            <a:pPr lvl="1"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wat hoort er altijd; niet of soms bij, de overige ruimten</a:t>
            </a:r>
          </a:p>
          <a:p>
            <a:pPr marL="457200" indent="-457200" fontAlgn="t">
              <a:buFont typeface="+mj-lt"/>
              <a:buAutoNum type="arabicPeriod"/>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de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klimatiseringszone</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lvl="1"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zijn er verschillende verwarmings-, koelings- of ventilatiesystemen en zijn 	deze groter of gelijk aan 10% van andere klimatiseringszone?  </a:t>
            </a:r>
          </a:p>
          <a:p>
            <a:pPr marL="457200" indent="-457200" fontAlgn="t">
              <a:buFont typeface="+mj-lt"/>
              <a:buAutoNum type="arabicPeriod"/>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de rekenzone </a:t>
            </a:r>
          </a:p>
          <a:p>
            <a:pPr lvl="1"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Bepaal of er op basis van de bouwstijl of er constructies zijn met verschillende 	specifieke interne warmtecapaciteit (meer dan 80% dezelfde warmtecapaciteit 	en er hoeft niet gesplitst te worden) </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4. Bepaal het GBO</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op basis van de NEN 2580 met uitzonderingen vanuit de NTA 8800</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Uiteindelijk: iedere rekenzone dient volledig apart beoordeeld en doorgerekend te worden</a:t>
            </a:r>
          </a:p>
          <a:p>
            <a:pPr marL="457200" indent="-457200" fontAlgn="t">
              <a:buFont typeface="+mj-lt"/>
              <a:buAutoNum type="arabicPeriod"/>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457200" indent="-457200" fontAlgn="t">
              <a:buFont typeface="+mj-lt"/>
              <a:buAutoNum type="arabicPeriod"/>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3" name="Tekstvak 2">
            <a:extLst>
              <a:ext uri="{FF2B5EF4-FFF2-40B4-BE49-F238E27FC236}">
                <a16:creationId xmlns:a16="http://schemas.microsoft.com/office/drawing/2014/main" id="{F8D196C8-0E6D-DA09-A55C-C547667FF9C6}"/>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08768664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12A9ADF9-A67F-49BC-9F48-83B92BBE894B}"/>
              </a:ext>
            </a:extLst>
          </p:cNvPr>
          <p:cNvSpPr txBox="1">
            <a:spLocks noChangeAspect="1"/>
          </p:cNvSpPr>
          <p:nvPr/>
        </p:nvSpPr>
        <p:spPr>
          <a:xfrm>
            <a:off x="629478" y="1620000"/>
            <a:ext cx="10933872"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Resumé</a:t>
            </a:r>
          </a:p>
          <a:p>
            <a:pPr marL="457200" indent="-457200" fontAlgn="t">
              <a:buFont typeface="+mj-lt"/>
              <a:buAutoNum type="arabicPeriod"/>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de thermische zone </a:t>
            </a:r>
          </a:p>
          <a:p>
            <a:pPr lvl="1"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wat hoort er altijd; niet of soms bij, de overige ruimten</a:t>
            </a:r>
          </a:p>
          <a:p>
            <a:pPr marL="457200" indent="-457200" fontAlgn="t">
              <a:buFont typeface="+mj-lt"/>
              <a:buAutoNum type="arabicPeriod"/>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de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klimatiseringszone</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lvl="1"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zijn er verschillende verwarmings-, koelings- of ventilatiesystemen en zijn 	deze groter of gelijk aan 10% van andere klimatiseringszone?  </a:t>
            </a:r>
          </a:p>
          <a:p>
            <a:pPr marL="457200" indent="-457200" fontAlgn="t">
              <a:buFont typeface="+mj-lt"/>
              <a:buAutoNum type="arabicPeriod"/>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de rekenzone </a:t>
            </a:r>
          </a:p>
          <a:p>
            <a:pPr lvl="1"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Bepaal of er op basis van de bouwstijl of er constructies zijn met verschillende 	specifieke interne warmtecapaciteit (meer dan 80% dezelfde warmtecapaciteit 	en er hoeft niet gesplitst te worden) </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4. Bepaal het GBO</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op basis van de NEN 2580 met uitzonderingen vanuit de NTA 8800</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Uiteindelijk: iedere rekenzone dient volledig apart beoordeeld en doorgerekend te worden</a:t>
            </a:r>
          </a:p>
          <a:p>
            <a:pPr marL="457200" indent="-457200" fontAlgn="t">
              <a:buFont typeface="+mj-lt"/>
              <a:buAutoNum type="arabicPeriod"/>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457200" indent="-457200" fontAlgn="t">
              <a:buFont typeface="+mj-lt"/>
              <a:buAutoNum type="arabicPeriod"/>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4" name="Pijl: gekromd omhoog 3">
            <a:extLst>
              <a:ext uri="{FF2B5EF4-FFF2-40B4-BE49-F238E27FC236}">
                <a16:creationId xmlns:a16="http://schemas.microsoft.com/office/drawing/2014/main" id="{1945ACB5-71BC-CFA9-FCE4-42A6E043C15E}"/>
              </a:ext>
            </a:extLst>
          </p:cNvPr>
          <p:cNvSpPr/>
          <p:nvPr/>
        </p:nvSpPr>
        <p:spPr>
          <a:xfrm rot="16200000">
            <a:off x="2635109" y="2703655"/>
            <a:ext cx="2987962" cy="1943100"/>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chemeClr val="tx1"/>
              </a:solidFill>
            </a:endParaRPr>
          </a:p>
        </p:txBody>
      </p:sp>
      <p:sp>
        <p:nvSpPr>
          <p:cNvPr id="3" name="Tekstvak 2">
            <a:extLst>
              <a:ext uri="{FF2B5EF4-FFF2-40B4-BE49-F238E27FC236}">
                <a16:creationId xmlns:a16="http://schemas.microsoft.com/office/drawing/2014/main" id="{323B40CC-E0FC-6CD5-425F-26D18B77CD9E}"/>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69319658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Oefeningen </a:t>
            </a:r>
          </a:p>
        </p:txBody>
      </p:sp>
      <p:sp>
        <p:nvSpPr>
          <p:cNvPr id="7" name="TextBox 11">
            <a:extLst>
              <a:ext uri="{FF2B5EF4-FFF2-40B4-BE49-F238E27FC236}">
                <a16:creationId xmlns:a16="http://schemas.microsoft.com/office/drawing/2014/main" id="{72B9FA1E-1BE3-4BC1-98EA-F33E55A20885}"/>
              </a:ext>
            </a:extLst>
          </p:cNvPr>
          <p:cNvSpPr txBox="1">
            <a:spLocks noChangeAspect="1"/>
          </p:cNvSpPr>
          <p:nvPr/>
        </p:nvSpPr>
        <p:spPr>
          <a:xfrm>
            <a:off x="2972628" y="1620000"/>
            <a:ext cx="6642152"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Maak oefening 5 uit de Hand-out</a:t>
            </a: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3" name="Tekstvak 2">
            <a:extLst>
              <a:ext uri="{FF2B5EF4-FFF2-40B4-BE49-F238E27FC236}">
                <a16:creationId xmlns:a16="http://schemas.microsoft.com/office/drawing/2014/main" id="{DB4E6C53-ED8C-E9E7-657F-8A65B3BCEDFD}"/>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Oefening tijdens de les</a:t>
            </a:r>
          </a:p>
        </p:txBody>
      </p:sp>
    </p:spTree>
    <p:extLst>
      <p:ext uri="{BB962C8B-B14F-4D97-AF65-F5344CB8AC3E}">
        <p14:creationId xmlns:p14="http://schemas.microsoft.com/office/powerpoint/2010/main" val="310092673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 5</a:t>
            </a:r>
          </a:p>
        </p:txBody>
      </p:sp>
      <p:sp>
        <p:nvSpPr>
          <p:cNvPr id="7" name="TextBox 11">
            <a:extLst>
              <a:ext uri="{FF2B5EF4-FFF2-40B4-BE49-F238E27FC236}">
                <a16:creationId xmlns:a16="http://schemas.microsoft.com/office/drawing/2014/main" id="{72B9FA1E-1BE3-4BC1-98EA-F33E55A20885}"/>
              </a:ext>
            </a:extLst>
          </p:cNvPr>
          <p:cNvSpPr txBox="1">
            <a:spLocks noChangeAspect="1"/>
          </p:cNvSpPr>
          <p:nvPr/>
        </p:nvSpPr>
        <p:spPr>
          <a:xfrm>
            <a:off x="2972627" y="1620000"/>
            <a:ext cx="8200198"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van de hoekwoning de volgende zaken:</a:t>
            </a:r>
          </a:p>
          <a:p>
            <a:pPr marL="342900" indent="-342900" fontAlgn="t">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Thermische zone(s)</a:t>
            </a:r>
          </a:p>
          <a:p>
            <a:pPr marL="342900" indent="-342900" fontAlgn="t">
              <a:buFontTx/>
              <a:buChar char="-"/>
            </a:pP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Klimatiseringszone</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a:t>
            </a:r>
          </a:p>
          <a:p>
            <a:pPr marL="342900" indent="-342900" fontAlgn="t">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Rekenzone(s)</a:t>
            </a:r>
          </a:p>
          <a:p>
            <a:pPr marL="342900" indent="-342900" fontAlgn="t">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GBO per rekenzone</a:t>
            </a:r>
          </a:p>
          <a:p>
            <a:pPr marL="342900" indent="-342900" fontAlgn="t">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Specifieke interne warmtecapaciteit per rekenzone</a:t>
            </a: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Kenmerken van de woning</a:t>
            </a:r>
          </a:p>
          <a:p>
            <a:pPr marL="342900" indent="-342900" fontAlgn="t">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Preferente warmteopwekker warmtepomp</a:t>
            </a:r>
          </a:p>
          <a:p>
            <a:pPr marL="342900" indent="-342900" fontAlgn="t">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Afgiftesysteem woning vloerverwarming (uitgezonderd badkamer) </a:t>
            </a:r>
          </a:p>
          <a:p>
            <a:pPr marL="342900" indent="-342900" fontAlgn="t">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Badkamer elektrische verwarming </a:t>
            </a: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484220BB-5ECD-1B12-32C4-ADAB9A48A01A}"/>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Oefening tijdens de les</a:t>
            </a:r>
          </a:p>
        </p:txBody>
      </p:sp>
    </p:spTree>
    <p:extLst>
      <p:ext uri="{BB962C8B-B14F-4D97-AF65-F5344CB8AC3E}">
        <p14:creationId xmlns:p14="http://schemas.microsoft.com/office/powerpoint/2010/main" val="1755702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D67DCAA1-8C2A-4F09-B599-95496068DD68}"/>
              </a:ext>
            </a:extLst>
          </p:cNvPr>
          <p:cNvSpPr txBox="1">
            <a:spLocks noChangeAspect="1"/>
          </p:cNvSpPr>
          <p:nvPr/>
        </p:nvSpPr>
        <p:spPr>
          <a:xfrm>
            <a:off x="602549" y="1620000"/>
            <a:ext cx="10922701" cy="4860000"/>
          </a:xfrm>
          <a:prstGeom prst="rect">
            <a:avLst/>
          </a:prstGeom>
          <a:noFill/>
          <a:ln>
            <a:noFill/>
          </a:ln>
          <a:effectLst>
            <a:softEdge rad="50800"/>
          </a:effectLst>
        </p:spPr>
        <p:txBody>
          <a:bodyPr wrap="square" tIns="90000" bIns="90000" rtlCol="0">
            <a:noAutofit/>
          </a:bodyPr>
          <a:lstStyle/>
          <a:p>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Het uiteindelijke doel is het opstellen van een energielabel op basis van de NTA 8800, maar hoe doen we dit?</a:t>
            </a:r>
          </a:p>
          <a:p>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85750" indent="-285750">
              <a:buFontTx/>
              <a:buChar char="-"/>
            </a:pPr>
            <a:r>
              <a:rPr lang="nl-NL" sz="1800"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Welke elementen nemen we mee?</a:t>
            </a:r>
          </a:p>
          <a:p>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Alle bouwkundige- én </a:t>
            </a:r>
            <a:r>
              <a:rPr lang="nl-NL" sz="18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klimaatinstallatietechnische</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elementen van het object, vallend binnen de </a:t>
            </a:r>
            <a:r>
              <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Thermische zone (=alle </a:t>
            </a:r>
            <a:r>
              <a:rPr lang="nl-NL" sz="1800" b="1"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labelplichtige</a:t>
            </a:r>
            <a:r>
              <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ruimten)  </a:t>
            </a:r>
          </a:p>
          <a:p>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 de bouwkundige elementen beoordelen we enkel de constructieonderdelen waar warmteverlies optreedt. Deze constructie onderdelen noemen we de thermische schil. </a:t>
            </a:r>
          </a:p>
          <a:p>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thermische schil is samengesteld uit die bouwdelen, die het </a:t>
            </a:r>
            <a:r>
              <a:rPr lang="nl-NL" sz="18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energieprestatieplichtige</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gebouw of deel van het gebouw (thermische zone) scheiden van de buitenomgeving (buitenlucht, grond, water) of aangrenzende onverwarmde ruimten en/of een kruipruimte. </a:t>
            </a:r>
          </a:p>
          <a:p>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Bouwdelen die het </a:t>
            </a:r>
            <a:r>
              <a:rPr lang="nl-NL" sz="18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energieprestatieplichtige</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gebouw/gebouwdeel scheiden van verwarmde ruimten behoren </a:t>
            </a:r>
            <a:r>
              <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niet</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tot de thermische schil, zie ook paragraaf 7.1.</a:t>
            </a:r>
          </a:p>
        </p:txBody>
      </p:sp>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2545392" y="1312182"/>
            <a:ext cx="2542273" cy="4860000"/>
          </a:xfrm>
          <a:prstGeom prst="rect">
            <a:avLst/>
          </a:prstGeom>
          <a:noFill/>
          <a:ln>
            <a:noFill/>
          </a:ln>
          <a:effectLst>
            <a:softEdge rad="50800"/>
          </a:effectLst>
        </p:spPr>
        <p:txBody>
          <a:bodyPr wrap="square" tIns="90000" bIns="90000" rtlCol="0">
            <a:noAutofit/>
          </a:bodyPr>
          <a:lstStyle/>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EP-W in een vogelvlucht</a:t>
            </a:r>
          </a:p>
        </p:txBody>
      </p:sp>
    </p:spTree>
    <p:extLst>
      <p:ext uri="{BB962C8B-B14F-4D97-AF65-F5344CB8AC3E}">
        <p14:creationId xmlns:p14="http://schemas.microsoft.com/office/powerpoint/2010/main" val="93152448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 </a:t>
            </a:r>
          </a:p>
        </p:txBody>
      </p:sp>
      <p:pic>
        <p:nvPicPr>
          <p:cNvPr id="18" name="Afbeelding 17">
            <a:extLst>
              <a:ext uri="{FF2B5EF4-FFF2-40B4-BE49-F238E27FC236}">
                <a16:creationId xmlns:a16="http://schemas.microsoft.com/office/drawing/2014/main" id="{B6B61323-46B3-41E7-9AA6-C46FDCC60759}"/>
              </a:ext>
            </a:extLst>
          </p:cNvPr>
          <p:cNvPicPr>
            <a:picLocks noChangeAspect="1"/>
          </p:cNvPicPr>
          <p:nvPr/>
        </p:nvPicPr>
        <p:blipFill>
          <a:blip r:embed="rId3"/>
          <a:stretch>
            <a:fillRect/>
          </a:stretch>
        </p:blipFill>
        <p:spPr>
          <a:xfrm>
            <a:off x="451141" y="0"/>
            <a:ext cx="5447718" cy="6858000"/>
          </a:xfrm>
          <a:prstGeom prst="rect">
            <a:avLst/>
          </a:prstGeom>
        </p:spPr>
      </p:pic>
      <p:pic>
        <p:nvPicPr>
          <p:cNvPr id="20" name="Afbeelding 19">
            <a:extLst>
              <a:ext uri="{FF2B5EF4-FFF2-40B4-BE49-F238E27FC236}">
                <a16:creationId xmlns:a16="http://schemas.microsoft.com/office/drawing/2014/main" id="{6897E555-78B9-405E-A42A-4977102CA98A}"/>
              </a:ext>
            </a:extLst>
          </p:cNvPr>
          <p:cNvPicPr>
            <a:picLocks noChangeAspect="1"/>
          </p:cNvPicPr>
          <p:nvPr/>
        </p:nvPicPr>
        <p:blipFill>
          <a:blip r:embed="rId4"/>
          <a:stretch>
            <a:fillRect/>
          </a:stretch>
        </p:blipFill>
        <p:spPr>
          <a:xfrm>
            <a:off x="6577731" y="210493"/>
            <a:ext cx="5340556" cy="6461912"/>
          </a:xfrm>
          <a:prstGeom prst="rect">
            <a:avLst/>
          </a:prstGeom>
        </p:spPr>
      </p:pic>
      <p:sp>
        <p:nvSpPr>
          <p:cNvPr id="2" name="Rechthoek 1">
            <a:extLst>
              <a:ext uri="{FF2B5EF4-FFF2-40B4-BE49-F238E27FC236}">
                <a16:creationId xmlns:a16="http://schemas.microsoft.com/office/drawing/2014/main" id="{6D815A56-F403-53E8-6ACC-1BB3E4EA639F}"/>
              </a:ext>
            </a:extLst>
          </p:cNvPr>
          <p:cNvSpPr/>
          <p:nvPr/>
        </p:nvSpPr>
        <p:spPr>
          <a:xfrm>
            <a:off x="6577731" y="5879939"/>
            <a:ext cx="1107859" cy="60006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nl-NL" dirty="0"/>
              <a:t>dakraam</a:t>
            </a:r>
          </a:p>
        </p:txBody>
      </p:sp>
      <p:cxnSp>
        <p:nvCxnSpPr>
          <p:cNvPr id="4" name="Rechte verbindingslijn met pijl 3">
            <a:extLst>
              <a:ext uri="{FF2B5EF4-FFF2-40B4-BE49-F238E27FC236}">
                <a16:creationId xmlns:a16="http://schemas.microsoft.com/office/drawing/2014/main" id="{C8B719A4-A502-1598-EFFB-4CE1E06CA27C}"/>
              </a:ext>
            </a:extLst>
          </p:cNvPr>
          <p:cNvCxnSpPr>
            <a:cxnSpLocks/>
            <a:stCxn id="2" idx="3"/>
          </p:cNvCxnSpPr>
          <p:nvPr/>
        </p:nvCxnSpPr>
        <p:spPr>
          <a:xfrm flipV="1">
            <a:off x="7685590" y="4502552"/>
            <a:ext cx="1956121" cy="167741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380033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CBDDE34-C868-4FEE-A814-C2225677CFEB}"/>
              </a:ext>
            </a:extLst>
          </p:cNvPr>
          <p:cNvSpPr txBox="1">
            <a:spLocks noChangeAspect="1"/>
          </p:cNvSpPr>
          <p:nvPr/>
        </p:nvSpPr>
        <p:spPr>
          <a:xfrm>
            <a:off x="2962900" y="1620000"/>
            <a:ext cx="8640000" cy="4860000"/>
          </a:xfrm>
          <a:prstGeom prst="rect">
            <a:avLst/>
          </a:prstGeom>
          <a:noFill/>
          <a:ln>
            <a:noFill/>
          </a:ln>
          <a:effectLst>
            <a:softEdge rad="50800"/>
          </a:effectLst>
        </p:spPr>
        <p:txBody>
          <a:bodyPr wrap="square" tIns="90000" bIns="90000" rtlCol="0">
            <a:noAutofit/>
          </a:bodyPr>
          <a:lstStyle/>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lvl="1"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13" name="Tekstvak 12">
            <a:extLst>
              <a:ext uri="{FF2B5EF4-FFF2-40B4-BE49-F238E27FC236}">
                <a16:creationId xmlns:a16="http://schemas.microsoft.com/office/drawing/2014/main" id="{B6BB5843-0557-40BC-98C0-D2319AEDB55B}"/>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Voorbeeld </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4" name="Afbeelding 3">
            <a:extLst>
              <a:ext uri="{FF2B5EF4-FFF2-40B4-BE49-F238E27FC236}">
                <a16:creationId xmlns:a16="http://schemas.microsoft.com/office/drawing/2014/main" id="{7BB6B4FA-71A1-44F7-87D5-C454EAB01CAE}"/>
              </a:ext>
            </a:extLst>
          </p:cNvPr>
          <p:cNvPicPr>
            <a:picLocks noChangeAspect="1"/>
          </p:cNvPicPr>
          <p:nvPr/>
        </p:nvPicPr>
        <p:blipFill>
          <a:blip r:embed="rId3"/>
          <a:stretch>
            <a:fillRect/>
          </a:stretch>
        </p:blipFill>
        <p:spPr>
          <a:xfrm>
            <a:off x="0" y="0"/>
            <a:ext cx="5615796" cy="6858000"/>
          </a:xfrm>
          <a:prstGeom prst="rect">
            <a:avLst/>
          </a:prstGeom>
        </p:spPr>
      </p:pic>
      <p:pic>
        <p:nvPicPr>
          <p:cNvPr id="6" name="Afbeelding 5">
            <a:extLst>
              <a:ext uri="{FF2B5EF4-FFF2-40B4-BE49-F238E27FC236}">
                <a16:creationId xmlns:a16="http://schemas.microsoft.com/office/drawing/2014/main" id="{0B1D8023-D3DF-4207-961B-9EF4A7DEADF0}"/>
              </a:ext>
            </a:extLst>
          </p:cNvPr>
          <p:cNvPicPr>
            <a:picLocks noChangeAspect="1"/>
          </p:cNvPicPr>
          <p:nvPr/>
        </p:nvPicPr>
        <p:blipFill>
          <a:blip r:embed="rId4"/>
          <a:stretch>
            <a:fillRect/>
          </a:stretch>
        </p:blipFill>
        <p:spPr>
          <a:xfrm>
            <a:off x="6069133" y="648450"/>
            <a:ext cx="6129217" cy="5238000"/>
          </a:xfrm>
          <a:prstGeom prst="rect">
            <a:avLst/>
          </a:prstGeom>
        </p:spPr>
      </p:pic>
      <p:sp>
        <p:nvSpPr>
          <p:cNvPr id="2" name="Tekstvak 1">
            <a:extLst>
              <a:ext uri="{FF2B5EF4-FFF2-40B4-BE49-F238E27FC236}">
                <a16:creationId xmlns:a16="http://schemas.microsoft.com/office/drawing/2014/main" id="{BA4D501A-9B0D-1439-E6D4-545FB0B1140F}"/>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Oefening tijdens de les</a:t>
            </a:r>
          </a:p>
        </p:txBody>
      </p:sp>
    </p:spTree>
    <p:extLst>
      <p:ext uri="{BB962C8B-B14F-4D97-AF65-F5344CB8AC3E}">
        <p14:creationId xmlns:p14="http://schemas.microsoft.com/office/powerpoint/2010/main" val="428557950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 </a:t>
            </a:r>
          </a:p>
        </p:txBody>
      </p:sp>
      <p:sp>
        <p:nvSpPr>
          <p:cNvPr id="7" name="TextBox 11">
            <a:extLst>
              <a:ext uri="{FF2B5EF4-FFF2-40B4-BE49-F238E27FC236}">
                <a16:creationId xmlns:a16="http://schemas.microsoft.com/office/drawing/2014/main" id="{72B9FA1E-1BE3-4BC1-98EA-F33E55A20885}"/>
              </a:ext>
            </a:extLst>
          </p:cNvPr>
          <p:cNvSpPr txBox="1">
            <a:spLocks noChangeAspect="1"/>
          </p:cNvSpPr>
          <p:nvPr/>
        </p:nvSpPr>
        <p:spPr>
          <a:xfrm>
            <a:off x="2972628" y="1620000"/>
            <a:ext cx="8452456"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van de hoekwoning de volgende zaken:</a:t>
            </a:r>
          </a:p>
          <a:p>
            <a:pPr marL="342900" indent="-342900" fontAlgn="t">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Thermische zone(s)</a:t>
            </a:r>
          </a:p>
          <a:p>
            <a:pPr marL="819302" lvl="1" indent="-342900" fontAlgn="t">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Alle ruimtes behoren tot de thermische zone </a:t>
            </a:r>
          </a:p>
          <a:p>
            <a:pPr marL="342900" indent="-342900" fontAlgn="t">
              <a:buFontTx/>
              <a:buChar char="-"/>
            </a:pP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Klimatiseringszone</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a:t>
            </a:r>
          </a:p>
          <a:p>
            <a:pPr marL="819302" lvl="1" indent="-342900" fontAlgn="t">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 badkamer &lt; 10% ten opzichte van andere klimatiseringszone dus geen andere klimatiseringszone</a:t>
            </a:r>
          </a:p>
          <a:p>
            <a:pPr marL="342900" indent="-342900" fontAlgn="t">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Rekenzone(s)</a:t>
            </a:r>
          </a:p>
          <a:p>
            <a:pPr marL="819302" lvl="1" indent="-342900" fontAlgn="t">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Geen verschil in bouwstijl dus 1 rekenzone</a:t>
            </a:r>
          </a:p>
          <a:p>
            <a:pPr marL="342900" indent="-342900" fontAlgn="t">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GBO per rekenzone</a:t>
            </a:r>
          </a:p>
          <a:p>
            <a:pPr marL="819302" lvl="1" indent="-342900" fontAlgn="t">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BG 9,61 * 6,36 =  61,12 m²</a:t>
            </a:r>
          </a:p>
          <a:p>
            <a:pPr marL="819302" lvl="1" indent="-342900" fontAlgn="t">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1</a:t>
            </a:r>
            <a:r>
              <a:rPr lang="nl-NL" sz="2000" baseline="30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6,43 * 6,36 = 40,90 m²</a:t>
            </a:r>
          </a:p>
          <a:p>
            <a:pPr marL="819302" lvl="1" indent="-342900" fontAlgn="t">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Totaal = 102,02 m² (96,92 m² - 107,12 m²)</a:t>
            </a:r>
          </a:p>
          <a:p>
            <a:pPr marL="342900" indent="-342900" fontAlgn="t">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Specifieke interne warmtecapaciteit per rekenzone</a:t>
            </a:r>
          </a:p>
          <a:p>
            <a:pPr marL="819302" lvl="1" indent="-342900" fontAlgn="t">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Wand = zwaar / vloer = zeer zwaar </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sym typeface="Wingdings" panose="05000000000000000000" pitchFamily="2" charset="2"/>
              </a:rPr>
              <a:t> </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450 kJ/m²*K</a:t>
            </a:r>
          </a:p>
        </p:txBody>
      </p:sp>
      <p:sp>
        <p:nvSpPr>
          <p:cNvPr id="2" name="Tekstvak 1">
            <a:extLst>
              <a:ext uri="{FF2B5EF4-FFF2-40B4-BE49-F238E27FC236}">
                <a16:creationId xmlns:a16="http://schemas.microsoft.com/office/drawing/2014/main" id="{A4ECF84E-C54C-9393-0A37-D15BE3BD7EC9}"/>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Oefening tijdens de les</a:t>
            </a:r>
          </a:p>
        </p:txBody>
      </p:sp>
    </p:spTree>
    <p:extLst>
      <p:ext uri="{BB962C8B-B14F-4D97-AF65-F5344CB8AC3E}">
        <p14:creationId xmlns:p14="http://schemas.microsoft.com/office/powerpoint/2010/main" val="184132125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F81C5-DF67-EA5E-149A-6FAE8F686C42}"/>
            </a:ext>
          </a:extLst>
        </p:cNvPr>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A6BF8AA3-6019-0134-8CC1-E0AD62732558}"/>
              </a:ext>
            </a:extLst>
          </p:cNvPr>
          <p:cNvGraphicFramePr/>
          <p:nvPr/>
        </p:nvGraphicFramePr>
        <p:xfrm>
          <a:off x="2656573" y="1190203"/>
          <a:ext cx="8132233" cy="54214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kstvak 1">
            <a:extLst>
              <a:ext uri="{FF2B5EF4-FFF2-40B4-BE49-F238E27FC236}">
                <a16:creationId xmlns:a16="http://schemas.microsoft.com/office/drawing/2014/main" id="{C6673651-7998-3CF6-B9FC-44DE029E25E8}"/>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72018607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8B2FB7D8-4678-C947-2A88-343BDF065885}"/>
              </a:ext>
            </a:extLst>
          </p:cNvPr>
          <p:cNvGraphicFramePr/>
          <p:nvPr/>
        </p:nvGraphicFramePr>
        <p:xfrm>
          <a:off x="2097723" y="330228"/>
          <a:ext cx="9035332" cy="6197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725351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erelateerde afbeelding">
            <a:extLst>
              <a:ext uri="{FF2B5EF4-FFF2-40B4-BE49-F238E27FC236}">
                <a16:creationId xmlns:a16="http://schemas.microsoft.com/office/drawing/2014/main" id="{B25AFB46-7E2F-4235-BB08-7BD9856374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2851" y="741553"/>
            <a:ext cx="4305299" cy="5906284"/>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a:extLst>
              <a:ext uri="{FF2B5EF4-FFF2-40B4-BE49-F238E27FC236}">
                <a16:creationId xmlns:a16="http://schemas.microsoft.com/office/drawing/2014/main" id="{12BCE01F-3D58-493D-B3B2-6894FB57912A}"/>
              </a:ext>
            </a:extLst>
          </p:cNvPr>
          <p:cNvSpPr/>
          <p:nvPr/>
        </p:nvSpPr>
        <p:spPr>
          <a:xfrm>
            <a:off x="8910536" y="1620000"/>
            <a:ext cx="2334638" cy="1687404"/>
          </a:xfrm>
          <a:prstGeom prst="rect">
            <a:avLst/>
          </a:prstGeom>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nl-NL" dirty="0"/>
          </a:p>
        </p:txBody>
      </p:sp>
      <p:sp>
        <p:nvSpPr>
          <p:cNvPr id="4" name="TextBox 11">
            <a:extLst>
              <a:ext uri="{FF2B5EF4-FFF2-40B4-BE49-F238E27FC236}">
                <a16:creationId xmlns:a16="http://schemas.microsoft.com/office/drawing/2014/main" id="{437ED72E-DA2C-4925-BBFB-8C6CE07998D2}"/>
              </a:ext>
            </a:extLst>
          </p:cNvPr>
          <p:cNvSpPr txBox="1">
            <a:spLocks noChangeAspect="1"/>
          </p:cNvSpPr>
          <p:nvPr/>
        </p:nvSpPr>
        <p:spPr>
          <a:xfrm>
            <a:off x="743777" y="1620000"/>
            <a:ext cx="10390947" cy="4860000"/>
          </a:xfrm>
          <a:prstGeom prst="rect">
            <a:avLst/>
          </a:prstGeom>
          <a:noFill/>
          <a:ln>
            <a:noFill/>
          </a:ln>
          <a:effectLst>
            <a:softEdge rad="50800"/>
          </a:effectLst>
        </p:spPr>
        <p:txBody>
          <a:bodyPr wrap="square" tIns="90000" bIns="90000" rtlCol="0">
            <a:noAutofit/>
          </a:bodyPr>
          <a:lstStyle/>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258713619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Volgende week</a:t>
            </a:r>
          </a:p>
        </p:txBody>
      </p:sp>
      <p:sp>
        <p:nvSpPr>
          <p:cNvPr id="2" name="Rechthoek 1">
            <a:extLst>
              <a:ext uri="{FF2B5EF4-FFF2-40B4-BE49-F238E27FC236}">
                <a16:creationId xmlns:a16="http://schemas.microsoft.com/office/drawing/2014/main" id="{12BCE01F-3D58-493D-B3B2-6894FB57912A}"/>
              </a:ext>
            </a:extLst>
          </p:cNvPr>
          <p:cNvSpPr/>
          <p:nvPr/>
        </p:nvSpPr>
        <p:spPr>
          <a:xfrm>
            <a:off x="8910536" y="1620000"/>
            <a:ext cx="2334638" cy="1687404"/>
          </a:xfrm>
          <a:prstGeom prst="rect">
            <a:avLst/>
          </a:prstGeom>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nl-NL" dirty="0"/>
          </a:p>
        </p:txBody>
      </p:sp>
      <p:sp>
        <p:nvSpPr>
          <p:cNvPr id="4" name="TextBox 11">
            <a:extLst>
              <a:ext uri="{FF2B5EF4-FFF2-40B4-BE49-F238E27FC236}">
                <a16:creationId xmlns:a16="http://schemas.microsoft.com/office/drawing/2014/main" id="{437ED72E-DA2C-4925-BBFB-8C6CE07998D2}"/>
              </a:ext>
            </a:extLst>
          </p:cNvPr>
          <p:cNvSpPr txBox="1">
            <a:spLocks noChangeAspect="1"/>
          </p:cNvSpPr>
          <p:nvPr/>
        </p:nvSpPr>
        <p:spPr>
          <a:xfrm>
            <a:off x="743777" y="1620000"/>
            <a:ext cx="10390947" cy="4860000"/>
          </a:xfrm>
          <a:prstGeom prst="rect">
            <a:avLst/>
          </a:prstGeom>
          <a:noFill/>
          <a:ln>
            <a:noFill/>
          </a:ln>
          <a:effectLst>
            <a:softEdge rad="50800"/>
          </a:effectLst>
        </p:spPr>
        <p:txBody>
          <a:bodyPr wrap="square" tIns="90000" bIns="90000" rtlCol="0">
            <a:noAutofit/>
          </a:bodyPr>
          <a:lstStyle/>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Bestudeer hoofdstuk 6</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Lees hoofdstuk 1 t/m 5</a:t>
            </a: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Volgende week uitgebreid behandelen hoofdstuk 1 t/m 5 (theorie) en start hoofdstuk 7 en 8</a:t>
            </a: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Tussentijdse vragen? Zet ze op de e-mail: </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hlinkClick r:id="rId3"/>
              </a:rPr>
              <a:t>ep@vastgoedbs.nl</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Bedankt voor de aandacht! </a:t>
            </a: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3090459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EP-W in een vogelvlucht</a:t>
            </a:r>
          </a:p>
        </p:txBody>
      </p:sp>
      <p:pic>
        <p:nvPicPr>
          <p:cNvPr id="3" name="Afbeelding 2">
            <a:extLst>
              <a:ext uri="{FF2B5EF4-FFF2-40B4-BE49-F238E27FC236}">
                <a16:creationId xmlns:a16="http://schemas.microsoft.com/office/drawing/2014/main" id="{FF222937-FE65-4655-B300-954D6DFD4636}"/>
              </a:ext>
            </a:extLst>
          </p:cNvPr>
          <p:cNvPicPr>
            <a:picLocks noChangeAspect="1"/>
          </p:cNvPicPr>
          <p:nvPr/>
        </p:nvPicPr>
        <p:blipFill>
          <a:blip r:embed="rId3"/>
          <a:stretch>
            <a:fillRect/>
          </a:stretch>
        </p:blipFill>
        <p:spPr>
          <a:xfrm>
            <a:off x="0" y="556831"/>
            <a:ext cx="12198350" cy="5744338"/>
          </a:xfrm>
          <a:prstGeom prst="rect">
            <a:avLst/>
          </a:prstGeom>
        </p:spPr>
      </p:pic>
      <p:sp>
        <p:nvSpPr>
          <p:cNvPr id="4" name="Tekstvak 3">
            <a:extLst>
              <a:ext uri="{FF2B5EF4-FFF2-40B4-BE49-F238E27FC236}">
                <a16:creationId xmlns:a16="http://schemas.microsoft.com/office/drawing/2014/main" id="{FE992C48-4FBD-46BA-925E-39D7189FE73B}"/>
              </a:ext>
            </a:extLst>
          </p:cNvPr>
          <p:cNvSpPr txBox="1"/>
          <p:nvPr/>
        </p:nvSpPr>
        <p:spPr>
          <a:xfrm>
            <a:off x="10432869" y="3429000"/>
            <a:ext cx="940526" cy="307777"/>
          </a:xfrm>
          <a:prstGeom prst="rect">
            <a:avLst/>
          </a:prstGeom>
          <a:solidFill>
            <a:srgbClr val="99FF99"/>
          </a:solidFill>
          <a:ln>
            <a:solidFill>
              <a:srgbClr val="FFFF00"/>
            </a:solidFill>
          </a:ln>
        </p:spPr>
        <p:txBody>
          <a:bodyPr wrap="square" rtlCol="0">
            <a:spAutoFit/>
          </a:bodyPr>
          <a:lstStyle/>
          <a:p>
            <a:r>
              <a:rPr lang="nl-NL" sz="1400" dirty="0"/>
              <a:t>Verwarmd</a:t>
            </a:r>
            <a:endParaRPr lang="nl-NL" dirty="0"/>
          </a:p>
        </p:txBody>
      </p:sp>
      <p:sp>
        <p:nvSpPr>
          <p:cNvPr id="10" name="Tekstvak 9">
            <a:extLst>
              <a:ext uri="{FF2B5EF4-FFF2-40B4-BE49-F238E27FC236}">
                <a16:creationId xmlns:a16="http://schemas.microsoft.com/office/drawing/2014/main" id="{21C6F732-DA82-43C4-8B3D-BBC991B2D36D}"/>
              </a:ext>
            </a:extLst>
          </p:cNvPr>
          <p:cNvSpPr txBox="1"/>
          <p:nvPr/>
        </p:nvSpPr>
        <p:spPr>
          <a:xfrm>
            <a:off x="114300" y="3428999"/>
            <a:ext cx="940526" cy="307777"/>
          </a:xfrm>
          <a:prstGeom prst="rect">
            <a:avLst/>
          </a:prstGeom>
          <a:solidFill>
            <a:srgbClr val="99FF99"/>
          </a:solidFill>
          <a:ln>
            <a:solidFill>
              <a:srgbClr val="FFFF00"/>
            </a:solidFill>
          </a:ln>
        </p:spPr>
        <p:txBody>
          <a:bodyPr wrap="square" rtlCol="0">
            <a:spAutoFit/>
          </a:bodyPr>
          <a:lstStyle/>
          <a:p>
            <a:r>
              <a:rPr lang="nl-NL" sz="1400" dirty="0"/>
              <a:t>Verwarmd</a:t>
            </a:r>
            <a:endParaRPr lang="nl-NL" dirty="0"/>
          </a:p>
        </p:txBody>
      </p:sp>
      <p:sp>
        <p:nvSpPr>
          <p:cNvPr id="6" name="Tekstvak 5">
            <a:extLst>
              <a:ext uri="{FF2B5EF4-FFF2-40B4-BE49-F238E27FC236}">
                <a16:creationId xmlns:a16="http://schemas.microsoft.com/office/drawing/2014/main" id="{C202C326-C2D3-CD8F-0864-55385AC3C0B3}"/>
              </a:ext>
            </a:extLst>
          </p:cNvPr>
          <p:cNvSpPr txBox="1"/>
          <p:nvPr/>
        </p:nvSpPr>
        <p:spPr>
          <a:xfrm>
            <a:off x="3376942" y="5944148"/>
            <a:ext cx="6129197" cy="3847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dirty="0"/>
              <a:t>Thermische schil = constructie waar warmteverlies optreedt </a:t>
            </a:r>
          </a:p>
        </p:txBody>
      </p:sp>
    </p:spTree>
    <p:extLst>
      <p:ext uri="{BB962C8B-B14F-4D97-AF65-F5344CB8AC3E}">
        <p14:creationId xmlns:p14="http://schemas.microsoft.com/office/powerpoint/2010/main" val="3568717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EP-W in een vogelvlucht</a:t>
            </a:r>
          </a:p>
        </p:txBody>
      </p:sp>
      <p:pic>
        <p:nvPicPr>
          <p:cNvPr id="3" name="Afbeelding 2">
            <a:extLst>
              <a:ext uri="{FF2B5EF4-FFF2-40B4-BE49-F238E27FC236}">
                <a16:creationId xmlns:a16="http://schemas.microsoft.com/office/drawing/2014/main" id="{FF222937-FE65-4655-B300-954D6DFD4636}"/>
              </a:ext>
            </a:extLst>
          </p:cNvPr>
          <p:cNvPicPr>
            <a:picLocks noChangeAspect="1"/>
          </p:cNvPicPr>
          <p:nvPr/>
        </p:nvPicPr>
        <p:blipFill>
          <a:blip r:embed="rId3"/>
          <a:stretch>
            <a:fillRect/>
          </a:stretch>
        </p:blipFill>
        <p:spPr>
          <a:xfrm>
            <a:off x="0" y="556831"/>
            <a:ext cx="12198350" cy="5744338"/>
          </a:xfrm>
          <a:prstGeom prst="rect">
            <a:avLst/>
          </a:prstGeom>
        </p:spPr>
      </p:pic>
      <p:sp>
        <p:nvSpPr>
          <p:cNvPr id="7" name="Vrije vorm: vorm 6">
            <a:extLst>
              <a:ext uri="{FF2B5EF4-FFF2-40B4-BE49-F238E27FC236}">
                <a16:creationId xmlns:a16="http://schemas.microsoft.com/office/drawing/2014/main" id="{937F6E72-AB1B-47E3-8080-DCA213320B03}"/>
              </a:ext>
            </a:extLst>
          </p:cNvPr>
          <p:cNvSpPr/>
          <p:nvPr/>
        </p:nvSpPr>
        <p:spPr>
          <a:xfrm>
            <a:off x="-1" y="130628"/>
            <a:ext cx="11495314" cy="6139543"/>
          </a:xfrm>
          <a:custGeom>
            <a:avLst/>
            <a:gdLst>
              <a:gd name="connsiteX0" fmla="*/ 0 w 11495314"/>
              <a:gd name="connsiteY0" fmla="*/ 6139543 h 6139543"/>
              <a:gd name="connsiteX1" fmla="*/ 278674 w 11495314"/>
              <a:gd name="connsiteY1" fmla="*/ 5878286 h 6139543"/>
              <a:gd name="connsiteX2" fmla="*/ 478971 w 11495314"/>
              <a:gd name="connsiteY2" fmla="*/ 5408023 h 6139543"/>
              <a:gd name="connsiteX3" fmla="*/ 557348 w 11495314"/>
              <a:gd name="connsiteY3" fmla="*/ 5146766 h 6139543"/>
              <a:gd name="connsiteX4" fmla="*/ 1341120 w 11495314"/>
              <a:gd name="connsiteY4" fmla="*/ 5329646 h 6139543"/>
              <a:gd name="connsiteX5" fmla="*/ 1306285 w 11495314"/>
              <a:gd name="connsiteY5" fmla="*/ 5408023 h 6139543"/>
              <a:gd name="connsiteX6" fmla="*/ 3039291 w 11495314"/>
              <a:gd name="connsiteY6" fmla="*/ 5408023 h 6139543"/>
              <a:gd name="connsiteX7" fmla="*/ 3021874 w 11495314"/>
              <a:gd name="connsiteY7" fmla="*/ 5190309 h 6139543"/>
              <a:gd name="connsiteX8" fmla="*/ 4214948 w 11495314"/>
              <a:gd name="connsiteY8" fmla="*/ 5181600 h 6139543"/>
              <a:gd name="connsiteX9" fmla="*/ 4162697 w 11495314"/>
              <a:gd name="connsiteY9" fmla="*/ 5390606 h 6139543"/>
              <a:gd name="connsiteX10" fmla="*/ 7506788 w 11495314"/>
              <a:gd name="connsiteY10" fmla="*/ 5373189 h 6139543"/>
              <a:gd name="connsiteX11" fmla="*/ 7489371 w 11495314"/>
              <a:gd name="connsiteY11" fmla="*/ 5199017 h 6139543"/>
              <a:gd name="connsiteX12" fmla="*/ 8673737 w 11495314"/>
              <a:gd name="connsiteY12" fmla="*/ 5172892 h 6139543"/>
              <a:gd name="connsiteX13" fmla="*/ 8647611 w 11495314"/>
              <a:gd name="connsiteY13" fmla="*/ 5381897 h 6139543"/>
              <a:gd name="connsiteX14" fmla="*/ 11495314 w 11495314"/>
              <a:gd name="connsiteY14" fmla="*/ 5390606 h 6139543"/>
              <a:gd name="connsiteX15" fmla="*/ 11451771 w 11495314"/>
              <a:gd name="connsiteY15" fmla="*/ 3239589 h 6139543"/>
              <a:gd name="connsiteX16" fmla="*/ 10040983 w 11495314"/>
              <a:gd name="connsiteY16" fmla="*/ 1759132 h 6139543"/>
              <a:gd name="connsiteX17" fmla="*/ 8673737 w 11495314"/>
              <a:gd name="connsiteY17" fmla="*/ 1785257 h 6139543"/>
              <a:gd name="connsiteX18" fmla="*/ 8673737 w 11495314"/>
              <a:gd name="connsiteY18" fmla="*/ 1985554 h 6139543"/>
              <a:gd name="connsiteX19" fmla="*/ 7445828 w 11495314"/>
              <a:gd name="connsiteY19" fmla="*/ 1985554 h 6139543"/>
              <a:gd name="connsiteX20" fmla="*/ 7445828 w 11495314"/>
              <a:gd name="connsiteY20" fmla="*/ 1776549 h 6139543"/>
              <a:gd name="connsiteX21" fmla="*/ 4180114 w 11495314"/>
              <a:gd name="connsiteY21" fmla="*/ 1776549 h 6139543"/>
              <a:gd name="connsiteX22" fmla="*/ 4180114 w 11495314"/>
              <a:gd name="connsiteY22" fmla="*/ 1985554 h 6139543"/>
              <a:gd name="connsiteX23" fmla="*/ 3030583 w 11495314"/>
              <a:gd name="connsiteY23" fmla="*/ 1985554 h 6139543"/>
              <a:gd name="connsiteX24" fmla="*/ 3030583 w 11495314"/>
              <a:gd name="connsiteY24" fmla="*/ 1741714 h 6139543"/>
              <a:gd name="connsiteX25" fmla="*/ 1698171 w 11495314"/>
              <a:gd name="connsiteY25" fmla="*/ 1741714 h 6139543"/>
              <a:gd name="connsiteX26" fmla="*/ 1471748 w 11495314"/>
              <a:gd name="connsiteY26" fmla="*/ 1968137 h 6139543"/>
              <a:gd name="connsiteX27" fmla="*/ 1227908 w 11495314"/>
              <a:gd name="connsiteY27" fmla="*/ 1785257 h 6139543"/>
              <a:gd name="connsiteX28" fmla="*/ 1071154 w 11495314"/>
              <a:gd name="connsiteY28" fmla="*/ 1637212 h 6139543"/>
              <a:gd name="connsiteX29" fmla="*/ 905691 w 11495314"/>
              <a:gd name="connsiteY29" fmla="*/ 1480457 h 6139543"/>
              <a:gd name="connsiteX30" fmla="*/ 783771 w 11495314"/>
              <a:gd name="connsiteY30" fmla="*/ 1123406 h 6139543"/>
              <a:gd name="connsiteX31" fmla="*/ 801188 w 11495314"/>
              <a:gd name="connsiteY31" fmla="*/ 870857 h 6139543"/>
              <a:gd name="connsiteX32" fmla="*/ 870857 w 11495314"/>
              <a:gd name="connsiteY32" fmla="*/ 696686 h 6139543"/>
              <a:gd name="connsiteX33" fmla="*/ 931817 w 11495314"/>
              <a:gd name="connsiteY33" fmla="*/ 452846 h 6139543"/>
              <a:gd name="connsiteX34" fmla="*/ 1001485 w 11495314"/>
              <a:gd name="connsiteY34" fmla="*/ 0 h 6139543"/>
              <a:gd name="connsiteX35" fmla="*/ 992777 w 11495314"/>
              <a:gd name="connsiteY35" fmla="*/ 17417 h 613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495314" h="6139543">
                <a:moveTo>
                  <a:pt x="0" y="6139543"/>
                </a:moveTo>
                <a:lnTo>
                  <a:pt x="278674" y="5878286"/>
                </a:lnTo>
                <a:lnTo>
                  <a:pt x="478971" y="5408023"/>
                </a:lnTo>
                <a:lnTo>
                  <a:pt x="557348" y="5146766"/>
                </a:lnTo>
                <a:lnTo>
                  <a:pt x="1341120" y="5329646"/>
                </a:lnTo>
                <a:lnTo>
                  <a:pt x="1306285" y="5408023"/>
                </a:lnTo>
                <a:lnTo>
                  <a:pt x="3039291" y="5408023"/>
                </a:lnTo>
                <a:lnTo>
                  <a:pt x="3021874" y="5190309"/>
                </a:lnTo>
                <a:lnTo>
                  <a:pt x="4214948" y="5181600"/>
                </a:lnTo>
                <a:lnTo>
                  <a:pt x="4162697" y="5390606"/>
                </a:lnTo>
                <a:lnTo>
                  <a:pt x="7506788" y="5373189"/>
                </a:lnTo>
                <a:lnTo>
                  <a:pt x="7489371" y="5199017"/>
                </a:lnTo>
                <a:lnTo>
                  <a:pt x="8673737" y="5172892"/>
                </a:lnTo>
                <a:lnTo>
                  <a:pt x="8647611" y="5381897"/>
                </a:lnTo>
                <a:lnTo>
                  <a:pt x="11495314" y="5390606"/>
                </a:lnTo>
                <a:lnTo>
                  <a:pt x="11451771" y="3239589"/>
                </a:lnTo>
                <a:lnTo>
                  <a:pt x="10040983" y="1759132"/>
                </a:lnTo>
                <a:lnTo>
                  <a:pt x="8673737" y="1785257"/>
                </a:lnTo>
                <a:lnTo>
                  <a:pt x="8673737" y="1985554"/>
                </a:lnTo>
                <a:lnTo>
                  <a:pt x="7445828" y="1985554"/>
                </a:lnTo>
                <a:lnTo>
                  <a:pt x="7445828" y="1776549"/>
                </a:lnTo>
                <a:lnTo>
                  <a:pt x="4180114" y="1776549"/>
                </a:lnTo>
                <a:lnTo>
                  <a:pt x="4180114" y="1985554"/>
                </a:lnTo>
                <a:lnTo>
                  <a:pt x="3030583" y="1985554"/>
                </a:lnTo>
                <a:lnTo>
                  <a:pt x="3030583" y="1741714"/>
                </a:lnTo>
                <a:lnTo>
                  <a:pt x="1698171" y="1741714"/>
                </a:lnTo>
                <a:lnTo>
                  <a:pt x="1471748" y="1968137"/>
                </a:lnTo>
                <a:lnTo>
                  <a:pt x="1227908" y="1785257"/>
                </a:lnTo>
                <a:lnTo>
                  <a:pt x="1071154" y="1637212"/>
                </a:lnTo>
                <a:lnTo>
                  <a:pt x="905691" y="1480457"/>
                </a:lnTo>
                <a:lnTo>
                  <a:pt x="783771" y="1123406"/>
                </a:lnTo>
                <a:lnTo>
                  <a:pt x="801188" y="870857"/>
                </a:lnTo>
                <a:lnTo>
                  <a:pt x="870857" y="696686"/>
                </a:lnTo>
                <a:lnTo>
                  <a:pt x="931817" y="452846"/>
                </a:lnTo>
                <a:lnTo>
                  <a:pt x="1001485" y="0"/>
                </a:lnTo>
                <a:lnTo>
                  <a:pt x="992777" y="17417"/>
                </a:lnTo>
              </a:path>
            </a:pathLst>
          </a:custGeom>
          <a:ln w="57150"/>
        </p:spPr>
        <p:style>
          <a:lnRef idx="1">
            <a:schemeClr val="accent2"/>
          </a:lnRef>
          <a:fillRef idx="0">
            <a:schemeClr val="accent2"/>
          </a:fillRef>
          <a:effectRef idx="0">
            <a:schemeClr val="accent2"/>
          </a:effectRef>
          <a:fontRef idx="minor">
            <a:schemeClr val="tx1"/>
          </a:fontRef>
        </p:style>
        <p:txBody>
          <a:bodyPr rtlCol="0" anchor="ctr"/>
          <a:lstStyle/>
          <a:p>
            <a:pPr algn="ctr"/>
            <a:endParaRPr lang="nl-NL" dirty="0"/>
          </a:p>
        </p:txBody>
      </p:sp>
      <p:sp>
        <p:nvSpPr>
          <p:cNvPr id="13" name="Tekstvak 12">
            <a:extLst>
              <a:ext uri="{FF2B5EF4-FFF2-40B4-BE49-F238E27FC236}">
                <a16:creationId xmlns:a16="http://schemas.microsoft.com/office/drawing/2014/main" id="{481CA055-FF0D-40E6-B029-8CA7EA4BAC70}"/>
              </a:ext>
            </a:extLst>
          </p:cNvPr>
          <p:cNvSpPr txBox="1"/>
          <p:nvPr/>
        </p:nvSpPr>
        <p:spPr>
          <a:xfrm>
            <a:off x="10432869" y="3429000"/>
            <a:ext cx="940526" cy="307777"/>
          </a:xfrm>
          <a:prstGeom prst="rect">
            <a:avLst/>
          </a:prstGeom>
          <a:solidFill>
            <a:srgbClr val="99FF99"/>
          </a:solidFill>
          <a:ln>
            <a:solidFill>
              <a:srgbClr val="FFFF00"/>
            </a:solidFill>
          </a:ln>
        </p:spPr>
        <p:txBody>
          <a:bodyPr wrap="square" rtlCol="0">
            <a:spAutoFit/>
          </a:bodyPr>
          <a:lstStyle/>
          <a:p>
            <a:r>
              <a:rPr lang="nl-NL" sz="1400" dirty="0"/>
              <a:t>Verwarmd</a:t>
            </a:r>
            <a:endParaRPr lang="nl-NL" dirty="0"/>
          </a:p>
        </p:txBody>
      </p:sp>
      <p:sp>
        <p:nvSpPr>
          <p:cNvPr id="15" name="Tekstvak 14">
            <a:extLst>
              <a:ext uri="{FF2B5EF4-FFF2-40B4-BE49-F238E27FC236}">
                <a16:creationId xmlns:a16="http://schemas.microsoft.com/office/drawing/2014/main" id="{5AB9F54F-9F8C-46A4-AF05-AF51F3C1BC8B}"/>
              </a:ext>
            </a:extLst>
          </p:cNvPr>
          <p:cNvSpPr txBox="1"/>
          <p:nvPr/>
        </p:nvSpPr>
        <p:spPr>
          <a:xfrm>
            <a:off x="114300" y="3428999"/>
            <a:ext cx="940526" cy="307777"/>
          </a:xfrm>
          <a:prstGeom prst="rect">
            <a:avLst/>
          </a:prstGeom>
          <a:solidFill>
            <a:srgbClr val="99FF99"/>
          </a:solidFill>
          <a:ln>
            <a:solidFill>
              <a:srgbClr val="FFFF00"/>
            </a:solidFill>
          </a:ln>
        </p:spPr>
        <p:txBody>
          <a:bodyPr wrap="square" rtlCol="0">
            <a:spAutoFit/>
          </a:bodyPr>
          <a:lstStyle/>
          <a:p>
            <a:r>
              <a:rPr lang="nl-NL" sz="1400" dirty="0"/>
              <a:t>Verwarmd</a:t>
            </a:r>
            <a:endParaRPr lang="nl-NL" dirty="0"/>
          </a:p>
        </p:txBody>
      </p:sp>
      <p:sp>
        <p:nvSpPr>
          <p:cNvPr id="4" name="Tekstvak 3">
            <a:extLst>
              <a:ext uri="{FF2B5EF4-FFF2-40B4-BE49-F238E27FC236}">
                <a16:creationId xmlns:a16="http://schemas.microsoft.com/office/drawing/2014/main" id="{B6C715ED-2CCB-A570-810F-2A8B876D6BB3}"/>
              </a:ext>
            </a:extLst>
          </p:cNvPr>
          <p:cNvSpPr txBox="1"/>
          <p:nvPr/>
        </p:nvSpPr>
        <p:spPr>
          <a:xfrm>
            <a:off x="3376942" y="5944148"/>
            <a:ext cx="6129197" cy="3847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dirty="0"/>
              <a:t>Thermische schil = constructie waar warmteverlies optreedt </a:t>
            </a:r>
          </a:p>
        </p:txBody>
      </p:sp>
    </p:spTree>
    <p:extLst>
      <p:ext uri="{BB962C8B-B14F-4D97-AF65-F5344CB8AC3E}">
        <p14:creationId xmlns:p14="http://schemas.microsoft.com/office/powerpoint/2010/main" val="1553360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9679B5AC-FD9B-4A6D-B6A0-0F9D652E897C}"/>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Huishoudelijke mededelingen</a:t>
            </a:r>
          </a:p>
        </p:txBody>
      </p:sp>
      <p:sp>
        <p:nvSpPr>
          <p:cNvPr id="7" name="TextBox 11">
            <a:extLst>
              <a:ext uri="{FF2B5EF4-FFF2-40B4-BE49-F238E27FC236}">
                <a16:creationId xmlns:a16="http://schemas.microsoft.com/office/drawing/2014/main" id="{D67DCAA1-8C2A-4F09-B599-95496068DD68}"/>
              </a:ext>
            </a:extLst>
          </p:cNvPr>
          <p:cNvSpPr txBox="1">
            <a:spLocks noChangeAspect="1"/>
          </p:cNvSpPr>
          <p:nvPr/>
        </p:nvSpPr>
        <p:spPr>
          <a:xfrm>
            <a:off x="620561" y="1620000"/>
            <a:ext cx="8640000" cy="4860000"/>
          </a:xfrm>
          <a:prstGeom prst="rect">
            <a:avLst/>
          </a:prstGeom>
          <a:noFill/>
          <a:ln>
            <a:noFill/>
          </a:ln>
          <a:effectLst>
            <a:softEdge rad="50800"/>
          </a:effectLst>
        </p:spPr>
        <p:txBody>
          <a:bodyPr wrap="square" tIns="90000" bIns="90000" rtlCol="0">
            <a:noAutofit/>
          </a:bodyPr>
          <a:lstStyle/>
          <a:p>
            <a:pPr marL="342900" indent="-342900">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Inloop 09.30 uur – Start 10.00 uur</a:t>
            </a:r>
          </a:p>
          <a:p>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Pauze 12.30 uur</a:t>
            </a:r>
          </a:p>
          <a:p>
            <a:pPr marL="342900" indent="-342900">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Einde 16.00 uur</a:t>
            </a:r>
          </a:p>
          <a:p>
            <a:pPr marL="342900" indent="-342900">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Koffie-break indien nodig </a:t>
            </a:r>
          </a:p>
          <a:p>
            <a:pPr marL="342900" indent="-342900">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Telefoon, belangrijk? buiten het lokaal afhandelen</a:t>
            </a:r>
          </a:p>
          <a:p>
            <a:pPr marL="342900" indent="-342900">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Binnenklimaat goed?</a:t>
            </a:r>
          </a:p>
          <a:p>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9773069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EP-W in een vogelvlucht</a:t>
            </a:r>
          </a:p>
        </p:txBody>
      </p:sp>
      <p:pic>
        <p:nvPicPr>
          <p:cNvPr id="3" name="Afbeelding 2">
            <a:extLst>
              <a:ext uri="{FF2B5EF4-FFF2-40B4-BE49-F238E27FC236}">
                <a16:creationId xmlns:a16="http://schemas.microsoft.com/office/drawing/2014/main" id="{FF222937-FE65-4655-B300-954D6DFD4636}"/>
              </a:ext>
            </a:extLst>
          </p:cNvPr>
          <p:cNvPicPr>
            <a:picLocks noChangeAspect="1"/>
          </p:cNvPicPr>
          <p:nvPr/>
        </p:nvPicPr>
        <p:blipFill>
          <a:blip r:embed="rId3"/>
          <a:stretch>
            <a:fillRect/>
          </a:stretch>
        </p:blipFill>
        <p:spPr>
          <a:xfrm>
            <a:off x="0" y="556831"/>
            <a:ext cx="12198350" cy="5744338"/>
          </a:xfrm>
          <a:prstGeom prst="rect">
            <a:avLst/>
          </a:prstGeom>
        </p:spPr>
      </p:pic>
      <p:sp>
        <p:nvSpPr>
          <p:cNvPr id="7" name="Vrije vorm: vorm 6">
            <a:extLst>
              <a:ext uri="{FF2B5EF4-FFF2-40B4-BE49-F238E27FC236}">
                <a16:creationId xmlns:a16="http://schemas.microsoft.com/office/drawing/2014/main" id="{937F6E72-AB1B-47E3-8080-DCA213320B03}"/>
              </a:ext>
            </a:extLst>
          </p:cNvPr>
          <p:cNvSpPr/>
          <p:nvPr/>
        </p:nvSpPr>
        <p:spPr>
          <a:xfrm>
            <a:off x="26126" y="139337"/>
            <a:ext cx="11495314" cy="6139543"/>
          </a:xfrm>
          <a:custGeom>
            <a:avLst/>
            <a:gdLst>
              <a:gd name="connsiteX0" fmla="*/ 0 w 11495314"/>
              <a:gd name="connsiteY0" fmla="*/ 6139543 h 6139543"/>
              <a:gd name="connsiteX1" fmla="*/ 278674 w 11495314"/>
              <a:gd name="connsiteY1" fmla="*/ 5878286 h 6139543"/>
              <a:gd name="connsiteX2" fmla="*/ 478971 w 11495314"/>
              <a:gd name="connsiteY2" fmla="*/ 5408023 h 6139543"/>
              <a:gd name="connsiteX3" fmla="*/ 557348 w 11495314"/>
              <a:gd name="connsiteY3" fmla="*/ 5146766 h 6139543"/>
              <a:gd name="connsiteX4" fmla="*/ 1341120 w 11495314"/>
              <a:gd name="connsiteY4" fmla="*/ 5329646 h 6139543"/>
              <a:gd name="connsiteX5" fmla="*/ 1306285 w 11495314"/>
              <a:gd name="connsiteY5" fmla="*/ 5408023 h 6139543"/>
              <a:gd name="connsiteX6" fmla="*/ 3039291 w 11495314"/>
              <a:gd name="connsiteY6" fmla="*/ 5408023 h 6139543"/>
              <a:gd name="connsiteX7" fmla="*/ 3021874 w 11495314"/>
              <a:gd name="connsiteY7" fmla="*/ 5190309 h 6139543"/>
              <a:gd name="connsiteX8" fmla="*/ 4214948 w 11495314"/>
              <a:gd name="connsiteY8" fmla="*/ 5181600 h 6139543"/>
              <a:gd name="connsiteX9" fmla="*/ 4162697 w 11495314"/>
              <a:gd name="connsiteY9" fmla="*/ 5390606 h 6139543"/>
              <a:gd name="connsiteX10" fmla="*/ 7506788 w 11495314"/>
              <a:gd name="connsiteY10" fmla="*/ 5373189 h 6139543"/>
              <a:gd name="connsiteX11" fmla="*/ 7489371 w 11495314"/>
              <a:gd name="connsiteY11" fmla="*/ 5199017 h 6139543"/>
              <a:gd name="connsiteX12" fmla="*/ 8673737 w 11495314"/>
              <a:gd name="connsiteY12" fmla="*/ 5172892 h 6139543"/>
              <a:gd name="connsiteX13" fmla="*/ 8647611 w 11495314"/>
              <a:gd name="connsiteY13" fmla="*/ 5381897 h 6139543"/>
              <a:gd name="connsiteX14" fmla="*/ 11495314 w 11495314"/>
              <a:gd name="connsiteY14" fmla="*/ 5390606 h 6139543"/>
              <a:gd name="connsiteX15" fmla="*/ 11451771 w 11495314"/>
              <a:gd name="connsiteY15" fmla="*/ 3239589 h 6139543"/>
              <a:gd name="connsiteX16" fmla="*/ 10040983 w 11495314"/>
              <a:gd name="connsiteY16" fmla="*/ 1759132 h 6139543"/>
              <a:gd name="connsiteX17" fmla="*/ 8673737 w 11495314"/>
              <a:gd name="connsiteY17" fmla="*/ 1785257 h 6139543"/>
              <a:gd name="connsiteX18" fmla="*/ 8673737 w 11495314"/>
              <a:gd name="connsiteY18" fmla="*/ 1985554 h 6139543"/>
              <a:gd name="connsiteX19" fmla="*/ 7445828 w 11495314"/>
              <a:gd name="connsiteY19" fmla="*/ 1985554 h 6139543"/>
              <a:gd name="connsiteX20" fmla="*/ 7445828 w 11495314"/>
              <a:gd name="connsiteY20" fmla="*/ 1776549 h 6139543"/>
              <a:gd name="connsiteX21" fmla="*/ 4180114 w 11495314"/>
              <a:gd name="connsiteY21" fmla="*/ 1776549 h 6139543"/>
              <a:gd name="connsiteX22" fmla="*/ 4180114 w 11495314"/>
              <a:gd name="connsiteY22" fmla="*/ 1985554 h 6139543"/>
              <a:gd name="connsiteX23" fmla="*/ 3030583 w 11495314"/>
              <a:gd name="connsiteY23" fmla="*/ 1985554 h 6139543"/>
              <a:gd name="connsiteX24" fmla="*/ 3030583 w 11495314"/>
              <a:gd name="connsiteY24" fmla="*/ 1741714 h 6139543"/>
              <a:gd name="connsiteX25" fmla="*/ 1698171 w 11495314"/>
              <a:gd name="connsiteY25" fmla="*/ 1741714 h 6139543"/>
              <a:gd name="connsiteX26" fmla="*/ 1471748 w 11495314"/>
              <a:gd name="connsiteY26" fmla="*/ 1968137 h 6139543"/>
              <a:gd name="connsiteX27" fmla="*/ 1227908 w 11495314"/>
              <a:gd name="connsiteY27" fmla="*/ 1785257 h 6139543"/>
              <a:gd name="connsiteX28" fmla="*/ 1071154 w 11495314"/>
              <a:gd name="connsiteY28" fmla="*/ 1637212 h 6139543"/>
              <a:gd name="connsiteX29" fmla="*/ 905691 w 11495314"/>
              <a:gd name="connsiteY29" fmla="*/ 1480457 h 6139543"/>
              <a:gd name="connsiteX30" fmla="*/ 783771 w 11495314"/>
              <a:gd name="connsiteY30" fmla="*/ 1123406 h 6139543"/>
              <a:gd name="connsiteX31" fmla="*/ 801188 w 11495314"/>
              <a:gd name="connsiteY31" fmla="*/ 870857 h 6139543"/>
              <a:gd name="connsiteX32" fmla="*/ 870857 w 11495314"/>
              <a:gd name="connsiteY32" fmla="*/ 696686 h 6139543"/>
              <a:gd name="connsiteX33" fmla="*/ 931817 w 11495314"/>
              <a:gd name="connsiteY33" fmla="*/ 452846 h 6139543"/>
              <a:gd name="connsiteX34" fmla="*/ 1001485 w 11495314"/>
              <a:gd name="connsiteY34" fmla="*/ 0 h 6139543"/>
              <a:gd name="connsiteX35" fmla="*/ 992777 w 11495314"/>
              <a:gd name="connsiteY35" fmla="*/ 17417 h 613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495314" h="6139543">
                <a:moveTo>
                  <a:pt x="0" y="6139543"/>
                </a:moveTo>
                <a:lnTo>
                  <a:pt x="278674" y="5878286"/>
                </a:lnTo>
                <a:lnTo>
                  <a:pt x="478971" y="5408023"/>
                </a:lnTo>
                <a:lnTo>
                  <a:pt x="557348" y="5146766"/>
                </a:lnTo>
                <a:lnTo>
                  <a:pt x="1341120" y="5329646"/>
                </a:lnTo>
                <a:lnTo>
                  <a:pt x="1306285" y="5408023"/>
                </a:lnTo>
                <a:lnTo>
                  <a:pt x="3039291" y="5408023"/>
                </a:lnTo>
                <a:lnTo>
                  <a:pt x="3021874" y="5190309"/>
                </a:lnTo>
                <a:lnTo>
                  <a:pt x="4214948" y="5181600"/>
                </a:lnTo>
                <a:lnTo>
                  <a:pt x="4162697" y="5390606"/>
                </a:lnTo>
                <a:lnTo>
                  <a:pt x="7506788" y="5373189"/>
                </a:lnTo>
                <a:lnTo>
                  <a:pt x="7489371" y="5199017"/>
                </a:lnTo>
                <a:lnTo>
                  <a:pt x="8673737" y="5172892"/>
                </a:lnTo>
                <a:lnTo>
                  <a:pt x="8647611" y="5381897"/>
                </a:lnTo>
                <a:lnTo>
                  <a:pt x="11495314" y="5390606"/>
                </a:lnTo>
                <a:lnTo>
                  <a:pt x="11451771" y="3239589"/>
                </a:lnTo>
                <a:lnTo>
                  <a:pt x="10040983" y="1759132"/>
                </a:lnTo>
                <a:lnTo>
                  <a:pt x="8673737" y="1785257"/>
                </a:lnTo>
                <a:lnTo>
                  <a:pt x="8673737" y="1985554"/>
                </a:lnTo>
                <a:lnTo>
                  <a:pt x="7445828" y="1985554"/>
                </a:lnTo>
                <a:lnTo>
                  <a:pt x="7445828" y="1776549"/>
                </a:lnTo>
                <a:lnTo>
                  <a:pt x="4180114" y="1776549"/>
                </a:lnTo>
                <a:lnTo>
                  <a:pt x="4180114" y="1985554"/>
                </a:lnTo>
                <a:lnTo>
                  <a:pt x="3030583" y="1985554"/>
                </a:lnTo>
                <a:lnTo>
                  <a:pt x="3030583" y="1741714"/>
                </a:lnTo>
                <a:lnTo>
                  <a:pt x="1698171" y="1741714"/>
                </a:lnTo>
                <a:lnTo>
                  <a:pt x="1471748" y="1968137"/>
                </a:lnTo>
                <a:lnTo>
                  <a:pt x="1227908" y="1785257"/>
                </a:lnTo>
                <a:lnTo>
                  <a:pt x="1071154" y="1637212"/>
                </a:lnTo>
                <a:lnTo>
                  <a:pt x="905691" y="1480457"/>
                </a:lnTo>
                <a:lnTo>
                  <a:pt x="783771" y="1123406"/>
                </a:lnTo>
                <a:lnTo>
                  <a:pt x="801188" y="870857"/>
                </a:lnTo>
                <a:lnTo>
                  <a:pt x="870857" y="696686"/>
                </a:lnTo>
                <a:lnTo>
                  <a:pt x="931817" y="452846"/>
                </a:lnTo>
                <a:lnTo>
                  <a:pt x="1001485" y="0"/>
                </a:lnTo>
                <a:lnTo>
                  <a:pt x="992777" y="17417"/>
                </a:ln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2" name="Vrije vorm: vorm 1">
            <a:extLst>
              <a:ext uri="{FF2B5EF4-FFF2-40B4-BE49-F238E27FC236}">
                <a16:creationId xmlns:a16="http://schemas.microsoft.com/office/drawing/2014/main" id="{F407071A-6F0D-4DAF-9413-6AFF23690061}"/>
              </a:ext>
            </a:extLst>
          </p:cNvPr>
          <p:cNvSpPr/>
          <p:nvPr/>
        </p:nvSpPr>
        <p:spPr>
          <a:xfrm>
            <a:off x="1358537" y="3875314"/>
            <a:ext cx="2290354" cy="1689463"/>
          </a:xfrm>
          <a:custGeom>
            <a:avLst/>
            <a:gdLst>
              <a:gd name="connsiteX0" fmla="*/ 0 w 2290354"/>
              <a:gd name="connsiteY0" fmla="*/ 69669 h 1689463"/>
              <a:gd name="connsiteX1" fmla="*/ 0 w 2290354"/>
              <a:gd name="connsiteY1" fmla="*/ 1689463 h 1689463"/>
              <a:gd name="connsiteX2" fmla="*/ 1672046 w 2290354"/>
              <a:gd name="connsiteY2" fmla="*/ 1689463 h 1689463"/>
              <a:gd name="connsiteX3" fmla="*/ 1672046 w 2290354"/>
              <a:gd name="connsiteY3" fmla="*/ 1445623 h 1689463"/>
              <a:gd name="connsiteX4" fmla="*/ 2290354 w 2290354"/>
              <a:gd name="connsiteY4" fmla="*/ 1445623 h 1689463"/>
              <a:gd name="connsiteX5" fmla="*/ 2290354 w 2290354"/>
              <a:gd name="connsiteY5" fmla="*/ 0 h 1689463"/>
              <a:gd name="connsiteX6" fmla="*/ 1672046 w 2290354"/>
              <a:gd name="connsiteY6" fmla="*/ 0 h 1689463"/>
              <a:gd name="connsiteX7" fmla="*/ 1672046 w 2290354"/>
              <a:gd name="connsiteY7" fmla="*/ 156755 h 1689463"/>
              <a:gd name="connsiteX8" fmla="*/ 635726 w 2290354"/>
              <a:gd name="connsiteY8" fmla="*/ 156755 h 1689463"/>
              <a:gd name="connsiteX9" fmla="*/ 635726 w 2290354"/>
              <a:gd name="connsiteY9" fmla="*/ 43543 h 1689463"/>
              <a:gd name="connsiteX10" fmla="*/ 0 w 2290354"/>
              <a:gd name="connsiteY10" fmla="*/ 69669 h 168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0354" h="1689463">
                <a:moveTo>
                  <a:pt x="0" y="69669"/>
                </a:moveTo>
                <a:lnTo>
                  <a:pt x="0" y="1689463"/>
                </a:lnTo>
                <a:lnTo>
                  <a:pt x="1672046" y="1689463"/>
                </a:lnTo>
                <a:lnTo>
                  <a:pt x="1672046" y="1445623"/>
                </a:lnTo>
                <a:lnTo>
                  <a:pt x="2290354" y="1445623"/>
                </a:lnTo>
                <a:lnTo>
                  <a:pt x="2290354" y="0"/>
                </a:lnTo>
                <a:lnTo>
                  <a:pt x="1672046" y="0"/>
                </a:lnTo>
                <a:lnTo>
                  <a:pt x="1672046" y="156755"/>
                </a:lnTo>
                <a:lnTo>
                  <a:pt x="635726" y="156755"/>
                </a:lnTo>
                <a:lnTo>
                  <a:pt x="635726" y="43543"/>
                </a:lnTo>
                <a:lnTo>
                  <a:pt x="0" y="69669"/>
                </a:lnTo>
                <a:close/>
              </a:path>
            </a:pathLst>
          </a:custGeom>
          <a:solidFill>
            <a:srgbClr val="92D050">
              <a:alpha val="4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4" name="Vrije vorm: vorm 3">
            <a:extLst>
              <a:ext uri="{FF2B5EF4-FFF2-40B4-BE49-F238E27FC236}">
                <a16:creationId xmlns:a16="http://schemas.microsoft.com/office/drawing/2014/main" id="{0067EF7D-1CB2-4BB5-8E33-66457359068F}"/>
              </a:ext>
            </a:extLst>
          </p:cNvPr>
          <p:cNvSpPr/>
          <p:nvPr/>
        </p:nvSpPr>
        <p:spPr>
          <a:xfrm>
            <a:off x="8072846" y="3718560"/>
            <a:ext cx="2281645" cy="1793966"/>
          </a:xfrm>
          <a:custGeom>
            <a:avLst/>
            <a:gdLst>
              <a:gd name="connsiteX0" fmla="*/ 0 w 2281645"/>
              <a:gd name="connsiteY0" fmla="*/ 1584960 h 1793966"/>
              <a:gd name="connsiteX1" fmla="*/ 635725 w 2281645"/>
              <a:gd name="connsiteY1" fmla="*/ 1584960 h 1793966"/>
              <a:gd name="connsiteX2" fmla="*/ 635725 w 2281645"/>
              <a:gd name="connsiteY2" fmla="*/ 1793966 h 1793966"/>
              <a:gd name="connsiteX3" fmla="*/ 2281645 w 2281645"/>
              <a:gd name="connsiteY3" fmla="*/ 1793966 h 1793966"/>
              <a:gd name="connsiteX4" fmla="*/ 2281645 w 2281645"/>
              <a:gd name="connsiteY4" fmla="*/ 0 h 1793966"/>
              <a:gd name="connsiteX5" fmla="*/ 1689463 w 2281645"/>
              <a:gd name="connsiteY5" fmla="*/ 0 h 1793966"/>
              <a:gd name="connsiteX6" fmla="*/ 1689463 w 2281645"/>
              <a:gd name="connsiteY6" fmla="*/ 200297 h 1793966"/>
              <a:gd name="connsiteX7" fmla="*/ 34834 w 2281645"/>
              <a:gd name="connsiteY7" fmla="*/ 200297 h 1793966"/>
              <a:gd name="connsiteX8" fmla="*/ 0 w 2281645"/>
              <a:gd name="connsiteY8" fmla="*/ 1584960 h 179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1645" h="1793966">
                <a:moveTo>
                  <a:pt x="0" y="1584960"/>
                </a:moveTo>
                <a:lnTo>
                  <a:pt x="635725" y="1584960"/>
                </a:lnTo>
                <a:lnTo>
                  <a:pt x="635725" y="1793966"/>
                </a:lnTo>
                <a:lnTo>
                  <a:pt x="2281645" y="1793966"/>
                </a:lnTo>
                <a:lnTo>
                  <a:pt x="2281645" y="0"/>
                </a:lnTo>
                <a:lnTo>
                  <a:pt x="1689463" y="0"/>
                </a:lnTo>
                <a:lnTo>
                  <a:pt x="1689463" y="200297"/>
                </a:lnTo>
                <a:lnTo>
                  <a:pt x="34834" y="200297"/>
                </a:lnTo>
                <a:lnTo>
                  <a:pt x="0" y="1584960"/>
                </a:lnTo>
                <a:close/>
              </a:path>
            </a:pathLst>
          </a:custGeom>
          <a:solidFill>
            <a:srgbClr val="99FF99">
              <a:alpha val="4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6" name="Tekstvak 5">
            <a:extLst>
              <a:ext uri="{FF2B5EF4-FFF2-40B4-BE49-F238E27FC236}">
                <a16:creationId xmlns:a16="http://schemas.microsoft.com/office/drawing/2014/main" id="{3FDA5D31-0CBB-4F43-BD6B-54733279E243}"/>
              </a:ext>
            </a:extLst>
          </p:cNvPr>
          <p:cNvSpPr txBox="1"/>
          <p:nvPr/>
        </p:nvSpPr>
        <p:spPr>
          <a:xfrm>
            <a:off x="10432869" y="3429000"/>
            <a:ext cx="940526" cy="307777"/>
          </a:xfrm>
          <a:prstGeom prst="rect">
            <a:avLst/>
          </a:prstGeom>
          <a:solidFill>
            <a:srgbClr val="99FF99"/>
          </a:solidFill>
          <a:ln>
            <a:solidFill>
              <a:srgbClr val="FFFF00"/>
            </a:solidFill>
          </a:ln>
        </p:spPr>
        <p:txBody>
          <a:bodyPr wrap="square" rtlCol="0">
            <a:spAutoFit/>
          </a:bodyPr>
          <a:lstStyle/>
          <a:p>
            <a:r>
              <a:rPr lang="nl-NL" sz="1400" dirty="0"/>
              <a:t>Verwarmd</a:t>
            </a:r>
            <a:endParaRPr lang="nl-NL" dirty="0"/>
          </a:p>
        </p:txBody>
      </p:sp>
      <p:sp>
        <p:nvSpPr>
          <p:cNvPr id="16" name="Tekstvak 15">
            <a:extLst>
              <a:ext uri="{FF2B5EF4-FFF2-40B4-BE49-F238E27FC236}">
                <a16:creationId xmlns:a16="http://schemas.microsoft.com/office/drawing/2014/main" id="{5A2C008A-B85E-4EE5-8B93-1F7629A69B57}"/>
              </a:ext>
            </a:extLst>
          </p:cNvPr>
          <p:cNvSpPr txBox="1"/>
          <p:nvPr/>
        </p:nvSpPr>
        <p:spPr>
          <a:xfrm>
            <a:off x="114300" y="3428999"/>
            <a:ext cx="940526" cy="307777"/>
          </a:xfrm>
          <a:prstGeom prst="rect">
            <a:avLst/>
          </a:prstGeom>
          <a:solidFill>
            <a:srgbClr val="99FF99"/>
          </a:solidFill>
          <a:ln>
            <a:solidFill>
              <a:srgbClr val="FFFF00"/>
            </a:solidFill>
          </a:ln>
        </p:spPr>
        <p:txBody>
          <a:bodyPr wrap="square" rtlCol="0">
            <a:spAutoFit/>
          </a:bodyPr>
          <a:lstStyle/>
          <a:p>
            <a:r>
              <a:rPr lang="nl-NL" sz="1400" dirty="0"/>
              <a:t>Verwarmd</a:t>
            </a:r>
            <a:endParaRPr lang="nl-NL" dirty="0"/>
          </a:p>
        </p:txBody>
      </p:sp>
      <p:sp>
        <p:nvSpPr>
          <p:cNvPr id="10" name="Vrije vorm: vorm 9">
            <a:extLst>
              <a:ext uri="{FF2B5EF4-FFF2-40B4-BE49-F238E27FC236}">
                <a16:creationId xmlns:a16="http://schemas.microsoft.com/office/drawing/2014/main" id="{EFCB19B5-C5D7-4B43-80A7-59489D7004F0}"/>
              </a:ext>
            </a:extLst>
          </p:cNvPr>
          <p:cNvSpPr/>
          <p:nvPr/>
        </p:nvSpPr>
        <p:spPr>
          <a:xfrm>
            <a:off x="-12156" y="134160"/>
            <a:ext cx="11495314" cy="6139543"/>
          </a:xfrm>
          <a:custGeom>
            <a:avLst/>
            <a:gdLst>
              <a:gd name="connsiteX0" fmla="*/ 0 w 11495314"/>
              <a:gd name="connsiteY0" fmla="*/ 6139543 h 6139543"/>
              <a:gd name="connsiteX1" fmla="*/ 278674 w 11495314"/>
              <a:gd name="connsiteY1" fmla="*/ 5878286 h 6139543"/>
              <a:gd name="connsiteX2" fmla="*/ 478971 w 11495314"/>
              <a:gd name="connsiteY2" fmla="*/ 5408023 h 6139543"/>
              <a:gd name="connsiteX3" fmla="*/ 557348 w 11495314"/>
              <a:gd name="connsiteY3" fmla="*/ 5146766 h 6139543"/>
              <a:gd name="connsiteX4" fmla="*/ 1341120 w 11495314"/>
              <a:gd name="connsiteY4" fmla="*/ 5329646 h 6139543"/>
              <a:gd name="connsiteX5" fmla="*/ 1306285 w 11495314"/>
              <a:gd name="connsiteY5" fmla="*/ 5408023 h 6139543"/>
              <a:gd name="connsiteX6" fmla="*/ 3039291 w 11495314"/>
              <a:gd name="connsiteY6" fmla="*/ 5408023 h 6139543"/>
              <a:gd name="connsiteX7" fmla="*/ 3021874 w 11495314"/>
              <a:gd name="connsiteY7" fmla="*/ 5190309 h 6139543"/>
              <a:gd name="connsiteX8" fmla="*/ 4214948 w 11495314"/>
              <a:gd name="connsiteY8" fmla="*/ 5181600 h 6139543"/>
              <a:gd name="connsiteX9" fmla="*/ 4162697 w 11495314"/>
              <a:gd name="connsiteY9" fmla="*/ 5390606 h 6139543"/>
              <a:gd name="connsiteX10" fmla="*/ 7506788 w 11495314"/>
              <a:gd name="connsiteY10" fmla="*/ 5373189 h 6139543"/>
              <a:gd name="connsiteX11" fmla="*/ 7489371 w 11495314"/>
              <a:gd name="connsiteY11" fmla="*/ 5199017 h 6139543"/>
              <a:gd name="connsiteX12" fmla="*/ 8673737 w 11495314"/>
              <a:gd name="connsiteY12" fmla="*/ 5172892 h 6139543"/>
              <a:gd name="connsiteX13" fmla="*/ 8647611 w 11495314"/>
              <a:gd name="connsiteY13" fmla="*/ 5381897 h 6139543"/>
              <a:gd name="connsiteX14" fmla="*/ 11495314 w 11495314"/>
              <a:gd name="connsiteY14" fmla="*/ 5390606 h 6139543"/>
              <a:gd name="connsiteX15" fmla="*/ 11451771 w 11495314"/>
              <a:gd name="connsiteY15" fmla="*/ 3239589 h 6139543"/>
              <a:gd name="connsiteX16" fmla="*/ 10040983 w 11495314"/>
              <a:gd name="connsiteY16" fmla="*/ 1759132 h 6139543"/>
              <a:gd name="connsiteX17" fmla="*/ 8673737 w 11495314"/>
              <a:gd name="connsiteY17" fmla="*/ 1785257 h 6139543"/>
              <a:gd name="connsiteX18" fmla="*/ 8673737 w 11495314"/>
              <a:gd name="connsiteY18" fmla="*/ 1985554 h 6139543"/>
              <a:gd name="connsiteX19" fmla="*/ 7445828 w 11495314"/>
              <a:gd name="connsiteY19" fmla="*/ 1985554 h 6139543"/>
              <a:gd name="connsiteX20" fmla="*/ 7445828 w 11495314"/>
              <a:gd name="connsiteY20" fmla="*/ 1776549 h 6139543"/>
              <a:gd name="connsiteX21" fmla="*/ 4180114 w 11495314"/>
              <a:gd name="connsiteY21" fmla="*/ 1776549 h 6139543"/>
              <a:gd name="connsiteX22" fmla="*/ 4180114 w 11495314"/>
              <a:gd name="connsiteY22" fmla="*/ 1985554 h 6139543"/>
              <a:gd name="connsiteX23" fmla="*/ 3030583 w 11495314"/>
              <a:gd name="connsiteY23" fmla="*/ 1985554 h 6139543"/>
              <a:gd name="connsiteX24" fmla="*/ 3030583 w 11495314"/>
              <a:gd name="connsiteY24" fmla="*/ 1741714 h 6139543"/>
              <a:gd name="connsiteX25" fmla="*/ 1698171 w 11495314"/>
              <a:gd name="connsiteY25" fmla="*/ 1741714 h 6139543"/>
              <a:gd name="connsiteX26" fmla="*/ 1471748 w 11495314"/>
              <a:gd name="connsiteY26" fmla="*/ 1968137 h 6139543"/>
              <a:gd name="connsiteX27" fmla="*/ 1227908 w 11495314"/>
              <a:gd name="connsiteY27" fmla="*/ 1785257 h 6139543"/>
              <a:gd name="connsiteX28" fmla="*/ 1071154 w 11495314"/>
              <a:gd name="connsiteY28" fmla="*/ 1637212 h 6139543"/>
              <a:gd name="connsiteX29" fmla="*/ 905691 w 11495314"/>
              <a:gd name="connsiteY29" fmla="*/ 1480457 h 6139543"/>
              <a:gd name="connsiteX30" fmla="*/ 783771 w 11495314"/>
              <a:gd name="connsiteY30" fmla="*/ 1123406 h 6139543"/>
              <a:gd name="connsiteX31" fmla="*/ 801188 w 11495314"/>
              <a:gd name="connsiteY31" fmla="*/ 870857 h 6139543"/>
              <a:gd name="connsiteX32" fmla="*/ 870857 w 11495314"/>
              <a:gd name="connsiteY32" fmla="*/ 696686 h 6139543"/>
              <a:gd name="connsiteX33" fmla="*/ 931817 w 11495314"/>
              <a:gd name="connsiteY33" fmla="*/ 452846 h 6139543"/>
              <a:gd name="connsiteX34" fmla="*/ 1001485 w 11495314"/>
              <a:gd name="connsiteY34" fmla="*/ 0 h 6139543"/>
              <a:gd name="connsiteX35" fmla="*/ 992777 w 11495314"/>
              <a:gd name="connsiteY35" fmla="*/ 17417 h 613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495314" h="6139543">
                <a:moveTo>
                  <a:pt x="0" y="6139543"/>
                </a:moveTo>
                <a:lnTo>
                  <a:pt x="278674" y="5878286"/>
                </a:lnTo>
                <a:lnTo>
                  <a:pt x="478971" y="5408023"/>
                </a:lnTo>
                <a:lnTo>
                  <a:pt x="557348" y="5146766"/>
                </a:lnTo>
                <a:lnTo>
                  <a:pt x="1341120" y="5329646"/>
                </a:lnTo>
                <a:lnTo>
                  <a:pt x="1306285" y="5408023"/>
                </a:lnTo>
                <a:lnTo>
                  <a:pt x="3039291" y="5408023"/>
                </a:lnTo>
                <a:lnTo>
                  <a:pt x="3021874" y="5190309"/>
                </a:lnTo>
                <a:lnTo>
                  <a:pt x="4214948" y="5181600"/>
                </a:lnTo>
                <a:lnTo>
                  <a:pt x="4162697" y="5390606"/>
                </a:lnTo>
                <a:lnTo>
                  <a:pt x="7506788" y="5373189"/>
                </a:lnTo>
                <a:lnTo>
                  <a:pt x="7489371" y="5199017"/>
                </a:lnTo>
                <a:lnTo>
                  <a:pt x="8673737" y="5172892"/>
                </a:lnTo>
                <a:lnTo>
                  <a:pt x="8647611" y="5381897"/>
                </a:lnTo>
                <a:lnTo>
                  <a:pt x="11495314" y="5390606"/>
                </a:lnTo>
                <a:lnTo>
                  <a:pt x="11451771" y="3239589"/>
                </a:lnTo>
                <a:lnTo>
                  <a:pt x="10040983" y="1759132"/>
                </a:lnTo>
                <a:lnTo>
                  <a:pt x="8673737" y="1785257"/>
                </a:lnTo>
                <a:lnTo>
                  <a:pt x="8673737" y="1985554"/>
                </a:lnTo>
                <a:lnTo>
                  <a:pt x="7445828" y="1985554"/>
                </a:lnTo>
                <a:lnTo>
                  <a:pt x="7445828" y="1776549"/>
                </a:lnTo>
                <a:lnTo>
                  <a:pt x="4180114" y="1776549"/>
                </a:lnTo>
                <a:lnTo>
                  <a:pt x="4180114" y="1985554"/>
                </a:lnTo>
                <a:lnTo>
                  <a:pt x="3030583" y="1985554"/>
                </a:lnTo>
                <a:lnTo>
                  <a:pt x="3030583" y="1741714"/>
                </a:lnTo>
                <a:lnTo>
                  <a:pt x="1698171" y="1741714"/>
                </a:lnTo>
                <a:lnTo>
                  <a:pt x="1471748" y="1968137"/>
                </a:lnTo>
                <a:lnTo>
                  <a:pt x="1227908" y="1785257"/>
                </a:lnTo>
                <a:lnTo>
                  <a:pt x="1071154" y="1637212"/>
                </a:lnTo>
                <a:lnTo>
                  <a:pt x="905691" y="1480457"/>
                </a:lnTo>
                <a:lnTo>
                  <a:pt x="783771" y="1123406"/>
                </a:lnTo>
                <a:lnTo>
                  <a:pt x="801188" y="870857"/>
                </a:lnTo>
                <a:lnTo>
                  <a:pt x="870857" y="696686"/>
                </a:lnTo>
                <a:lnTo>
                  <a:pt x="931817" y="452846"/>
                </a:lnTo>
                <a:lnTo>
                  <a:pt x="1001485" y="0"/>
                </a:lnTo>
                <a:lnTo>
                  <a:pt x="992777" y="17417"/>
                </a:lnTo>
              </a:path>
            </a:pathLst>
          </a:custGeom>
          <a:ln w="57150"/>
        </p:spPr>
        <p:style>
          <a:lnRef idx="1">
            <a:schemeClr val="accent2"/>
          </a:lnRef>
          <a:fillRef idx="0">
            <a:schemeClr val="accent2"/>
          </a:fillRef>
          <a:effectRef idx="0">
            <a:schemeClr val="accent2"/>
          </a:effectRef>
          <a:fontRef idx="minor">
            <a:schemeClr val="tx1"/>
          </a:fontRef>
        </p:style>
        <p:txBody>
          <a:bodyPr rtlCol="0" anchor="ctr"/>
          <a:lstStyle/>
          <a:p>
            <a:pPr algn="ctr"/>
            <a:endParaRPr lang="nl-NL"/>
          </a:p>
        </p:txBody>
      </p:sp>
      <p:sp>
        <p:nvSpPr>
          <p:cNvPr id="9" name="Tekstvak 8">
            <a:extLst>
              <a:ext uri="{FF2B5EF4-FFF2-40B4-BE49-F238E27FC236}">
                <a16:creationId xmlns:a16="http://schemas.microsoft.com/office/drawing/2014/main" id="{FB41ADE7-8A03-CA84-6EA3-6D1D525686FF}"/>
              </a:ext>
            </a:extLst>
          </p:cNvPr>
          <p:cNvSpPr txBox="1"/>
          <p:nvPr/>
        </p:nvSpPr>
        <p:spPr>
          <a:xfrm>
            <a:off x="3376942" y="5944148"/>
            <a:ext cx="6129197" cy="3847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dirty="0"/>
              <a:t>Thermische schil = constructie waar warmteverlies optreedt </a:t>
            </a:r>
          </a:p>
        </p:txBody>
      </p:sp>
      <p:sp>
        <p:nvSpPr>
          <p:cNvPr id="11" name="Tekstvak 10">
            <a:extLst>
              <a:ext uri="{FF2B5EF4-FFF2-40B4-BE49-F238E27FC236}">
                <a16:creationId xmlns:a16="http://schemas.microsoft.com/office/drawing/2014/main" id="{02CE5BB6-2D78-BBA7-08E4-18F505B6DE75}"/>
              </a:ext>
            </a:extLst>
          </p:cNvPr>
          <p:cNvSpPr txBox="1"/>
          <p:nvPr/>
        </p:nvSpPr>
        <p:spPr>
          <a:xfrm>
            <a:off x="3376941" y="6348070"/>
            <a:ext cx="6129197" cy="3847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dirty="0"/>
              <a:t>Thermische zone = </a:t>
            </a:r>
            <a:r>
              <a:rPr lang="nl-NL" dirty="0" err="1"/>
              <a:t>energielabelplichtige</a:t>
            </a:r>
            <a:r>
              <a:rPr lang="nl-NL" dirty="0"/>
              <a:t> deel</a:t>
            </a:r>
          </a:p>
        </p:txBody>
      </p:sp>
    </p:spTree>
    <p:extLst>
      <p:ext uri="{BB962C8B-B14F-4D97-AF65-F5344CB8AC3E}">
        <p14:creationId xmlns:p14="http://schemas.microsoft.com/office/powerpoint/2010/main" val="2020486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EP-W in een vogelvlucht</a:t>
            </a:r>
          </a:p>
        </p:txBody>
      </p:sp>
      <p:pic>
        <p:nvPicPr>
          <p:cNvPr id="3" name="Afbeelding 2">
            <a:extLst>
              <a:ext uri="{FF2B5EF4-FFF2-40B4-BE49-F238E27FC236}">
                <a16:creationId xmlns:a16="http://schemas.microsoft.com/office/drawing/2014/main" id="{FF222937-FE65-4655-B300-954D6DFD4636}"/>
              </a:ext>
            </a:extLst>
          </p:cNvPr>
          <p:cNvPicPr>
            <a:picLocks noChangeAspect="1"/>
          </p:cNvPicPr>
          <p:nvPr/>
        </p:nvPicPr>
        <p:blipFill>
          <a:blip r:embed="rId3"/>
          <a:stretch>
            <a:fillRect/>
          </a:stretch>
        </p:blipFill>
        <p:spPr>
          <a:xfrm>
            <a:off x="0" y="556831"/>
            <a:ext cx="12198350" cy="5744338"/>
          </a:xfrm>
          <a:prstGeom prst="rect">
            <a:avLst/>
          </a:prstGeom>
        </p:spPr>
      </p:pic>
      <p:sp>
        <p:nvSpPr>
          <p:cNvPr id="4" name="Tekstvak 3">
            <a:extLst>
              <a:ext uri="{FF2B5EF4-FFF2-40B4-BE49-F238E27FC236}">
                <a16:creationId xmlns:a16="http://schemas.microsoft.com/office/drawing/2014/main" id="{FE992C48-4FBD-46BA-925E-39D7189FE73B}"/>
              </a:ext>
            </a:extLst>
          </p:cNvPr>
          <p:cNvSpPr txBox="1"/>
          <p:nvPr/>
        </p:nvSpPr>
        <p:spPr>
          <a:xfrm>
            <a:off x="10432869" y="3429000"/>
            <a:ext cx="940526" cy="523220"/>
          </a:xfrm>
          <a:prstGeom prst="rect">
            <a:avLst/>
          </a:prstGeom>
          <a:solidFill>
            <a:srgbClr val="99FF99"/>
          </a:solidFill>
          <a:ln>
            <a:solidFill>
              <a:srgbClr val="FFFF00"/>
            </a:solidFill>
          </a:ln>
        </p:spPr>
        <p:txBody>
          <a:bodyPr wrap="square" rtlCol="0">
            <a:spAutoFit/>
          </a:bodyPr>
          <a:lstStyle/>
          <a:p>
            <a:r>
              <a:rPr lang="nl-NL" sz="1400" dirty="0"/>
              <a:t>Niet </a:t>
            </a:r>
          </a:p>
          <a:p>
            <a:r>
              <a:rPr lang="nl-NL" sz="1400" dirty="0"/>
              <a:t>Verwarmd</a:t>
            </a:r>
            <a:endParaRPr lang="nl-NL" dirty="0"/>
          </a:p>
        </p:txBody>
      </p:sp>
      <p:sp>
        <p:nvSpPr>
          <p:cNvPr id="10" name="Tekstvak 9">
            <a:extLst>
              <a:ext uri="{FF2B5EF4-FFF2-40B4-BE49-F238E27FC236}">
                <a16:creationId xmlns:a16="http://schemas.microsoft.com/office/drawing/2014/main" id="{21C6F732-DA82-43C4-8B3D-BBC991B2D36D}"/>
              </a:ext>
            </a:extLst>
          </p:cNvPr>
          <p:cNvSpPr txBox="1"/>
          <p:nvPr/>
        </p:nvSpPr>
        <p:spPr>
          <a:xfrm>
            <a:off x="114300" y="3428999"/>
            <a:ext cx="940526" cy="307777"/>
          </a:xfrm>
          <a:prstGeom prst="rect">
            <a:avLst/>
          </a:prstGeom>
          <a:solidFill>
            <a:srgbClr val="99FF99"/>
          </a:solidFill>
          <a:ln>
            <a:solidFill>
              <a:srgbClr val="FFFF00"/>
            </a:solidFill>
          </a:ln>
        </p:spPr>
        <p:txBody>
          <a:bodyPr wrap="square" rtlCol="0">
            <a:spAutoFit/>
          </a:bodyPr>
          <a:lstStyle/>
          <a:p>
            <a:r>
              <a:rPr lang="nl-NL" sz="1400" dirty="0"/>
              <a:t>Verwarmd</a:t>
            </a:r>
            <a:endParaRPr lang="nl-NL" dirty="0"/>
          </a:p>
        </p:txBody>
      </p:sp>
      <p:sp>
        <p:nvSpPr>
          <p:cNvPr id="6" name="Tekstvak 5">
            <a:extLst>
              <a:ext uri="{FF2B5EF4-FFF2-40B4-BE49-F238E27FC236}">
                <a16:creationId xmlns:a16="http://schemas.microsoft.com/office/drawing/2014/main" id="{C0AD2012-4DFD-2185-AEAA-9F912301C60E}"/>
              </a:ext>
            </a:extLst>
          </p:cNvPr>
          <p:cNvSpPr txBox="1"/>
          <p:nvPr/>
        </p:nvSpPr>
        <p:spPr>
          <a:xfrm>
            <a:off x="3376942" y="5944148"/>
            <a:ext cx="6129197" cy="3847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dirty="0"/>
              <a:t>Thermische schil = constructie waar warmteverlies optreedt </a:t>
            </a:r>
          </a:p>
        </p:txBody>
      </p:sp>
      <p:sp>
        <p:nvSpPr>
          <p:cNvPr id="7" name="Tekstvak 6">
            <a:extLst>
              <a:ext uri="{FF2B5EF4-FFF2-40B4-BE49-F238E27FC236}">
                <a16:creationId xmlns:a16="http://schemas.microsoft.com/office/drawing/2014/main" id="{34F744B8-04DB-BAE3-71AC-69410054F82A}"/>
              </a:ext>
            </a:extLst>
          </p:cNvPr>
          <p:cNvSpPr txBox="1"/>
          <p:nvPr/>
        </p:nvSpPr>
        <p:spPr>
          <a:xfrm>
            <a:off x="3376941" y="6348070"/>
            <a:ext cx="6129197" cy="3847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dirty="0"/>
              <a:t>Thermische zone = </a:t>
            </a:r>
            <a:r>
              <a:rPr lang="nl-NL" dirty="0" err="1"/>
              <a:t>energielabelplichtige</a:t>
            </a:r>
            <a:r>
              <a:rPr lang="nl-NL" dirty="0"/>
              <a:t> deel</a:t>
            </a:r>
          </a:p>
        </p:txBody>
      </p:sp>
    </p:spTree>
    <p:extLst>
      <p:ext uri="{BB962C8B-B14F-4D97-AF65-F5344CB8AC3E}">
        <p14:creationId xmlns:p14="http://schemas.microsoft.com/office/powerpoint/2010/main" val="5613044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EP-W in een vogelvlucht</a:t>
            </a:r>
          </a:p>
        </p:txBody>
      </p:sp>
      <p:pic>
        <p:nvPicPr>
          <p:cNvPr id="3" name="Afbeelding 2">
            <a:extLst>
              <a:ext uri="{FF2B5EF4-FFF2-40B4-BE49-F238E27FC236}">
                <a16:creationId xmlns:a16="http://schemas.microsoft.com/office/drawing/2014/main" id="{FF222937-FE65-4655-B300-954D6DFD4636}"/>
              </a:ext>
            </a:extLst>
          </p:cNvPr>
          <p:cNvPicPr>
            <a:picLocks noChangeAspect="1"/>
          </p:cNvPicPr>
          <p:nvPr/>
        </p:nvPicPr>
        <p:blipFill>
          <a:blip r:embed="rId3"/>
          <a:stretch>
            <a:fillRect/>
          </a:stretch>
        </p:blipFill>
        <p:spPr>
          <a:xfrm>
            <a:off x="0" y="556831"/>
            <a:ext cx="12198350" cy="5744338"/>
          </a:xfrm>
          <a:prstGeom prst="rect">
            <a:avLst/>
          </a:prstGeom>
        </p:spPr>
      </p:pic>
      <p:sp>
        <p:nvSpPr>
          <p:cNvPr id="4" name="Tekstvak 3">
            <a:extLst>
              <a:ext uri="{FF2B5EF4-FFF2-40B4-BE49-F238E27FC236}">
                <a16:creationId xmlns:a16="http://schemas.microsoft.com/office/drawing/2014/main" id="{FE992C48-4FBD-46BA-925E-39D7189FE73B}"/>
              </a:ext>
            </a:extLst>
          </p:cNvPr>
          <p:cNvSpPr txBox="1"/>
          <p:nvPr/>
        </p:nvSpPr>
        <p:spPr>
          <a:xfrm>
            <a:off x="10432869" y="3429000"/>
            <a:ext cx="940526" cy="523220"/>
          </a:xfrm>
          <a:prstGeom prst="rect">
            <a:avLst/>
          </a:prstGeom>
          <a:solidFill>
            <a:srgbClr val="99FF99"/>
          </a:solidFill>
          <a:ln>
            <a:solidFill>
              <a:srgbClr val="FFFF00"/>
            </a:solidFill>
          </a:ln>
        </p:spPr>
        <p:txBody>
          <a:bodyPr wrap="square" rtlCol="0">
            <a:spAutoFit/>
          </a:bodyPr>
          <a:lstStyle/>
          <a:p>
            <a:r>
              <a:rPr lang="nl-NL" sz="1400" dirty="0"/>
              <a:t>Niet </a:t>
            </a:r>
          </a:p>
          <a:p>
            <a:r>
              <a:rPr lang="nl-NL" sz="1400" dirty="0"/>
              <a:t>Verwarmd</a:t>
            </a:r>
            <a:endParaRPr lang="nl-NL" dirty="0"/>
          </a:p>
        </p:txBody>
      </p:sp>
      <p:sp>
        <p:nvSpPr>
          <p:cNvPr id="10" name="Tekstvak 9">
            <a:extLst>
              <a:ext uri="{FF2B5EF4-FFF2-40B4-BE49-F238E27FC236}">
                <a16:creationId xmlns:a16="http://schemas.microsoft.com/office/drawing/2014/main" id="{21C6F732-DA82-43C4-8B3D-BBC991B2D36D}"/>
              </a:ext>
            </a:extLst>
          </p:cNvPr>
          <p:cNvSpPr txBox="1"/>
          <p:nvPr/>
        </p:nvSpPr>
        <p:spPr>
          <a:xfrm>
            <a:off x="114300" y="3428999"/>
            <a:ext cx="940526" cy="307777"/>
          </a:xfrm>
          <a:prstGeom prst="rect">
            <a:avLst/>
          </a:prstGeom>
          <a:solidFill>
            <a:srgbClr val="99FF99"/>
          </a:solidFill>
          <a:ln>
            <a:solidFill>
              <a:srgbClr val="FFFF00"/>
            </a:solidFill>
          </a:ln>
        </p:spPr>
        <p:txBody>
          <a:bodyPr wrap="square" rtlCol="0">
            <a:spAutoFit/>
          </a:bodyPr>
          <a:lstStyle/>
          <a:p>
            <a:r>
              <a:rPr lang="nl-NL" sz="1400" dirty="0"/>
              <a:t>Verwarmd</a:t>
            </a:r>
            <a:endParaRPr lang="nl-NL" dirty="0"/>
          </a:p>
        </p:txBody>
      </p:sp>
      <p:sp>
        <p:nvSpPr>
          <p:cNvPr id="2" name="Vrije vorm: vorm 1">
            <a:extLst>
              <a:ext uri="{FF2B5EF4-FFF2-40B4-BE49-F238E27FC236}">
                <a16:creationId xmlns:a16="http://schemas.microsoft.com/office/drawing/2014/main" id="{A99FE3FA-2A75-4A9A-B115-580B0CD74A75}"/>
              </a:ext>
            </a:extLst>
          </p:cNvPr>
          <p:cNvSpPr/>
          <p:nvPr/>
        </p:nvSpPr>
        <p:spPr>
          <a:xfrm>
            <a:off x="17417" y="513806"/>
            <a:ext cx="10337074" cy="5782491"/>
          </a:xfrm>
          <a:custGeom>
            <a:avLst/>
            <a:gdLst>
              <a:gd name="connsiteX0" fmla="*/ 0 w 10337074"/>
              <a:gd name="connsiteY0" fmla="*/ 5782491 h 5782491"/>
              <a:gd name="connsiteX1" fmla="*/ 261257 w 10337074"/>
              <a:gd name="connsiteY1" fmla="*/ 5512525 h 5782491"/>
              <a:gd name="connsiteX2" fmla="*/ 339634 w 10337074"/>
              <a:gd name="connsiteY2" fmla="*/ 5303520 h 5782491"/>
              <a:gd name="connsiteX3" fmla="*/ 470263 w 10337074"/>
              <a:gd name="connsiteY3" fmla="*/ 4990011 h 5782491"/>
              <a:gd name="connsiteX4" fmla="*/ 548640 w 10337074"/>
              <a:gd name="connsiteY4" fmla="*/ 4781005 h 5782491"/>
              <a:gd name="connsiteX5" fmla="*/ 1341120 w 10337074"/>
              <a:gd name="connsiteY5" fmla="*/ 4963885 h 5782491"/>
              <a:gd name="connsiteX6" fmla="*/ 1358537 w 10337074"/>
              <a:gd name="connsiteY6" fmla="*/ 5024845 h 5782491"/>
              <a:gd name="connsiteX7" fmla="*/ 3013166 w 10337074"/>
              <a:gd name="connsiteY7" fmla="*/ 5024845 h 5782491"/>
              <a:gd name="connsiteX8" fmla="*/ 3013166 w 10337074"/>
              <a:gd name="connsiteY8" fmla="*/ 4815840 h 5782491"/>
              <a:gd name="connsiteX9" fmla="*/ 4180114 w 10337074"/>
              <a:gd name="connsiteY9" fmla="*/ 4815840 h 5782491"/>
              <a:gd name="connsiteX10" fmla="*/ 4180114 w 10337074"/>
              <a:gd name="connsiteY10" fmla="*/ 5024845 h 5782491"/>
              <a:gd name="connsiteX11" fmla="*/ 7532914 w 10337074"/>
              <a:gd name="connsiteY11" fmla="*/ 5024845 h 5782491"/>
              <a:gd name="connsiteX12" fmla="*/ 7532914 w 10337074"/>
              <a:gd name="connsiteY12" fmla="*/ 4789714 h 5782491"/>
              <a:gd name="connsiteX13" fmla="*/ 8682446 w 10337074"/>
              <a:gd name="connsiteY13" fmla="*/ 4789714 h 5782491"/>
              <a:gd name="connsiteX14" fmla="*/ 8682446 w 10337074"/>
              <a:gd name="connsiteY14" fmla="*/ 5007428 h 5782491"/>
              <a:gd name="connsiteX15" fmla="*/ 10337074 w 10337074"/>
              <a:gd name="connsiteY15" fmla="*/ 5007428 h 5782491"/>
              <a:gd name="connsiteX16" fmla="*/ 10337074 w 10337074"/>
              <a:gd name="connsiteY16" fmla="*/ 1785257 h 5782491"/>
              <a:gd name="connsiteX17" fmla="*/ 10006149 w 10337074"/>
              <a:gd name="connsiteY17" fmla="*/ 1454332 h 5782491"/>
              <a:gd name="connsiteX18" fmla="*/ 8673737 w 10337074"/>
              <a:gd name="connsiteY18" fmla="*/ 1454332 h 5782491"/>
              <a:gd name="connsiteX19" fmla="*/ 8673737 w 10337074"/>
              <a:gd name="connsiteY19" fmla="*/ 1602377 h 5782491"/>
              <a:gd name="connsiteX20" fmla="*/ 7524206 w 10337074"/>
              <a:gd name="connsiteY20" fmla="*/ 1602377 h 5782491"/>
              <a:gd name="connsiteX21" fmla="*/ 7524206 w 10337074"/>
              <a:gd name="connsiteY21" fmla="*/ 1402080 h 5782491"/>
              <a:gd name="connsiteX22" fmla="*/ 4214949 w 10337074"/>
              <a:gd name="connsiteY22" fmla="*/ 1402080 h 5782491"/>
              <a:gd name="connsiteX23" fmla="*/ 4214949 w 10337074"/>
              <a:gd name="connsiteY23" fmla="*/ 1619794 h 5782491"/>
              <a:gd name="connsiteX24" fmla="*/ 3013166 w 10337074"/>
              <a:gd name="connsiteY24" fmla="*/ 1619794 h 5782491"/>
              <a:gd name="connsiteX25" fmla="*/ 3013166 w 10337074"/>
              <a:gd name="connsiteY25" fmla="*/ 1375954 h 5782491"/>
              <a:gd name="connsiteX26" fmla="*/ 1672046 w 10337074"/>
              <a:gd name="connsiteY26" fmla="*/ 1375954 h 5782491"/>
              <a:gd name="connsiteX27" fmla="*/ 1489166 w 10337074"/>
              <a:gd name="connsiteY27" fmla="*/ 1558834 h 5782491"/>
              <a:gd name="connsiteX28" fmla="*/ 992777 w 10337074"/>
              <a:gd name="connsiteY28" fmla="*/ 1193074 h 5782491"/>
              <a:gd name="connsiteX29" fmla="*/ 836023 w 10337074"/>
              <a:gd name="connsiteY29" fmla="*/ 844731 h 5782491"/>
              <a:gd name="connsiteX30" fmla="*/ 792480 w 10337074"/>
              <a:gd name="connsiteY30" fmla="*/ 470263 h 5782491"/>
              <a:gd name="connsiteX31" fmla="*/ 1001486 w 10337074"/>
              <a:gd name="connsiteY31" fmla="*/ 0 h 578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337074" h="5782491">
                <a:moveTo>
                  <a:pt x="0" y="5782491"/>
                </a:moveTo>
                <a:lnTo>
                  <a:pt x="261257" y="5512525"/>
                </a:lnTo>
                <a:lnTo>
                  <a:pt x="339634" y="5303520"/>
                </a:lnTo>
                <a:lnTo>
                  <a:pt x="470263" y="4990011"/>
                </a:lnTo>
                <a:lnTo>
                  <a:pt x="548640" y="4781005"/>
                </a:lnTo>
                <a:lnTo>
                  <a:pt x="1341120" y="4963885"/>
                </a:lnTo>
                <a:lnTo>
                  <a:pt x="1358537" y="5024845"/>
                </a:lnTo>
                <a:lnTo>
                  <a:pt x="3013166" y="5024845"/>
                </a:lnTo>
                <a:lnTo>
                  <a:pt x="3013166" y="4815840"/>
                </a:lnTo>
                <a:lnTo>
                  <a:pt x="4180114" y="4815840"/>
                </a:lnTo>
                <a:lnTo>
                  <a:pt x="4180114" y="5024845"/>
                </a:lnTo>
                <a:lnTo>
                  <a:pt x="7532914" y="5024845"/>
                </a:lnTo>
                <a:lnTo>
                  <a:pt x="7532914" y="4789714"/>
                </a:lnTo>
                <a:lnTo>
                  <a:pt x="8682446" y="4789714"/>
                </a:lnTo>
                <a:lnTo>
                  <a:pt x="8682446" y="5007428"/>
                </a:lnTo>
                <a:lnTo>
                  <a:pt x="10337074" y="5007428"/>
                </a:lnTo>
                <a:lnTo>
                  <a:pt x="10337074" y="1785257"/>
                </a:lnTo>
                <a:lnTo>
                  <a:pt x="10006149" y="1454332"/>
                </a:lnTo>
                <a:lnTo>
                  <a:pt x="8673737" y="1454332"/>
                </a:lnTo>
                <a:lnTo>
                  <a:pt x="8673737" y="1602377"/>
                </a:lnTo>
                <a:lnTo>
                  <a:pt x="7524206" y="1602377"/>
                </a:lnTo>
                <a:lnTo>
                  <a:pt x="7524206" y="1402080"/>
                </a:lnTo>
                <a:lnTo>
                  <a:pt x="4214949" y="1402080"/>
                </a:lnTo>
                <a:lnTo>
                  <a:pt x="4214949" y="1619794"/>
                </a:lnTo>
                <a:lnTo>
                  <a:pt x="3013166" y="1619794"/>
                </a:lnTo>
                <a:lnTo>
                  <a:pt x="3013166" y="1375954"/>
                </a:lnTo>
                <a:lnTo>
                  <a:pt x="1672046" y="1375954"/>
                </a:lnTo>
                <a:lnTo>
                  <a:pt x="1489166" y="1558834"/>
                </a:lnTo>
                <a:lnTo>
                  <a:pt x="992777" y="1193074"/>
                </a:lnTo>
                <a:lnTo>
                  <a:pt x="836023" y="844731"/>
                </a:lnTo>
                <a:lnTo>
                  <a:pt x="792480" y="470263"/>
                </a:lnTo>
                <a:lnTo>
                  <a:pt x="1001486" y="0"/>
                </a:lnTo>
              </a:path>
            </a:pathLst>
          </a:custGeom>
          <a:ln w="57150"/>
        </p:spPr>
        <p:style>
          <a:lnRef idx="1">
            <a:schemeClr val="accent2"/>
          </a:lnRef>
          <a:fillRef idx="0">
            <a:schemeClr val="accent2"/>
          </a:fillRef>
          <a:effectRef idx="0">
            <a:schemeClr val="accent2"/>
          </a:effectRef>
          <a:fontRef idx="minor">
            <a:schemeClr val="tx1"/>
          </a:fontRef>
        </p:style>
        <p:txBody>
          <a:bodyPr rtlCol="0" anchor="ctr"/>
          <a:lstStyle/>
          <a:p>
            <a:pPr algn="ctr"/>
            <a:endParaRPr lang="nl-NL"/>
          </a:p>
        </p:txBody>
      </p:sp>
      <p:sp>
        <p:nvSpPr>
          <p:cNvPr id="7" name="Tekstvak 6">
            <a:extLst>
              <a:ext uri="{FF2B5EF4-FFF2-40B4-BE49-F238E27FC236}">
                <a16:creationId xmlns:a16="http://schemas.microsoft.com/office/drawing/2014/main" id="{24B208BB-3B86-E2BC-E48F-EC22EF163D46}"/>
              </a:ext>
            </a:extLst>
          </p:cNvPr>
          <p:cNvSpPr txBox="1"/>
          <p:nvPr/>
        </p:nvSpPr>
        <p:spPr>
          <a:xfrm>
            <a:off x="3376942" y="5944148"/>
            <a:ext cx="6129197" cy="3847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dirty="0"/>
              <a:t>Thermische schil = constructie waar warmteverlies optreedt </a:t>
            </a:r>
          </a:p>
        </p:txBody>
      </p:sp>
      <p:sp>
        <p:nvSpPr>
          <p:cNvPr id="9" name="Tekstvak 8">
            <a:extLst>
              <a:ext uri="{FF2B5EF4-FFF2-40B4-BE49-F238E27FC236}">
                <a16:creationId xmlns:a16="http://schemas.microsoft.com/office/drawing/2014/main" id="{5008E345-2DEC-AE89-62C6-EC2481BC0846}"/>
              </a:ext>
            </a:extLst>
          </p:cNvPr>
          <p:cNvSpPr txBox="1"/>
          <p:nvPr/>
        </p:nvSpPr>
        <p:spPr>
          <a:xfrm>
            <a:off x="3376941" y="6348070"/>
            <a:ext cx="6129197" cy="3847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dirty="0"/>
              <a:t>Thermische zone = </a:t>
            </a:r>
            <a:r>
              <a:rPr lang="nl-NL" dirty="0" err="1"/>
              <a:t>energielabelplichtige</a:t>
            </a:r>
            <a:r>
              <a:rPr lang="nl-NL" dirty="0"/>
              <a:t> deel</a:t>
            </a:r>
          </a:p>
        </p:txBody>
      </p:sp>
    </p:spTree>
    <p:extLst>
      <p:ext uri="{BB962C8B-B14F-4D97-AF65-F5344CB8AC3E}">
        <p14:creationId xmlns:p14="http://schemas.microsoft.com/office/powerpoint/2010/main" val="6753015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EP-W in een vogelvlucht</a:t>
            </a:r>
          </a:p>
        </p:txBody>
      </p:sp>
      <p:pic>
        <p:nvPicPr>
          <p:cNvPr id="3" name="Afbeelding 2">
            <a:extLst>
              <a:ext uri="{FF2B5EF4-FFF2-40B4-BE49-F238E27FC236}">
                <a16:creationId xmlns:a16="http://schemas.microsoft.com/office/drawing/2014/main" id="{FF222937-FE65-4655-B300-954D6DFD4636}"/>
              </a:ext>
            </a:extLst>
          </p:cNvPr>
          <p:cNvPicPr>
            <a:picLocks noChangeAspect="1"/>
          </p:cNvPicPr>
          <p:nvPr/>
        </p:nvPicPr>
        <p:blipFill>
          <a:blip r:embed="rId3"/>
          <a:stretch>
            <a:fillRect/>
          </a:stretch>
        </p:blipFill>
        <p:spPr>
          <a:xfrm>
            <a:off x="0" y="556831"/>
            <a:ext cx="12198350" cy="5744338"/>
          </a:xfrm>
          <a:prstGeom prst="rect">
            <a:avLst/>
          </a:prstGeom>
        </p:spPr>
      </p:pic>
      <p:sp>
        <p:nvSpPr>
          <p:cNvPr id="4" name="Tekstvak 3">
            <a:extLst>
              <a:ext uri="{FF2B5EF4-FFF2-40B4-BE49-F238E27FC236}">
                <a16:creationId xmlns:a16="http://schemas.microsoft.com/office/drawing/2014/main" id="{FE992C48-4FBD-46BA-925E-39D7189FE73B}"/>
              </a:ext>
            </a:extLst>
          </p:cNvPr>
          <p:cNvSpPr txBox="1"/>
          <p:nvPr/>
        </p:nvSpPr>
        <p:spPr>
          <a:xfrm>
            <a:off x="10432869" y="3429000"/>
            <a:ext cx="940526" cy="523220"/>
          </a:xfrm>
          <a:prstGeom prst="rect">
            <a:avLst/>
          </a:prstGeom>
          <a:solidFill>
            <a:srgbClr val="99FF99"/>
          </a:solidFill>
          <a:ln>
            <a:solidFill>
              <a:srgbClr val="FFFF00"/>
            </a:solidFill>
          </a:ln>
        </p:spPr>
        <p:txBody>
          <a:bodyPr wrap="square" rtlCol="0">
            <a:spAutoFit/>
          </a:bodyPr>
          <a:lstStyle/>
          <a:p>
            <a:r>
              <a:rPr lang="nl-NL" sz="1400" dirty="0"/>
              <a:t>Niet </a:t>
            </a:r>
          </a:p>
          <a:p>
            <a:r>
              <a:rPr lang="nl-NL" sz="1400" dirty="0"/>
              <a:t>Verwarmd</a:t>
            </a:r>
            <a:endParaRPr lang="nl-NL" dirty="0"/>
          </a:p>
        </p:txBody>
      </p:sp>
      <p:sp>
        <p:nvSpPr>
          <p:cNvPr id="10" name="Tekstvak 9">
            <a:extLst>
              <a:ext uri="{FF2B5EF4-FFF2-40B4-BE49-F238E27FC236}">
                <a16:creationId xmlns:a16="http://schemas.microsoft.com/office/drawing/2014/main" id="{21C6F732-DA82-43C4-8B3D-BBC991B2D36D}"/>
              </a:ext>
            </a:extLst>
          </p:cNvPr>
          <p:cNvSpPr txBox="1"/>
          <p:nvPr/>
        </p:nvSpPr>
        <p:spPr>
          <a:xfrm>
            <a:off x="114300" y="3428999"/>
            <a:ext cx="940526" cy="307777"/>
          </a:xfrm>
          <a:prstGeom prst="rect">
            <a:avLst/>
          </a:prstGeom>
          <a:solidFill>
            <a:srgbClr val="99FF99"/>
          </a:solidFill>
          <a:ln>
            <a:solidFill>
              <a:srgbClr val="FFFF00"/>
            </a:solidFill>
          </a:ln>
        </p:spPr>
        <p:txBody>
          <a:bodyPr wrap="square" rtlCol="0">
            <a:spAutoFit/>
          </a:bodyPr>
          <a:lstStyle/>
          <a:p>
            <a:r>
              <a:rPr lang="nl-NL" sz="1400" dirty="0"/>
              <a:t>Verwarmd</a:t>
            </a:r>
            <a:endParaRPr lang="nl-NL" dirty="0"/>
          </a:p>
        </p:txBody>
      </p:sp>
      <p:sp>
        <p:nvSpPr>
          <p:cNvPr id="6" name="Vrije vorm: vorm 5">
            <a:extLst>
              <a:ext uri="{FF2B5EF4-FFF2-40B4-BE49-F238E27FC236}">
                <a16:creationId xmlns:a16="http://schemas.microsoft.com/office/drawing/2014/main" id="{3F61D8D3-ED3D-4141-845E-8A0F29504A65}"/>
              </a:ext>
            </a:extLst>
          </p:cNvPr>
          <p:cNvSpPr/>
          <p:nvPr/>
        </p:nvSpPr>
        <p:spPr>
          <a:xfrm>
            <a:off x="1358537" y="3875314"/>
            <a:ext cx="2290354" cy="1689463"/>
          </a:xfrm>
          <a:custGeom>
            <a:avLst/>
            <a:gdLst>
              <a:gd name="connsiteX0" fmla="*/ 0 w 2290354"/>
              <a:gd name="connsiteY0" fmla="*/ 69669 h 1689463"/>
              <a:gd name="connsiteX1" fmla="*/ 0 w 2290354"/>
              <a:gd name="connsiteY1" fmla="*/ 1689463 h 1689463"/>
              <a:gd name="connsiteX2" fmla="*/ 1672046 w 2290354"/>
              <a:gd name="connsiteY2" fmla="*/ 1689463 h 1689463"/>
              <a:gd name="connsiteX3" fmla="*/ 1672046 w 2290354"/>
              <a:gd name="connsiteY3" fmla="*/ 1445623 h 1689463"/>
              <a:gd name="connsiteX4" fmla="*/ 2290354 w 2290354"/>
              <a:gd name="connsiteY4" fmla="*/ 1445623 h 1689463"/>
              <a:gd name="connsiteX5" fmla="*/ 2290354 w 2290354"/>
              <a:gd name="connsiteY5" fmla="*/ 0 h 1689463"/>
              <a:gd name="connsiteX6" fmla="*/ 1672046 w 2290354"/>
              <a:gd name="connsiteY6" fmla="*/ 0 h 1689463"/>
              <a:gd name="connsiteX7" fmla="*/ 1672046 w 2290354"/>
              <a:gd name="connsiteY7" fmla="*/ 156755 h 1689463"/>
              <a:gd name="connsiteX8" fmla="*/ 635726 w 2290354"/>
              <a:gd name="connsiteY8" fmla="*/ 156755 h 1689463"/>
              <a:gd name="connsiteX9" fmla="*/ 635726 w 2290354"/>
              <a:gd name="connsiteY9" fmla="*/ 43543 h 1689463"/>
              <a:gd name="connsiteX10" fmla="*/ 0 w 2290354"/>
              <a:gd name="connsiteY10" fmla="*/ 69669 h 168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0354" h="1689463">
                <a:moveTo>
                  <a:pt x="0" y="69669"/>
                </a:moveTo>
                <a:lnTo>
                  <a:pt x="0" y="1689463"/>
                </a:lnTo>
                <a:lnTo>
                  <a:pt x="1672046" y="1689463"/>
                </a:lnTo>
                <a:lnTo>
                  <a:pt x="1672046" y="1445623"/>
                </a:lnTo>
                <a:lnTo>
                  <a:pt x="2290354" y="1445623"/>
                </a:lnTo>
                <a:lnTo>
                  <a:pt x="2290354" y="0"/>
                </a:lnTo>
                <a:lnTo>
                  <a:pt x="1672046" y="0"/>
                </a:lnTo>
                <a:lnTo>
                  <a:pt x="1672046" y="156755"/>
                </a:lnTo>
                <a:lnTo>
                  <a:pt x="635726" y="156755"/>
                </a:lnTo>
                <a:lnTo>
                  <a:pt x="635726" y="43543"/>
                </a:lnTo>
                <a:lnTo>
                  <a:pt x="0" y="69669"/>
                </a:lnTo>
                <a:close/>
              </a:path>
            </a:pathLst>
          </a:custGeom>
          <a:solidFill>
            <a:srgbClr val="92D050">
              <a:alpha val="4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7" name="Vrije vorm: vorm 6">
            <a:extLst>
              <a:ext uri="{FF2B5EF4-FFF2-40B4-BE49-F238E27FC236}">
                <a16:creationId xmlns:a16="http://schemas.microsoft.com/office/drawing/2014/main" id="{BB6D3C5C-7786-4BBE-B836-DFA5B5A86DD4}"/>
              </a:ext>
            </a:extLst>
          </p:cNvPr>
          <p:cNvSpPr/>
          <p:nvPr/>
        </p:nvSpPr>
        <p:spPr>
          <a:xfrm>
            <a:off x="8072846" y="3718560"/>
            <a:ext cx="2281645" cy="1793966"/>
          </a:xfrm>
          <a:custGeom>
            <a:avLst/>
            <a:gdLst>
              <a:gd name="connsiteX0" fmla="*/ 0 w 2281645"/>
              <a:gd name="connsiteY0" fmla="*/ 1584960 h 1793966"/>
              <a:gd name="connsiteX1" fmla="*/ 635725 w 2281645"/>
              <a:gd name="connsiteY1" fmla="*/ 1584960 h 1793966"/>
              <a:gd name="connsiteX2" fmla="*/ 635725 w 2281645"/>
              <a:gd name="connsiteY2" fmla="*/ 1793966 h 1793966"/>
              <a:gd name="connsiteX3" fmla="*/ 2281645 w 2281645"/>
              <a:gd name="connsiteY3" fmla="*/ 1793966 h 1793966"/>
              <a:gd name="connsiteX4" fmla="*/ 2281645 w 2281645"/>
              <a:gd name="connsiteY4" fmla="*/ 0 h 1793966"/>
              <a:gd name="connsiteX5" fmla="*/ 1689463 w 2281645"/>
              <a:gd name="connsiteY5" fmla="*/ 0 h 1793966"/>
              <a:gd name="connsiteX6" fmla="*/ 1689463 w 2281645"/>
              <a:gd name="connsiteY6" fmla="*/ 200297 h 1793966"/>
              <a:gd name="connsiteX7" fmla="*/ 34834 w 2281645"/>
              <a:gd name="connsiteY7" fmla="*/ 200297 h 1793966"/>
              <a:gd name="connsiteX8" fmla="*/ 0 w 2281645"/>
              <a:gd name="connsiteY8" fmla="*/ 1584960 h 179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1645" h="1793966">
                <a:moveTo>
                  <a:pt x="0" y="1584960"/>
                </a:moveTo>
                <a:lnTo>
                  <a:pt x="635725" y="1584960"/>
                </a:lnTo>
                <a:lnTo>
                  <a:pt x="635725" y="1793966"/>
                </a:lnTo>
                <a:lnTo>
                  <a:pt x="2281645" y="1793966"/>
                </a:lnTo>
                <a:lnTo>
                  <a:pt x="2281645" y="0"/>
                </a:lnTo>
                <a:lnTo>
                  <a:pt x="1689463" y="0"/>
                </a:lnTo>
                <a:lnTo>
                  <a:pt x="1689463" y="200297"/>
                </a:lnTo>
                <a:lnTo>
                  <a:pt x="34834" y="200297"/>
                </a:lnTo>
                <a:lnTo>
                  <a:pt x="0" y="1584960"/>
                </a:lnTo>
                <a:close/>
              </a:path>
            </a:pathLst>
          </a:custGeom>
          <a:solidFill>
            <a:srgbClr val="99FF99">
              <a:alpha val="4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2" name="Vrije vorm: vorm 1">
            <a:extLst>
              <a:ext uri="{FF2B5EF4-FFF2-40B4-BE49-F238E27FC236}">
                <a16:creationId xmlns:a16="http://schemas.microsoft.com/office/drawing/2014/main" id="{A99FE3FA-2A75-4A9A-B115-580B0CD74A75}"/>
              </a:ext>
            </a:extLst>
          </p:cNvPr>
          <p:cNvSpPr/>
          <p:nvPr/>
        </p:nvSpPr>
        <p:spPr>
          <a:xfrm>
            <a:off x="17417" y="513806"/>
            <a:ext cx="10337074" cy="5782491"/>
          </a:xfrm>
          <a:custGeom>
            <a:avLst/>
            <a:gdLst>
              <a:gd name="connsiteX0" fmla="*/ 0 w 10337074"/>
              <a:gd name="connsiteY0" fmla="*/ 5782491 h 5782491"/>
              <a:gd name="connsiteX1" fmla="*/ 261257 w 10337074"/>
              <a:gd name="connsiteY1" fmla="*/ 5512525 h 5782491"/>
              <a:gd name="connsiteX2" fmla="*/ 339634 w 10337074"/>
              <a:gd name="connsiteY2" fmla="*/ 5303520 h 5782491"/>
              <a:gd name="connsiteX3" fmla="*/ 470263 w 10337074"/>
              <a:gd name="connsiteY3" fmla="*/ 4990011 h 5782491"/>
              <a:gd name="connsiteX4" fmla="*/ 548640 w 10337074"/>
              <a:gd name="connsiteY4" fmla="*/ 4781005 h 5782491"/>
              <a:gd name="connsiteX5" fmla="*/ 1341120 w 10337074"/>
              <a:gd name="connsiteY5" fmla="*/ 4963885 h 5782491"/>
              <a:gd name="connsiteX6" fmla="*/ 1358537 w 10337074"/>
              <a:gd name="connsiteY6" fmla="*/ 5024845 h 5782491"/>
              <a:gd name="connsiteX7" fmla="*/ 3013166 w 10337074"/>
              <a:gd name="connsiteY7" fmla="*/ 5024845 h 5782491"/>
              <a:gd name="connsiteX8" fmla="*/ 3013166 w 10337074"/>
              <a:gd name="connsiteY8" fmla="*/ 4815840 h 5782491"/>
              <a:gd name="connsiteX9" fmla="*/ 4180114 w 10337074"/>
              <a:gd name="connsiteY9" fmla="*/ 4815840 h 5782491"/>
              <a:gd name="connsiteX10" fmla="*/ 4180114 w 10337074"/>
              <a:gd name="connsiteY10" fmla="*/ 5024845 h 5782491"/>
              <a:gd name="connsiteX11" fmla="*/ 7532914 w 10337074"/>
              <a:gd name="connsiteY11" fmla="*/ 5024845 h 5782491"/>
              <a:gd name="connsiteX12" fmla="*/ 7532914 w 10337074"/>
              <a:gd name="connsiteY12" fmla="*/ 4789714 h 5782491"/>
              <a:gd name="connsiteX13" fmla="*/ 8682446 w 10337074"/>
              <a:gd name="connsiteY13" fmla="*/ 4789714 h 5782491"/>
              <a:gd name="connsiteX14" fmla="*/ 8682446 w 10337074"/>
              <a:gd name="connsiteY14" fmla="*/ 5007428 h 5782491"/>
              <a:gd name="connsiteX15" fmla="*/ 10337074 w 10337074"/>
              <a:gd name="connsiteY15" fmla="*/ 5007428 h 5782491"/>
              <a:gd name="connsiteX16" fmla="*/ 10337074 w 10337074"/>
              <a:gd name="connsiteY16" fmla="*/ 1785257 h 5782491"/>
              <a:gd name="connsiteX17" fmla="*/ 10006149 w 10337074"/>
              <a:gd name="connsiteY17" fmla="*/ 1454332 h 5782491"/>
              <a:gd name="connsiteX18" fmla="*/ 8673737 w 10337074"/>
              <a:gd name="connsiteY18" fmla="*/ 1454332 h 5782491"/>
              <a:gd name="connsiteX19" fmla="*/ 8673737 w 10337074"/>
              <a:gd name="connsiteY19" fmla="*/ 1602377 h 5782491"/>
              <a:gd name="connsiteX20" fmla="*/ 7524206 w 10337074"/>
              <a:gd name="connsiteY20" fmla="*/ 1602377 h 5782491"/>
              <a:gd name="connsiteX21" fmla="*/ 7524206 w 10337074"/>
              <a:gd name="connsiteY21" fmla="*/ 1402080 h 5782491"/>
              <a:gd name="connsiteX22" fmla="*/ 4214949 w 10337074"/>
              <a:gd name="connsiteY22" fmla="*/ 1402080 h 5782491"/>
              <a:gd name="connsiteX23" fmla="*/ 4214949 w 10337074"/>
              <a:gd name="connsiteY23" fmla="*/ 1619794 h 5782491"/>
              <a:gd name="connsiteX24" fmla="*/ 3013166 w 10337074"/>
              <a:gd name="connsiteY24" fmla="*/ 1619794 h 5782491"/>
              <a:gd name="connsiteX25" fmla="*/ 3013166 w 10337074"/>
              <a:gd name="connsiteY25" fmla="*/ 1375954 h 5782491"/>
              <a:gd name="connsiteX26" fmla="*/ 1672046 w 10337074"/>
              <a:gd name="connsiteY26" fmla="*/ 1375954 h 5782491"/>
              <a:gd name="connsiteX27" fmla="*/ 1489166 w 10337074"/>
              <a:gd name="connsiteY27" fmla="*/ 1558834 h 5782491"/>
              <a:gd name="connsiteX28" fmla="*/ 992777 w 10337074"/>
              <a:gd name="connsiteY28" fmla="*/ 1193074 h 5782491"/>
              <a:gd name="connsiteX29" fmla="*/ 836023 w 10337074"/>
              <a:gd name="connsiteY29" fmla="*/ 844731 h 5782491"/>
              <a:gd name="connsiteX30" fmla="*/ 792480 w 10337074"/>
              <a:gd name="connsiteY30" fmla="*/ 470263 h 5782491"/>
              <a:gd name="connsiteX31" fmla="*/ 1001486 w 10337074"/>
              <a:gd name="connsiteY31" fmla="*/ 0 h 578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337074" h="5782491">
                <a:moveTo>
                  <a:pt x="0" y="5782491"/>
                </a:moveTo>
                <a:lnTo>
                  <a:pt x="261257" y="5512525"/>
                </a:lnTo>
                <a:lnTo>
                  <a:pt x="339634" y="5303520"/>
                </a:lnTo>
                <a:lnTo>
                  <a:pt x="470263" y="4990011"/>
                </a:lnTo>
                <a:lnTo>
                  <a:pt x="548640" y="4781005"/>
                </a:lnTo>
                <a:lnTo>
                  <a:pt x="1341120" y="4963885"/>
                </a:lnTo>
                <a:lnTo>
                  <a:pt x="1358537" y="5024845"/>
                </a:lnTo>
                <a:lnTo>
                  <a:pt x="3013166" y="5024845"/>
                </a:lnTo>
                <a:lnTo>
                  <a:pt x="3013166" y="4815840"/>
                </a:lnTo>
                <a:lnTo>
                  <a:pt x="4180114" y="4815840"/>
                </a:lnTo>
                <a:lnTo>
                  <a:pt x="4180114" y="5024845"/>
                </a:lnTo>
                <a:lnTo>
                  <a:pt x="7532914" y="5024845"/>
                </a:lnTo>
                <a:lnTo>
                  <a:pt x="7532914" y="4789714"/>
                </a:lnTo>
                <a:lnTo>
                  <a:pt x="8682446" y="4789714"/>
                </a:lnTo>
                <a:lnTo>
                  <a:pt x="8682446" y="5007428"/>
                </a:lnTo>
                <a:lnTo>
                  <a:pt x="10337074" y="5007428"/>
                </a:lnTo>
                <a:lnTo>
                  <a:pt x="10337074" y="1785257"/>
                </a:lnTo>
                <a:lnTo>
                  <a:pt x="10006149" y="1454332"/>
                </a:lnTo>
                <a:lnTo>
                  <a:pt x="8673737" y="1454332"/>
                </a:lnTo>
                <a:lnTo>
                  <a:pt x="8673737" y="1602377"/>
                </a:lnTo>
                <a:lnTo>
                  <a:pt x="7524206" y="1602377"/>
                </a:lnTo>
                <a:lnTo>
                  <a:pt x="7524206" y="1402080"/>
                </a:lnTo>
                <a:lnTo>
                  <a:pt x="4214949" y="1402080"/>
                </a:lnTo>
                <a:lnTo>
                  <a:pt x="4214949" y="1619794"/>
                </a:lnTo>
                <a:lnTo>
                  <a:pt x="3013166" y="1619794"/>
                </a:lnTo>
                <a:lnTo>
                  <a:pt x="3013166" y="1375954"/>
                </a:lnTo>
                <a:lnTo>
                  <a:pt x="1672046" y="1375954"/>
                </a:lnTo>
                <a:lnTo>
                  <a:pt x="1489166" y="1558834"/>
                </a:lnTo>
                <a:lnTo>
                  <a:pt x="992777" y="1193074"/>
                </a:lnTo>
                <a:lnTo>
                  <a:pt x="836023" y="844731"/>
                </a:lnTo>
                <a:lnTo>
                  <a:pt x="792480" y="470263"/>
                </a:lnTo>
                <a:lnTo>
                  <a:pt x="1001486" y="0"/>
                </a:lnTo>
              </a:path>
            </a:pathLst>
          </a:custGeom>
          <a:ln w="57150"/>
        </p:spPr>
        <p:style>
          <a:lnRef idx="1">
            <a:schemeClr val="accent2"/>
          </a:lnRef>
          <a:fillRef idx="0">
            <a:schemeClr val="accent2"/>
          </a:fillRef>
          <a:effectRef idx="0">
            <a:schemeClr val="accent2"/>
          </a:effectRef>
          <a:fontRef idx="minor">
            <a:schemeClr val="tx1"/>
          </a:fontRef>
        </p:style>
        <p:txBody>
          <a:bodyPr rtlCol="0" anchor="ctr"/>
          <a:lstStyle/>
          <a:p>
            <a:pPr algn="ctr"/>
            <a:endParaRPr lang="nl-NL"/>
          </a:p>
        </p:txBody>
      </p:sp>
      <p:sp>
        <p:nvSpPr>
          <p:cNvPr id="11" name="Tekstvak 10">
            <a:extLst>
              <a:ext uri="{FF2B5EF4-FFF2-40B4-BE49-F238E27FC236}">
                <a16:creationId xmlns:a16="http://schemas.microsoft.com/office/drawing/2014/main" id="{E1CCB609-F2A9-559C-D963-E0F8DB18C5D5}"/>
              </a:ext>
            </a:extLst>
          </p:cNvPr>
          <p:cNvSpPr txBox="1"/>
          <p:nvPr/>
        </p:nvSpPr>
        <p:spPr>
          <a:xfrm>
            <a:off x="3376942" y="5944148"/>
            <a:ext cx="6129197" cy="3847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dirty="0"/>
              <a:t>Thermische schil = constructie waar warmteverlies optreedt </a:t>
            </a:r>
          </a:p>
        </p:txBody>
      </p:sp>
      <p:sp>
        <p:nvSpPr>
          <p:cNvPr id="12" name="Tekstvak 11">
            <a:extLst>
              <a:ext uri="{FF2B5EF4-FFF2-40B4-BE49-F238E27FC236}">
                <a16:creationId xmlns:a16="http://schemas.microsoft.com/office/drawing/2014/main" id="{B11D9123-B0CB-BC12-D49E-605264141090}"/>
              </a:ext>
            </a:extLst>
          </p:cNvPr>
          <p:cNvSpPr txBox="1"/>
          <p:nvPr/>
        </p:nvSpPr>
        <p:spPr>
          <a:xfrm>
            <a:off x="3376941" y="6348070"/>
            <a:ext cx="6129197" cy="3847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dirty="0"/>
              <a:t>Thermische zone = </a:t>
            </a:r>
            <a:r>
              <a:rPr lang="nl-NL" dirty="0" err="1"/>
              <a:t>energielabelplichtige</a:t>
            </a:r>
            <a:r>
              <a:rPr lang="nl-NL" dirty="0"/>
              <a:t> deel</a:t>
            </a:r>
          </a:p>
        </p:txBody>
      </p:sp>
    </p:spTree>
    <p:extLst>
      <p:ext uri="{BB962C8B-B14F-4D97-AF65-F5344CB8AC3E}">
        <p14:creationId xmlns:p14="http://schemas.microsoft.com/office/powerpoint/2010/main" val="3353616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EP-W in een vogelvlucht</a:t>
            </a:r>
          </a:p>
        </p:txBody>
      </p:sp>
      <p:sp>
        <p:nvSpPr>
          <p:cNvPr id="4" name="Tekstvak 3">
            <a:extLst>
              <a:ext uri="{FF2B5EF4-FFF2-40B4-BE49-F238E27FC236}">
                <a16:creationId xmlns:a16="http://schemas.microsoft.com/office/drawing/2014/main" id="{FE992C48-4FBD-46BA-925E-39D7189FE73B}"/>
              </a:ext>
            </a:extLst>
          </p:cNvPr>
          <p:cNvSpPr txBox="1"/>
          <p:nvPr/>
        </p:nvSpPr>
        <p:spPr>
          <a:xfrm>
            <a:off x="10432869" y="3429000"/>
            <a:ext cx="940526" cy="523220"/>
          </a:xfrm>
          <a:prstGeom prst="rect">
            <a:avLst/>
          </a:prstGeom>
          <a:solidFill>
            <a:srgbClr val="99FF99"/>
          </a:solidFill>
          <a:ln>
            <a:solidFill>
              <a:srgbClr val="FFFF00"/>
            </a:solidFill>
          </a:ln>
        </p:spPr>
        <p:txBody>
          <a:bodyPr wrap="square" rtlCol="0">
            <a:spAutoFit/>
          </a:bodyPr>
          <a:lstStyle/>
          <a:p>
            <a:r>
              <a:rPr lang="nl-NL" sz="1400" dirty="0"/>
              <a:t>Niet </a:t>
            </a:r>
          </a:p>
          <a:p>
            <a:r>
              <a:rPr lang="nl-NL" sz="1400" dirty="0"/>
              <a:t>Verwarmd</a:t>
            </a:r>
            <a:endParaRPr lang="nl-NL" dirty="0"/>
          </a:p>
        </p:txBody>
      </p:sp>
      <p:sp>
        <p:nvSpPr>
          <p:cNvPr id="10" name="Tekstvak 9">
            <a:extLst>
              <a:ext uri="{FF2B5EF4-FFF2-40B4-BE49-F238E27FC236}">
                <a16:creationId xmlns:a16="http://schemas.microsoft.com/office/drawing/2014/main" id="{21C6F732-DA82-43C4-8B3D-BBC991B2D36D}"/>
              </a:ext>
            </a:extLst>
          </p:cNvPr>
          <p:cNvSpPr txBox="1"/>
          <p:nvPr/>
        </p:nvSpPr>
        <p:spPr>
          <a:xfrm>
            <a:off x="114300" y="3428999"/>
            <a:ext cx="940526" cy="307777"/>
          </a:xfrm>
          <a:prstGeom prst="rect">
            <a:avLst/>
          </a:prstGeom>
          <a:solidFill>
            <a:srgbClr val="99FF99"/>
          </a:solidFill>
          <a:ln>
            <a:solidFill>
              <a:srgbClr val="FFFF00"/>
            </a:solidFill>
          </a:ln>
        </p:spPr>
        <p:txBody>
          <a:bodyPr wrap="square" rtlCol="0">
            <a:spAutoFit/>
          </a:bodyPr>
          <a:lstStyle/>
          <a:p>
            <a:r>
              <a:rPr lang="nl-NL" sz="1400" dirty="0"/>
              <a:t>Verwarmd</a:t>
            </a:r>
            <a:endParaRPr lang="nl-NL" dirty="0"/>
          </a:p>
        </p:txBody>
      </p:sp>
      <p:pic>
        <p:nvPicPr>
          <p:cNvPr id="9" name="Afbeelding 8">
            <a:extLst>
              <a:ext uri="{FF2B5EF4-FFF2-40B4-BE49-F238E27FC236}">
                <a16:creationId xmlns:a16="http://schemas.microsoft.com/office/drawing/2014/main" id="{7906DEDB-46DF-451A-AB82-371B1C9656AA}"/>
              </a:ext>
            </a:extLst>
          </p:cNvPr>
          <p:cNvPicPr>
            <a:picLocks noChangeAspect="1"/>
          </p:cNvPicPr>
          <p:nvPr/>
        </p:nvPicPr>
        <p:blipFill>
          <a:blip r:embed="rId3"/>
          <a:stretch>
            <a:fillRect/>
          </a:stretch>
        </p:blipFill>
        <p:spPr>
          <a:xfrm>
            <a:off x="0" y="393026"/>
            <a:ext cx="12198350" cy="6071947"/>
          </a:xfrm>
          <a:prstGeom prst="rect">
            <a:avLst/>
          </a:prstGeom>
        </p:spPr>
      </p:pic>
      <p:sp>
        <p:nvSpPr>
          <p:cNvPr id="12" name="Tekstvak 11">
            <a:extLst>
              <a:ext uri="{FF2B5EF4-FFF2-40B4-BE49-F238E27FC236}">
                <a16:creationId xmlns:a16="http://schemas.microsoft.com/office/drawing/2014/main" id="{2922E94F-FC84-4A48-AFE9-E04A0B1AE095}"/>
              </a:ext>
            </a:extLst>
          </p:cNvPr>
          <p:cNvSpPr txBox="1"/>
          <p:nvPr/>
        </p:nvSpPr>
        <p:spPr>
          <a:xfrm>
            <a:off x="3454037" y="4966062"/>
            <a:ext cx="940526" cy="307777"/>
          </a:xfrm>
          <a:prstGeom prst="rect">
            <a:avLst/>
          </a:prstGeom>
          <a:solidFill>
            <a:srgbClr val="99FF99"/>
          </a:solidFill>
          <a:ln>
            <a:solidFill>
              <a:srgbClr val="FFFF00"/>
            </a:solidFill>
          </a:ln>
        </p:spPr>
        <p:txBody>
          <a:bodyPr wrap="square" rtlCol="0">
            <a:spAutoFit/>
          </a:bodyPr>
          <a:lstStyle/>
          <a:p>
            <a:r>
              <a:rPr lang="nl-NL" sz="1400" dirty="0"/>
              <a:t>Sporthal</a:t>
            </a:r>
            <a:endParaRPr lang="nl-NL" dirty="0"/>
          </a:p>
        </p:txBody>
      </p:sp>
      <p:sp>
        <p:nvSpPr>
          <p:cNvPr id="14" name="Tekstvak 13">
            <a:extLst>
              <a:ext uri="{FF2B5EF4-FFF2-40B4-BE49-F238E27FC236}">
                <a16:creationId xmlns:a16="http://schemas.microsoft.com/office/drawing/2014/main" id="{66785BB7-CC69-4B98-BAB4-E48A9BA200E5}"/>
              </a:ext>
            </a:extLst>
          </p:cNvPr>
          <p:cNvSpPr txBox="1"/>
          <p:nvPr/>
        </p:nvSpPr>
        <p:spPr>
          <a:xfrm>
            <a:off x="4929051" y="2098527"/>
            <a:ext cx="1145407" cy="307777"/>
          </a:xfrm>
          <a:prstGeom prst="rect">
            <a:avLst/>
          </a:prstGeom>
          <a:solidFill>
            <a:srgbClr val="99FF99"/>
          </a:solidFill>
          <a:ln>
            <a:solidFill>
              <a:srgbClr val="FFFF00"/>
            </a:solidFill>
          </a:ln>
        </p:spPr>
        <p:txBody>
          <a:bodyPr wrap="square" rtlCol="0">
            <a:spAutoFit/>
          </a:bodyPr>
          <a:lstStyle/>
          <a:p>
            <a:r>
              <a:rPr lang="nl-NL" sz="1400" dirty="0"/>
              <a:t>Kleedkamers</a:t>
            </a:r>
            <a:endParaRPr lang="nl-NL" dirty="0"/>
          </a:p>
        </p:txBody>
      </p:sp>
      <p:sp>
        <p:nvSpPr>
          <p:cNvPr id="16" name="Tekstvak 15">
            <a:extLst>
              <a:ext uri="{FF2B5EF4-FFF2-40B4-BE49-F238E27FC236}">
                <a16:creationId xmlns:a16="http://schemas.microsoft.com/office/drawing/2014/main" id="{4BDCC4D4-5DE0-4A1A-936C-1BA27CD891BE}"/>
              </a:ext>
            </a:extLst>
          </p:cNvPr>
          <p:cNvSpPr txBox="1"/>
          <p:nvPr/>
        </p:nvSpPr>
        <p:spPr>
          <a:xfrm>
            <a:off x="8570323" y="5206254"/>
            <a:ext cx="1159511" cy="307777"/>
          </a:xfrm>
          <a:prstGeom prst="rect">
            <a:avLst/>
          </a:prstGeom>
          <a:solidFill>
            <a:srgbClr val="99FF99"/>
          </a:solidFill>
          <a:ln>
            <a:solidFill>
              <a:srgbClr val="FFFF00"/>
            </a:solidFill>
          </a:ln>
        </p:spPr>
        <p:txBody>
          <a:bodyPr wrap="square" rtlCol="0">
            <a:spAutoFit/>
          </a:bodyPr>
          <a:lstStyle/>
          <a:p>
            <a:r>
              <a:rPr lang="nl-NL" sz="1400" dirty="0"/>
              <a:t>trappenhuis</a:t>
            </a:r>
            <a:endParaRPr lang="nl-NL" dirty="0"/>
          </a:p>
        </p:txBody>
      </p:sp>
      <p:sp>
        <p:nvSpPr>
          <p:cNvPr id="2" name="Tekstvak 1">
            <a:extLst>
              <a:ext uri="{FF2B5EF4-FFF2-40B4-BE49-F238E27FC236}">
                <a16:creationId xmlns:a16="http://schemas.microsoft.com/office/drawing/2014/main" id="{88D725D2-A133-FDCE-66A4-2FBD6222D206}"/>
              </a:ext>
            </a:extLst>
          </p:cNvPr>
          <p:cNvSpPr txBox="1"/>
          <p:nvPr/>
        </p:nvSpPr>
        <p:spPr>
          <a:xfrm>
            <a:off x="3376942" y="5944148"/>
            <a:ext cx="6129197" cy="3847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dirty="0"/>
              <a:t>Thermische schil = constructie waar warmteverlies optreedt </a:t>
            </a:r>
          </a:p>
        </p:txBody>
      </p:sp>
    </p:spTree>
    <p:extLst>
      <p:ext uri="{BB962C8B-B14F-4D97-AF65-F5344CB8AC3E}">
        <p14:creationId xmlns:p14="http://schemas.microsoft.com/office/powerpoint/2010/main" val="3417415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EP-W in een vogelvlucht</a:t>
            </a:r>
          </a:p>
        </p:txBody>
      </p:sp>
      <p:sp>
        <p:nvSpPr>
          <p:cNvPr id="4" name="Tekstvak 3">
            <a:extLst>
              <a:ext uri="{FF2B5EF4-FFF2-40B4-BE49-F238E27FC236}">
                <a16:creationId xmlns:a16="http://schemas.microsoft.com/office/drawing/2014/main" id="{FE992C48-4FBD-46BA-925E-39D7189FE73B}"/>
              </a:ext>
            </a:extLst>
          </p:cNvPr>
          <p:cNvSpPr txBox="1"/>
          <p:nvPr/>
        </p:nvSpPr>
        <p:spPr>
          <a:xfrm>
            <a:off x="10432869" y="3429000"/>
            <a:ext cx="940526" cy="523220"/>
          </a:xfrm>
          <a:prstGeom prst="rect">
            <a:avLst/>
          </a:prstGeom>
          <a:solidFill>
            <a:srgbClr val="99FF99"/>
          </a:solidFill>
          <a:ln>
            <a:solidFill>
              <a:srgbClr val="FFFF00"/>
            </a:solidFill>
          </a:ln>
        </p:spPr>
        <p:txBody>
          <a:bodyPr wrap="square" rtlCol="0">
            <a:spAutoFit/>
          </a:bodyPr>
          <a:lstStyle/>
          <a:p>
            <a:r>
              <a:rPr lang="nl-NL" sz="1400" dirty="0"/>
              <a:t>Niet </a:t>
            </a:r>
          </a:p>
          <a:p>
            <a:r>
              <a:rPr lang="nl-NL" sz="1400" dirty="0"/>
              <a:t>Verwarmd</a:t>
            </a:r>
            <a:endParaRPr lang="nl-NL" dirty="0"/>
          </a:p>
        </p:txBody>
      </p:sp>
      <p:sp>
        <p:nvSpPr>
          <p:cNvPr id="10" name="Tekstvak 9">
            <a:extLst>
              <a:ext uri="{FF2B5EF4-FFF2-40B4-BE49-F238E27FC236}">
                <a16:creationId xmlns:a16="http://schemas.microsoft.com/office/drawing/2014/main" id="{21C6F732-DA82-43C4-8B3D-BBC991B2D36D}"/>
              </a:ext>
            </a:extLst>
          </p:cNvPr>
          <p:cNvSpPr txBox="1"/>
          <p:nvPr/>
        </p:nvSpPr>
        <p:spPr>
          <a:xfrm>
            <a:off x="114300" y="3428999"/>
            <a:ext cx="940526" cy="307777"/>
          </a:xfrm>
          <a:prstGeom prst="rect">
            <a:avLst/>
          </a:prstGeom>
          <a:solidFill>
            <a:srgbClr val="99FF99"/>
          </a:solidFill>
          <a:ln>
            <a:solidFill>
              <a:srgbClr val="FFFF00"/>
            </a:solidFill>
          </a:ln>
        </p:spPr>
        <p:txBody>
          <a:bodyPr wrap="square" rtlCol="0">
            <a:spAutoFit/>
          </a:bodyPr>
          <a:lstStyle/>
          <a:p>
            <a:r>
              <a:rPr lang="nl-NL" sz="1400" dirty="0"/>
              <a:t>Verwarmd</a:t>
            </a:r>
            <a:endParaRPr lang="nl-NL" dirty="0"/>
          </a:p>
        </p:txBody>
      </p:sp>
      <p:pic>
        <p:nvPicPr>
          <p:cNvPr id="9" name="Afbeelding 8">
            <a:extLst>
              <a:ext uri="{FF2B5EF4-FFF2-40B4-BE49-F238E27FC236}">
                <a16:creationId xmlns:a16="http://schemas.microsoft.com/office/drawing/2014/main" id="{7906DEDB-46DF-451A-AB82-371B1C9656AA}"/>
              </a:ext>
            </a:extLst>
          </p:cNvPr>
          <p:cNvPicPr>
            <a:picLocks noChangeAspect="1"/>
          </p:cNvPicPr>
          <p:nvPr/>
        </p:nvPicPr>
        <p:blipFill>
          <a:blip r:embed="rId3"/>
          <a:stretch>
            <a:fillRect/>
          </a:stretch>
        </p:blipFill>
        <p:spPr>
          <a:xfrm>
            <a:off x="0" y="393026"/>
            <a:ext cx="12198350" cy="6071947"/>
          </a:xfrm>
          <a:prstGeom prst="rect">
            <a:avLst/>
          </a:prstGeom>
        </p:spPr>
      </p:pic>
      <p:sp>
        <p:nvSpPr>
          <p:cNvPr id="12" name="Tekstvak 11">
            <a:extLst>
              <a:ext uri="{FF2B5EF4-FFF2-40B4-BE49-F238E27FC236}">
                <a16:creationId xmlns:a16="http://schemas.microsoft.com/office/drawing/2014/main" id="{2922E94F-FC84-4A48-AFE9-E04A0B1AE095}"/>
              </a:ext>
            </a:extLst>
          </p:cNvPr>
          <p:cNvSpPr txBox="1"/>
          <p:nvPr/>
        </p:nvSpPr>
        <p:spPr>
          <a:xfrm>
            <a:off x="3454037" y="4966062"/>
            <a:ext cx="940526" cy="307777"/>
          </a:xfrm>
          <a:prstGeom prst="rect">
            <a:avLst/>
          </a:prstGeom>
          <a:solidFill>
            <a:srgbClr val="99FF99"/>
          </a:solidFill>
          <a:ln>
            <a:solidFill>
              <a:srgbClr val="FFFF00"/>
            </a:solidFill>
          </a:ln>
        </p:spPr>
        <p:txBody>
          <a:bodyPr wrap="square" rtlCol="0">
            <a:spAutoFit/>
          </a:bodyPr>
          <a:lstStyle/>
          <a:p>
            <a:r>
              <a:rPr lang="nl-NL" sz="1400" dirty="0"/>
              <a:t>Sporthal</a:t>
            </a:r>
            <a:endParaRPr lang="nl-NL" dirty="0"/>
          </a:p>
        </p:txBody>
      </p:sp>
      <p:sp>
        <p:nvSpPr>
          <p:cNvPr id="14" name="Tekstvak 13">
            <a:extLst>
              <a:ext uri="{FF2B5EF4-FFF2-40B4-BE49-F238E27FC236}">
                <a16:creationId xmlns:a16="http://schemas.microsoft.com/office/drawing/2014/main" id="{66785BB7-CC69-4B98-BAB4-E48A9BA200E5}"/>
              </a:ext>
            </a:extLst>
          </p:cNvPr>
          <p:cNvSpPr txBox="1"/>
          <p:nvPr/>
        </p:nvSpPr>
        <p:spPr>
          <a:xfrm>
            <a:off x="4929051" y="2098527"/>
            <a:ext cx="1145407" cy="307777"/>
          </a:xfrm>
          <a:prstGeom prst="rect">
            <a:avLst/>
          </a:prstGeom>
          <a:solidFill>
            <a:srgbClr val="99FF99"/>
          </a:solidFill>
          <a:ln>
            <a:solidFill>
              <a:srgbClr val="FFFF00"/>
            </a:solidFill>
          </a:ln>
        </p:spPr>
        <p:txBody>
          <a:bodyPr wrap="square" rtlCol="0">
            <a:spAutoFit/>
          </a:bodyPr>
          <a:lstStyle/>
          <a:p>
            <a:r>
              <a:rPr lang="nl-NL" sz="1400" dirty="0"/>
              <a:t>Kleedkamers</a:t>
            </a:r>
            <a:endParaRPr lang="nl-NL" dirty="0"/>
          </a:p>
        </p:txBody>
      </p:sp>
      <p:sp>
        <p:nvSpPr>
          <p:cNvPr id="16" name="Tekstvak 15">
            <a:extLst>
              <a:ext uri="{FF2B5EF4-FFF2-40B4-BE49-F238E27FC236}">
                <a16:creationId xmlns:a16="http://schemas.microsoft.com/office/drawing/2014/main" id="{4BDCC4D4-5DE0-4A1A-936C-1BA27CD891BE}"/>
              </a:ext>
            </a:extLst>
          </p:cNvPr>
          <p:cNvSpPr txBox="1"/>
          <p:nvPr/>
        </p:nvSpPr>
        <p:spPr>
          <a:xfrm>
            <a:off x="8570323" y="5206254"/>
            <a:ext cx="1159511" cy="307777"/>
          </a:xfrm>
          <a:prstGeom prst="rect">
            <a:avLst/>
          </a:prstGeom>
          <a:solidFill>
            <a:srgbClr val="99FF99"/>
          </a:solidFill>
          <a:ln>
            <a:solidFill>
              <a:srgbClr val="FFFF00"/>
            </a:solidFill>
          </a:ln>
        </p:spPr>
        <p:txBody>
          <a:bodyPr wrap="square" rtlCol="0">
            <a:spAutoFit/>
          </a:bodyPr>
          <a:lstStyle/>
          <a:p>
            <a:r>
              <a:rPr lang="nl-NL" sz="1400" dirty="0"/>
              <a:t>trappenhuis</a:t>
            </a:r>
            <a:endParaRPr lang="nl-NL" dirty="0"/>
          </a:p>
        </p:txBody>
      </p:sp>
      <p:sp>
        <p:nvSpPr>
          <p:cNvPr id="2" name="Vrije vorm: vorm 1">
            <a:extLst>
              <a:ext uri="{FF2B5EF4-FFF2-40B4-BE49-F238E27FC236}">
                <a16:creationId xmlns:a16="http://schemas.microsoft.com/office/drawing/2014/main" id="{6AD4664C-10FA-47B5-B1F7-EFB7AE5A4F99}"/>
              </a:ext>
            </a:extLst>
          </p:cNvPr>
          <p:cNvSpPr/>
          <p:nvPr/>
        </p:nvSpPr>
        <p:spPr>
          <a:xfrm>
            <a:off x="17417" y="1114697"/>
            <a:ext cx="11608526" cy="5373189"/>
          </a:xfrm>
          <a:custGeom>
            <a:avLst/>
            <a:gdLst>
              <a:gd name="connsiteX0" fmla="*/ 0 w 11608526"/>
              <a:gd name="connsiteY0" fmla="*/ 984069 h 5373189"/>
              <a:gd name="connsiteX1" fmla="*/ 0 w 11608526"/>
              <a:gd name="connsiteY1" fmla="*/ 984069 h 5373189"/>
              <a:gd name="connsiteX2" fmla="*/ 0 w 11608526"/>
              <a:gd name="connsiteY2" fmla="*/ 879566 h 5373189"/>
              <a:gd name="connsiteX3" fmla="*/ 513806 w 11608526"/>
              <a:gd name="connsiteY3" fmla="*/ 0 h 5373189"/>
              <a:gd name="connsiteX4" fmla="*/ 3605349 w 11608526"/>
              <a:gd name="connsiteY4" fmla="*/ 1828800 h 5373189"/>
              <a:gd name="connsiteX5" fmla="*/ 4685212 w 11608526"/>
              <a:gd name="connsiteY5" fmla="*/ 148046 h 5373189"/>
              <a:gd name="connsiteX6" fmla="*/ 5608320 w 11608526"/>
              <a:gd name="connsiteY6" fmla="*/ 731520 h 5373189"/>
              <a:gd name="connsiteX7" fmla="*/ 9422674 w 11608526"/>
              <a:gd name="connsiteY7" fmla="*/ 757646 h 5373189"/>
              <a:gd name="connsiteX8" fmla="*/ 9413966 w 11608526"/>
              <a:gd name="connsiteY8" fmla="*/ 383177 h 5373189"/>
              <a:gd name="connsiteX9" fmla="*/ 10868297 w 11608526"/>
              <a:gd name="connsiteY9" fmla="*/ 374469 h 5373189"/>
              <a:gd name="connsiteX10" fmla="*/ 10842172 w 11608526"/>
              <a:gd name="connsiteY10" fmla="*/ 792480 h 5373189"/>
              <a:gd name="connsiteX11" fmla="*/ 11608526 w 11608526"/>
              <a:gd name="connsiteY11" fmla="*/ 748937 h 5373189"/>
              <a:gd name="connsiteX12" fmla="*/ 11573692 w 11608526"/>
              <a:gd name="connsiteY12" fmla="*/ 4023360 h 5373189"/>
              <a:gd name="connsiteX13" fmla="*/ 9492343 w 11608526"/>
              <a:gd name="connsiteY13" fmla="*/ 4023360 h 5373189"/>
              <a:gd name="connsiteX14" fmla="*/ 9501052 w 11608526"/>
              <a:gd name="connsiteY14" fmla="*/ 4397829 h 5373189"/>
              <a:gd name="connsiteX15" fmla="*/ 6766560 w 11608526"/>
              <a:gd name="connsiteY15" fmla="*/ 4328160 h 5373189"/>
              <a:gd name="connsiteX16" fmla="*/ 6374674 w 11608526"/>
              <a:gd name="connsiteY16" fmla="*/ 4119154 h 5373189"/>
              <a:gd name="connsiteX17" fmla="*/ 5590903 w 11608526"/>
              <a:gd name="connsiteY17" fmla="*/ 5373189 h 537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608526" h="5373189">
                <a:moveTo>
                  <a:pt x="0" y="984069"/>
                </a:moveTo>
                <a:lnTo>
                  <a:pt x="0" y="984069"/>
                </a:lnTo>
                <a:lnTo>
                  <a:pt x="0" y="879566"/>
                </a:lnTo>
                <a:lnTo>
                  <a:pt x="513806" y="0"/>
                </a:lnTo>
                <a:lnTo>
                  <a:pt x="3605349" y="1828800"/>
                </a:lnTo>
                <a:lnTo>
                  <a:pt x="4685212" y="148046"/>
                </a:lnTo>
                <a:lnTo>
                  <a:pt x="5608320" y="731520"/>
                </a:lnTo>
                <a:lnTo>
                  <a:pt x="9422674" y="757646"/>
                </a:lnTo>
                <a:lnTo>
                  <a:pt x="9413966" y="383177"/>
                </a:lnTo>
                <a:lnTo>
                  <a:pt x="10868297" y="374469"/>
                </a:lnTo>
                <a:lnTo>
                  <a:pt x="10842172" y="792480"/>
                </a:lnTo>
                <a:lnTo>
                  <a:pt x="11608526" y="748937"/>
                </a:lnTo>
                <a:lnTo>
                  <a:pt x="11573692" y="4023360"/>
                </a:lnTo>
                <a:lnTo>
                  <a:pt x="9492343" y="4023360"/>
                </a:lnTo>
                <a:lnTo>
                  <a:pt x="9501052" y="4397829"/>
                </a:lnTo>
                <a:lnTo>
                  <a:pt x="6766560" y="4328160"/>
                </a:lnTo>
                <a:lnTo>
                  <a:pt x="6374674" y="4119154"/>
                </a:lnTo>
                <a:lnTo>
                  <a:pt x="5590903" y="5373189"/>
                </a:lnTo>
              </a:path>
            </a:pathLst>
          </a:custGeom>
          <a:ln w="57150"/>
        </p:spPr>
        <p:style>
          <a:lnRef idx="1">
            <a:schemeClr val="accent2"/>
          </a:lnRef>
          <a:fillRef idx="0">
            <a:schemeClr val="accent2"/>
          </a:fillRef>
          <a:effectRef idx="0">
            <a:schemeClr val="accent2"/>
          </a:effectRef>
          <a:fontRef idx="minor">
            <a:schemeClr val="tx1"/>
          </a:fontRef>
        </p:style>
        <p:txBody>
          <a:bodyPr rtlCol="0" anchor="ctr"/>
          <a:lstStyle/>
          <a:p>
            <a:pPr algn="ctr"/>
            <a:endParaRPr lang="nl-NL"/>
          </a:p>
        </p:txBody>
      </p:sp>
      <p:sp>
        <p:nvSpPr>
          <p:cNvPr id="3" name="Vrije vorm: vorm 2">
            <a:extLst>
              <a:ext uri="{FF2B5EF4-FFF2-40B4-BE49-F238E27FC236}">
                <a16:creationId xmlns:a16="http://schemas.microsoft.com/office/drawing/2014/main" id="{97AE001B-8D7D-4CDF-9542-933104F2D11D}"/>
              </a:ext>
            </a:extLst>
          </p:cNvPr>
          <p:cNvSpPr/>
          <p:nvPr/>
        </p:nvSpPr>
        <p:spPr>
          <a:xfrm>
            <a:off x="8342811" y="3692434"/>
            <a:ext cx="1175658" cy="1776549"/>
          </a:xfrm>
          <a:custGeom>
            <a:avLst/>
            <a:gdLst>
              <a:gd name="connsiteX0" fmla="*/ 0 w 1175658"/>
              <a:gd name="connsiteY0" fmla="*/ 1776549 h 1776549"/>
              <a:gd name="connsiteX1" fmla="*/ 0 w 1175658"/>
              <a:gd name="connsiteY1" fmla="*/ 0 h 1776549"/>
              <a:gd name="connsiteX2" fmla="*/ 1175658 w 1175658"/>
              <a:gd name="connsiteY2" fmla="*/ 0 h 1776549"/>
              <a:gd name="connsiteX3" fmla="*/ 1175658 w 1175658"/>
              <a:gd name="connsiteY3" fmla="*/ 1436915 h 1776549"/>
            </a:gdLst>
            <a:ahLst/>
            <a:cxnLst>
              <a:cxn ang="0">
                <a:pos x="connsiteX0" y="connsiteY0"/>
              </a:cxn>
              <a:cxn ang="0">
                <a:pos x="connsiteX1" y="connsiteY1"/>
              </a:cxn>
              <a:cxn ang="0">
                <a:pos x="connsiteX2" y="connsiteY2"/>
              </a:cxn>
              <a:cxn ang="0">
                <a:pos x="connsiteX3" y="connsiteY3"/>
              </a:cxn>
            </a:cxnLst>
            <a:rect l="l" t="t" r="r" b="b"/>
            <a:pathLst>
              <a:path w="1175658" h="1776549">
                <a:moveTo>
                  <a:pt x="0" y="1776549"/>
                </a:moveTo>
                <a:lnTo>
                  <a:pt x="0" y="0"/>
                </a:lnTo>
                <a:lnTo>
                  <a:pt x="1175658" y="0"/>
                </a:lnTo>
                <a:lnTo>
                  <a:pt x="1175658" y="1436915"/>
                </a:lnTo>
              </a:path>
            </a:pathLst>
          </a:custGeom>
          <a:ln w="57150"/>
        </p:spPr>
        <p:style>
          <a:lnRef idx="1">
            <a:schemeClr val="accent2"/>
          </a:lnRef>
          <a:fillRef idx="0">
            <a:schemeClr val="accent2"/>
          </a:fillRef>
          <a:effectRef idx="0">
            <a:schemeClr val="accent2"/>
          </a:effectRef>
          <a:fontRef idx="minor">
            <a:schemeClr val="tx1"/>
          </a:fontRef>
        </p:style>
        <p:txBody>
          <a:bodyPr rtlCol="0" anchor="ctr"/>
          <a:lstStyle/>
          <a:p>
            <a:pPr algn="ctr"/>
            <a:endParaRPr lang="nl-NL"/>
          </a:p>
        </p:txBody>
      </p:sp>
      <p:sp>
        <p:nvSpPr>
          <p:cNvPr id="6" name="Tekstvak 5">
            <a:extLst>
              <a:ext uri="{FF2B5EF4-FFF2-40B4-BE49-F238E27FC236}">
                <a16:creationId xmlns:a16="http://schemas.microsoft.com/office/drawing/2014/main" id="{AF9880A6-6FC0-9E14-2719-45C8401DF306}"/>
              </a:ext>
            </a:extLst>
          </p:cNvPr>
          <p:cNvSpPr txBox="1"/>
          <p:nvPr/>
        </p:nvSpPr>
        <p:spPr>
          <a:xfrm>
            <a:off x="3376942" y="5944148"/>
            <a:ext cx="6129197" cy="3847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dirty="0"/>
              <a:t>Thermische schil = constructie waar warmteverlies optreedt </a:t>
            </a:r>
          </a:p>
        </p:txBody>
      </p:sp>
    </p:spTree>
    <p:extLst>
      <p:ext uri="{BB962C8B-B14F-4D97-AF65-F5344CB8AC3E}">
        <p14:creationId xmlns:p14="http://schemas.microsoft.com/office/powerpoint/2010/main" val="37435779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EP-W in een vogelvlucht</a:t>
            </a:r>
          </a:p>
        </p:txBody>
      </p:sp>
      <p:sp>
        <p:nvSpPr>
          <p:cNvPr id="4" name="Tekstvak 3">
            <a:extLst>
              <a:ext uri="{FF2B5EF4-FFF2-40B4-BE49-F238E27FC236}">
                <a16:creationId xmlns:a16="http://schemas.microsoft.com/office/drawing/2014/main" id="{FE992C48-4FBD-46BA-925E-39D7189FE73B}"/>
              </a:ext>
            </a:extLst>
          </p:cNvPr>
          <p:cNvSpPr txBox="1"/>
          <p:nvPr/>
        </p:nvSpPr>
        <p:spPr>
          <a:xfrm>
            <a:off x="10432869" y="3429000"/>
            <a:ext cx="940526" cy="523220"/>
          </a:xfrm>
          <a:prstGeom prst="rect">
            <a:avLst/>
          </a:prstGeom>
          <a:solidFill>
            <a:srgbClr val="99FF99"/>
          </a:solidFill>
          <a:ln>
            <a:solidFill>
              <a:srgbClr val="FFFF00"/>
            </a:solidFill>
          </a:ln>
        </p:spPr>
        <p:txBody>
          <a:bodyPr wrap="square" rtlCol="0">
            <a:spAutoFit/>
          </a:bodyPr>
          <a:lstStyle/>
          <a:p>
            <a:r>
              <a:rPr lang="nl-NL" sz="1400" dirty="0"/>
              <a:t>Niet </a:t>
            </a:r>
          </a:p>
          <a:p>
            <a:r>
              <a:rPr lang="nl-NL" sz="1400" dirty="0"/>
              <a:t>Verwarmd</a:t>
            </a:r>
            <a:endParaRPr lang="nl-NL" dirty="0"/>
          </a:p>
        </p:txBody>
      </p:sp>
      <p:sp>
        <p:nvSpPr>
          <p:cNvPr id="10" name="Tekstvak 9">
            <a:extLst>
              <a:ext uri="{FF2B5EF4-FFF2-40B4-BE49-F238E27FC236}">
                <a16:creationId xmlns:a16="http://schemas.microsoft.com/office/drawing/2014/main" id="{21C6F732-DA82-43C4-8B3D-BBC991B2D36D}"/>
              </a:ext>
            </a:extLst>
          </p:cNvPr>
          <p:cNvSpPr txBox="1"/>
          <p:nvPr/>
        </p:nvSpPr>
        <p:spPr>
          <a:xfrm>
            <a:off x="114300" y="3428999"/>
            <a:ext cx="940526" cy="307777"/>
          </a:xfrm>
          <a:prstGeom prst="rect">
            <a:avLst/>
          </a:prstGeom>
          <a:solidFill>
            <a:srgbClr val="99FF99"/>
          </a:solidFill>
          <a:ln>
            <a:solidFill>
              <a:srgbClr val="FFFF00"/>
            </a:solidFill>
          </a:ln>
        </p:spPr>
        <p:txBody>
          <a:bodyPr wrap="square" rtlCol="0">
            <a:spAutoFit/>
          </a:bodyPr>
          <a:lstStyle/>
          <a:p>
            <a:r>
              <a:rPr lang="nl-NL" sz="1400" dirty="0"/>
              <a:t>Verwarmd</a:t>
            </a:r>
            <a:endParaRPr lang="nl-NL" dirty="0"/>
          </a:p>
        </p:txBody>
      </p:sp>
      <p:pic>
        <p:nvPicPr>
          <p:cNvPr id="9" name="Afbeelding 8">
            <a:extLst>
              <a:ext uri="{FF2B5EF4-FFF2-40B4-BE49-F238E27FC236}">
                <a16:creationId xmlns:a16="http://schemas.microsoft.com/office/drawing/2014/main" id="{7906DEDB-46DF-451A-AB82-371B1C9656AA}"/>
              </a:ext>
            </a:extLst>
          </p:cNvPr>
          <p:cNvPicPr>
            <a:picLocks noChangeAspect="1"/>
          </p:cNvPicPr>
          <p:nvPr/>
        </p:nvPicPr>
        <p:blipFill>
          <a:blip r:embed="rId3"/>
          <a:stretch>
            <a:fillRect/>
          </a:stretch>
        </p:blipFill>
        <p:spPr>
          <a:xfrm>
            <a:off x="0" y="393026"/>
            <a:ext cx="12198350" cy="6071947"/>
          </a:xfrm>
          <a:prstGeom prst="rect">
            <a:avLst/>
          </a:prstGeom>
        </p:spPr>
      </p:pic>
      <p:sp>
        <p:nvSpPr>
          <p:cNvPr id="12" name="Tekstvak 11">
            <a:extLst>
              <a:ext uri="{FF2B5EF4-FFF2-40B4-BE49-F238E27FC236}">
                <a16:creationId xmlns:a16="http://schemas.microsoft.com/office/drawing/2014/main" id="{2922E94F-FC84-4A48-AFE9-E04A0B1AE095}"/>
              </a:ext>
            </a:extLst>
          </p:cNvPr>
          <p:cNvSpPr txBox="1"/>
          <p:nvPr/>
        </p:nvSpPr>
        <p:spPr>
          <a:xfrm>
            <a:off x="3454037" y="4966062"/>
            <a:ext cx="940526" cy="307777"/>
          </a:xfrm>
          <a:prstGeom prst="rect">
            <a:avLst/>
          </a:prstGeom>
          <a:solidFill>
            <a:srgbClr val="99FF99"/>
          </a:solidFill>
          <a:ln>
            <a:solidFill>
              <a:srgbClr val="FFFF00"/>
            </a:solidFill>
          </a:ln>
        </p:spPr>
        <p:txBody>
          <a:bodyPr wrap="square" rtlCol="0">
            <a:spAutoFit/>
          </a:bodyPr>
          <a:lstStyle/>
          <a:p>
            <a:r>
              <a:rPr lang="nl-NL" sz="1400" dirty="0"/>
              <a:t>Sporthal</a:t>
            </a:r>
            <a:endParaRPr lang="nl-NL" dirty="0"/>
          </a:p>
        </p:txBody>
      </p:sp>
      <p:sp>
        <p:nvSpPr>
          <p:cNvPr id="14" name="Tekstvak 13">
            <a:extLst>
              <a:ext uri="{FF2B5EF4-FFF2-40B4-BE49-F238E27FC236}">
                <a16:creationId xmlns:a16="http://schemas.microsoft.com/office/drawing/2014/main" id="{66785BB7-CC69-4B98-BAB4-E48A9BA200E5}"/>
              </a:ext>
            </a:extLst>
          </p:cNvPr>
          <p:cNvSpPr txBox="1"/>
          <p:nvPr/>
        </p:nvSpPr>
        <p:spPr>
          <a:xfrm>
            <a:off x="4929051" y="2098527"/>
            <a:ext cx="1145407" cy="307777"/>
          </a:xfrm>
          <a:prstGeom prst="rect">
            <a:avLst/>
          </a:prstGeom>
          <a:solidFill>
            <a:srgbClr val="99FF99"/>
          </a:solidFill>
          <a:ln>
            <a:solidFill>
              <a:srgbClr val="FFFF00"/>
            </a:solidFill>
          </a:ln>
        </p:spPr>
        <p:txBody>
          <a:bodyPr wrap="square" rtlCol="0">
            <a:spAutoFit/>
          </a:bodyPr>
          <a:lstStyle/>
          <a:p>
            <a:r>
              <a:rPr lang="nl-NL" sz="1400" dirty="0"/>
              <a:t>Kleedkamers</a:t>
            </a:r>
            <a:endParaRPr lang="nl-NL" dirty="0"/>
          </a:p>
        </p:txBody>
      </p:sp>
      <p:sp>
        <p:nvSpPr>
          <p:cNvPr id="16" name="Tekstvak 15">
            <a:extLst>
              <a:ext uri="{FF2B5EF4-FFF2-40B4-BE49-F238E27FC236}">
                <a16:creationId xmlns:a16="http://schemas.microsoft.com/office/drawing/2014/main" id="{4BDCC4D4-5DE0-4A1A-936C-1BA27CD891BE}"/>
              </a:ext>
            </a:extLst>
          </p:cNvPr>
          <p:cNvSpPr txBox="1"/>
          <p:nvPr/>
        </p:nvSpPr>
        <p:spPr>
          <a:xfrm>
            <a:off x="8570323" y="5206254"/>
            <a:ext cx="1159511" cy="307777"/>
          </a:xfrm>
          <a:prstGeom prst="rect">
            <a:avLst/>
          </a:prstGeom>
          <a:solidFill>
            <a:srgbClr val="99FF99"/>
          </a:solidFill>
          <a:ln>
            <a:solidFill>
              <a:srgbClr val="FFFF00"/>
            </a:solidFill>
          </a:ln>
        </p:spPr>
        <p:txBody>
          <a:bodyPr wrap="square" rtlCol="0">
            <a:spAutoFit/>
          </a:bodyPr>
          <a:lstStyle/>
          <a:p>
            <a:r>
              <a:rPr lang="nl-NL" sz="1400" dirty="0"/>
              <a:t>trappenhuis</a:t>
            </a:r>
            <a:endParaRPr lang="nl-NL" dirty="0"/>
          </a:p>
        </p:txBody>
      </p:sp>
      <p:sp>
        <p:nvSpPr>
          <p:cNvPr id="2" name="Vrije vorm: vorm 1">
            <a:extLst>
              <a:ext uri="{FF2B5EF4-FFF2-40B4-BE49-F238E27FC236}">
                <a16:creationId xmlns:a16="http://schemas.microsoft.com/office/drawing/2014/main" id="{6AD4664C-10FA-47B5-B1F7-EFB7AE5A4F99}"/>
              </a:ext>
            </a:extLst>
          </p:cNvPr>
          <p:cNvSpPr/>
          <p:nvPr/>
        </p:nvSpPr>
        <p:spPr>
          <a:xfrm>
            <a:off x="17417" y="1114697"/>
            <a:ext cx="11608526" cy="5373189"/>
          </a:xfrm>
          <a:custGeom>
            <a:avLst/>
            <a:gdLst>
              <a:gd name="connsiteX0" fmla="*/ 0 w 11608526"/>
              <a:gd name="connsiteY0" fmla="*/ 984069 h 5373189"/>
              <a:gd name="connsiteX1" fmla="*/ 0 w 11608526"/>
              <a:gd name="connsiteY1" fmla="*/ 984069 h 5373189"/>
              <a:gd name="connsiteX2" fmla="*/ 0 w 11608526"/>
              <a:gd name="connsiteY2" fmla="*/ 879566 h 5373189"/>
              <a:gd name="connsiteX3" fmla="*/ 513806 w 11608526"/>
              <a:gd name="connsiteY3" fmla="*/ 0 h 5373189"/>
              <a:gd name="connsiteX4" fmla="*/ 3605349 w 11608526"/>
              <a:gd name="connsiteY4" fmla="*/ 1828800 h 5373189"/>
              <a:gd name="connsiteX5" fmla="*/ 4685212 w 11608526"/>
              <a:gd name="connsiteY5" fmla="*/ 148046 h 5373189"/>
              <a:gd name="connsiteX6" fmla="*/ 5608320 w 11608526"/>
              <a:gd name="connsiteY6" fmla="*/ 731520 h 5373189"/>
              <a:gd name="connsiteX7" fmla="*/ 9422674 w 11608526"/>
              <a:gd name="connsiteY7" fmla="*/ 757646 h 5373189"/>
              <a:gd name="connsiteX8" fmla="*/ 9413966 w 11608526"/>
              <a:gd name="connsiteY8" fmla="*/ 383177 h 5373189"/>
              <a:gd name="connsiteX9" fmla="*/ 10868297 w 11608526"/>
              <a:gd name="connsiteY9" fmla="*/ 374469 h 5373189"/>
              <a:gd name="connsiteX10" fmla="*/ 10842172 w 11608526"/>
              <a:gd name="connsiteY10" fmla="*/ 792480 h 5373189"/>
              <a:gd name="connsiteX11" fmla="*/ 11608526 w 11608526"/>
              <a:gd name="connsiteY11" fmla="*/ 748937 h 5373189"/>
              <a:gd name="connsiteX12" fmla="*/ 11573692 w 11608526"/>
              <a:gd name="connsiteY12" fmla="*/ 4023360 h 5373189"/>
              <a:gd name="connsiteX13" fmla="*/ 9492343 w 11608526"/>
              <a:gd name="connsiteY13" fmla="*/ 4023360 h 5373189"/>
              <a:gd name="connsiteX14" fmla="*/ 9501052 w 11608526"/>
              <a:gd name="connsiteY14" fmla="*/ 4397829 h 5373189"/>
              <a:gd name="connsiteX15" fmla="*/ 6766560 w 11608526"/>
              <a:gd name="connsiteY15" fmla="*/ 4328160 h 5373189"/>
              <a:gd name="connsiteX16" fmla="*/ 6374674 w 11608526"/>
              <a:gd name="connsiteY16" fmla="*/ 4119154 h 5373189"/>
              <a:gd name="connsiteX17" fmla="*/ 5590903 w 11608526"/>
              <a:gd name="connsiteY17" fmla="*/ 5373189 h 537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608526" h="5373189">
                <a:moveTo>
                  <a:pt x="0" y="984069"/>
                </a:moveTo>
                <a:lnTo>
                  <a:pt x="0" y="984069"/>
                </a:lnTo>
                <a:lnTo>
                  <a:pt x="0" y="879566"/>
                </a:lnTo>
                <a:lnTo>
                  <a:pt x="513806" y="0"/>
                </a:lnTo>
                <a:lnTo>
                  <a:pt x="3605349" y="1828800"/>
                </a:lnTo>
                <a:lnTo>
                  <a:pt x="4685212" y="148046"/>
                </a:lnTo>
                <a:lnTo>
                  <a:pt x="5608320" y="731520"/>
                </a:lnTo>
                <a:lnTo>
                  <a:pt x="9422674" y="757646"/>
                </a:lnTo>
                <a:lnTo>
                  <a:pt x="9413966" y="383177"/>
                </a:lnTo>
                <a:lnTo>
                  <a:pt x="10868297" y="374469"/>
                </a:lnTo>
                <a:lnTo>
                  <a:pt x="10842172" y="792480"/>
                </a:lnTo>
                <a:lnTo>
                  <a:pt x="11608526" y="748937"/>
                </a:lnTo>
                <a:lnTo>
                  <a:pt x="11573692" y="4023360"/>
                </a:lnTo>
                <a:lnTo>
                  <a:pt x="9492343" y="4023360"/>
                </a:lnTo>
                <a:lnTo>
                  <a:pt x="9501052" y="4397829"/>
                </a:lnTo>
                <a:lnTo>
                  <a:pt x="6766560" y="4328160"/>
                </a:lnTo>
                <a:lnTo>
                  <a:pt x="6374674" y="4119154"/>
                </a:lnTo>
                <a:lnTo>
                  <a:pt x="5590903" y="5373189"/>
                </a:lnTo>
              </a:path>
            </a:pathLst>
          </a:custGeom>
          <a:ln w="57150"/>
        </p:spPr>
        <p:style>
          <a:lnRef idx="1">
            <a:schemeClr val="accent2"/>
          </a:lnRef>
          <a:fillRef idx="0">
            <a:schemeClr val="accent2"/>
          </a:fillRef>
          <a:effectRef idx="0">
            <a:schemeClr val="accent2"/>
          </a:effectRef>
          <a:fontRef idx="minor">
            <a:schemeClr val="tx1"/>
          </a:fontRef>
        </p:style>
        <p:txBody>
          <a:bodyPr rtlCol="0" anchor="ctr"/>
          <a:lstStyle/>
          <a:p>
            <a:pPr algn="ctr"/>
            <a:endParaRPr lang="nl-NL"/>
          </a:p>
        </p:txBody>
      </p:sp>
      <p:sp>
        <p:nvSpPr>
          <p:cNvPr id="6" name="Vrije vorm: vorm 5">
            <a:extLst>
              <a:ext uri="{FF2B5EF4-FFF2-40B4-BE49-F238E27FC236}">
                <a16:creationId xmlns:a16="http://schemas.microsoft.com/office/drawing/2014/main" id="{5633718F-C35E-493D-B41F-AC16613583B4}"/>
              </a:ext>
            </a:extLst>
          </p:cNvPr>
          <p:cNvSpPr/>
          <p:nvPr/>
        </p:nvSpPr>
        <p:spPr>
          <a:xfrm>
            <a:off x="9509760" y="3309257"/>
            <a:ext cx="2098766" cy="1828800"/>
          </a:xfrm>
          <a:custGeom>
            <a:avLst/>
            <a:gdLst>
              <a:gd name="connsiteX0" fmla="*/ 0 w 2098766"/>
              <a:gd name="connsiteY0" fmla="*/ 1828800 h 1828800"/>
              <a:gd name="connsiteX1" fmla="*/ 0 w 2098766"/>
              <a:gd name="connsiteY1" fmla="*/ 0 h 1828800"/>
              <a:gd name="connsiteX2" fmla="*/ 2055223 w 2098766"/>
              <a:gd name="connsiteY2" fmla="*/ 8709 h 1828800"/>
              <a:gd name="connsiteX3" fmla="*/ 2098766 w 2098766"/>
              <a:gd name="connsiteY3" fmla="*/ 1759132 h 1828800"/>
              <a:gd name="connsiteX4" fmla="*/ 0 w 2098766"/>
              <a:gd name="connsiteY4" fmla="*/ 182880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8766" h="1828800">
                <a:moveTo>
                  <a:pt x="0" y="1828800"/>
                </a:moveTo>
                <a:lnTo>
                  <a:pt x="0" y="0"/>
                </a:lnTo>
                <a:lnTo>
                  <a:pt x="2055223" y="8709"/>
                </a:lnTo>
                <a:lnTo>
                  <a:pt x="2098766" y="1759132"/>
                </a:lnTo>
                <a:lnTo>
                  <a:pt x="0" y="1828800"/>
                </a:lnTo>
                <a:close/>
              </a:path>
            </a:pathLst>
          </a:custGeom>
          <a:solidFill>
            <a:schemeClr val="accent3">
              <a:lumMod val="7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Vrije vorm: vorm 6">
            <a:extLst>
              <a:ext uri="{FF2B5EF4-FFF2-40B4-BE49-F238E27FC236}">
                <a16:creationId xmlns:a16="http://schemas.microsoft.com/office/drawing/2014/main" id="{312EB77D-8D21-4629-B2F3-620C49439C3C}"/>
              </a:ext>
            </a:extLst>
          </p:cNvPr>
          <p:cNvSpPr/>
          <p:nvPr/>
        </p:nvSpPr>
        <p:spPr>
          <a:xfrm>
            <a:off x="6392091" y="3614057"/>
            <a:ext cx="1942012" cy="1846217"/>
          </a:xfrm>
          <a:custGeom>
            <a:avLst/>
            <a:gdLst>
              <a:gd name="connsiteX0" fmla="*/ 1942012 w 1942012"/>
              <a:gd name="connsiteY0" fmla="*/ 1846217 h 1846217"/>
              <a:gd name="connsiteX1" fmla="*/ 1933303 w 1942012"/>
              <a:gd name="connsiteY1" fmla="*/ 0 h 1846217"/>
              <a:gd name="connsiteX2" fmla="*/ 940526 w 1942012"/>
              <a:gd name="connsiteY2" fmla="*/ 8709 h 1846217"/>
              <a:gd name="connsiteX3" fmla="*/ 940526 w 1942012"/>
              <a:gd name="connsiteY3" fmla="*/ 505097 h 1846217"/>
              <a:gd name="connsiteX4" fmla="*/ 339635 w 1942012"/>
              <a:gd name="connsiteY4" fmla="*/ 478972 h 1846217"/>
              <a:gd name="connsiteX5" fmla="*/ 357052 w 1942012"/>
              <a:gd name="connsiteY5" fmla="*/ 1071154 h 1846217"/>
              <a:gd name="connsiteX6" fmla="*/ 0 w 1942012"/>
              <a:gd name="connsiteY6" fmla="*/ 1567543 h 1846217"/>
              <a:gd name="connsiteX7" fmla="*/ 374469 w 1942012"/>
              <a:gd name="connsiteY7" fmla="*/ 1820092 h 1846217"/>
              <a:gd name="connsiteX8" fmla="*/ 1942012 w 1942012"/>
              <a:gd name="connsiteY8" fmla="*/ 1846217 h 184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2012" h="1846217">
                <a:moveTo>
                  <a:pt x="1942012" y="1846217"/>
                </a:moveTo>
                <a:lnTo>
                  <a:pt x="1933303" y="0"/>
                </a:lnTo>
                <a:lnTo>
                  <a:pt x="940526" y="8709"/>
                </a:lnTo>
                <a:lnTo>
                  <a:pt x="940526" y="505097"/>
                </a:lnTo>
                <a:lnTo>
                  <a:pt x="339635" y="478972"/>
                </a:lnTo>
                <a:lnTo>
                  <a:pt x="357052" y="1071154"/>
                </a:lnTo>
                <a:lnTo>
                  <a:pt x="0" y="1567543"/>
                </a:lnTo>
                <a:lnTo>
                  <a:pt x="374469" y="1820092"/>
                </a:lnTo>
                <a:lnTo>
                  <a:pt x="1942012" y="1846217"/>
                </a:lnTo>
                <a:close/>
              </a:path>
            </a:pathLst>
          </a:custGeom>
          <a:solidFill>
            <a:srgbClr val="00FF00">
              <a:alpha val="4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 name="Vrije vorm: vorm 2">
            <a:extLst>
              <a:ext uri="{FF2B5EF4-FFF2-40B4-BE49-F238E27FC236}">
                <a16:creationId xmlns:a16="http://schemas.microsoft.com/office/drawing/2014/main" id="{A7CFD5DA-6BBE-491E-BE63-10EBDD868E39}"/>
              </a:ext>
            </a:extLst>
          </p:cNvPr>
          <p:cNvSpPr/>
          <p:nvPr/>
        </p:nvSpPr>
        <p:spPr>
          <a:xfrm>
            <a:off x="8342811" y="3692434"/>
            <a:ext cx="1175658" cy="1776549"/>
          </a:xfrm>
          <a:custGeom>
            <a:avLst/>
            <a:gdLst>
              <a:gd name="connsiteX0" fmla="*/ 0 w 1175658"/>
              <a:gd name="connsiteY0" fmla="*/ 1776549 h 1776549"/>
              <a:gd name="connsiteX1" fmla="*/ 0 w 1175658"/>
              <a:gd name="connsiteY1" fmla="*/ 0 h 1776549"/>
              <a:gd name="connsiteX2" fmla="*/ 1175658 w 1175658"/>
              <a:gd name="connsiteY2" fmla="*/ 0 h 1776549"/>
              <a:gd name="connsiteX3" fmla="*/ 1175658 w 1175658"/>
              <a:gd name="connsiteY3" fmla="*/ 1436915 h 1776549"/>
            </a:gdLst>
            <a:ahLst/>
            <a:cxnLst>
              <a:cxn ang="0">
                <a:pos x="connsiteX0" y="connsiteY0"/>
              </a:cxn>
              <a:cxn ang="0">
                <a:pos x="connsiteX1" y="connsiteY1"/>
              </a:cxn>
              <a:cxn ang="0">
                <a:pos x="connsiteX2" y="connsiteY2"/>
              </a:cxn>
              <a:cxn ang="0">
                <a:pos x="connsiteX3" y="connsiteY3"/>
              </a:cxn>
            </a:cxnLst>
            <a:rect l="l" t="t" r="r" b="b"/>
            <a:pathLst>
              <a:path w="1175658" h="1776549">
                <a:moveTo>
                  <a:pt x="0" y="1776549"/>
                </a:moveTo>
                <a:lnTo>
                  <a:pt x="0" y="0"/>
                </a:lnTo>
                <a:lnTo>
                  <a:pt x="1175658" y="0"/>
                </a:lnTo>
                <a:lnTo>
                  <a:pt x="1175658" y="1436915"/>
                </a:lnTo>
              </a:path>
            </a:pathLst>
          </a:custGeom>
          <a:ln w="57150"/>
        </p:spPr>
        <p:style>
          <a:lnRef idx="1">
            <a:schemeClr val="accent2"/>
          </a:lnRef>
          <a:fillRef idx="0">
            <a:schemeClr val="accent2"/>
          </a:fillRef>
          <a:effectRef idx="0">
            <a:schemeClr val="accent2"/>
          </a:effectRef>
          <a:fontRef idx="minor">
            <a:schemeClr val="tx1"/>
          </a:fontRef>
        </p:style>
        <p:txBody>
          <a:bodyPr rtlCol="0" anchor="ctr"/>
          <a:lstStyle/>
          <a:p>
            <a:pPr algn="ctr"/>
            <a:endParaRPr lang="nl-NL"/>
          </a:p>
        </p:txBody>
      </p:sp>
      <p:sp>
        <p:nvSpPr>
          <p:cNvPr id="11" name="Tekstvak 10">
            <a:extLst>
              <a:ext uri="{FF2B5EF4-FFF2-40B4-BE49-F238E27FC236}">
                <a16:creationId xmlns:a16="http://schemas.microsoft.com/office/drawing/2014/main" id="{E6F6A940-4078-100F-BC6E-B3242DD5B26B}"/>
              </a:ext>
            </a:extLst>
          </p:cNvPr>
          <p:cNvSpPr txBox="1"/>
          <p:nvPr/>
        </p:nvSpPr>
        <p:spPr>
          <a:xfrm>
            <a:off x="3376942" y="5944148"/>
            <a:ext cx="6129197" cy="3847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dirty="0"/>
              <a:t>Thermische schil = constructie waar warmteverlies optreedt </a:t>
            </a:r>
          </a:p>
        </p:txBody>
      </p:sp>
      <p:sp>
        <p:nvSpPr>
          <p:cNvPr id="13" name="Tekstvak 12">
            <a:extLst>
              <a:ext uri="{FF2B5EF4-FFF2-40B4-BE49-F238E27FC236}">
                <a16:creationId xmlns:a16="http://schemas.microsoft.com/office/drawing/2014/main" id="{01B59068-8F36-29ED-4FFC-3423FBCA989F}"/>
              </a:ext>
            </a:extLst>
          </p:cNvPr>
          <p:cNvSpPr txBox="1"/>
          <p:nvPr/>
        </p:nvSpPr>
        <p:spPr>
          <a:xfrm>
            <a:off x="3376941" y="6348070"/>
            <a:ext cx="6129197" cy="3847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dirty="0"/>
              <a:t>Thermische zone = </a:t>
            </a:r>
            <a:r>
              <a:rPr lang="nl-NL" dirty="0" err="1"/>
              <a:t>energielabelplichtige</a:t>
            </a:r>
            <a:r>
              <a:rPr lang="nl-NL" dirty="0"/>
              <a:t> deel</a:t>
            </a:r>
          </a:p>
        </p:txBody>
      </p:sp>
    </p:spTree>
    <p:extLst>
      <p:ext uri="{BB962C8B-B14F-4D97-AF65-F5344CB8AC3E}">
        <p14:creationId xmlns:p14="http://schemas.microsoft.com/office/powerpoint/2010/main" val="508476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EP-W in een vogelvlucht</a:t>
            </a:r>
          </a:p>
        </p:txBody>
      </p:sp>
      <p:sp>
        <p:nvSpPr>
          <p:cNvPr id="4" name="Tekstvak 3">
            <a:extLst>
              <a:ext uri="{FF2B5EF4-FFF2-40B4-BE49-F238E27FC236}">
                <a16:creationId xmlns:a16="http://schemas.microsoft.com/office/drawing/2014/main" id="{FE992C48-4FBD-46BA-925E-39D7189FE73B}"/>
              </a:ext>
            </a:extLst>
          </p:cNvPr>
          <p:cNvSpPr txBox="1"/>
          <p:nvPr/>
        </p:nvSpPr>
        <p:spPr>
          <a:xfrm>
            <a:off x="10432869" y="3429000"/>
            <a:ext cx="940526" cy="523220"/>
          </a:xfrm>
          <a:prstGeom prst="rect">
            <a:avLst/>
          </a:prstGeom>
          <a:solidFill>
            <a:srgbClr val="99FF99"/>
          </a:solidFill>
          <a:ln>
            <a:solidFill>
              <a:srgbClr val="FFFF00"/>
            </a:solidFill>
          </a:ln>
        </p:spPr>
        <p:txBody>
          <a:bodyPr wrap="square" rtlCol="0">
            <a:spAutoFit/>
          </a:bodyPr>
          <a:lstStyle/>
          <a:p>
            <a:r>
              <a:rPr lang="nl-NL" sz="1400" dirty="0"/>
              <a:t>Niet </a:t>
            </a:r>
          </a:p>
          <a:p>
            <a:r>
              <a:rPr lang="nl-NL" sz="1400" dirty="0"/>
              <a:t>Verwarmd</a:t>
            </a:r>
            <a:endParaRPr lang="nl-NL" dirty="0"/>
          </a:p>
        </p:txBody>
      </p:sp>
      <p:sp>
        <p:nvSpPr>
          <p:cNvPr id="10" name="Tekstvak 9">
            <a:extLst>
              <a:ext uri="{FF2B5EF4-FFF2-40B4-BE49-F238E27FC236}">
                <a16:creationId xmlns:a16="http://schemas.microsoft.com/office/drawing/2014/main" id="{21C6F732-DA82-43C4-8B3D-BBC991B2D36D}"/>
              </a:ext>
            </a:extLst>
          </p:cNvPr>
          <p:cNvSpPr txBox="1"/>
          <p:nvPr/>
        </p:nvSpPr>
        <p:spPr>
          <a:xfrm>
            <a:off x="114300" y="3428999"/>
            <a:ext cx="940526" cy="307777"/>
          </a:xfrm>
          <a:prstGeom prst="rect">
            <a:avLst/>
          </a:prstGeom>
          <a:solidFill>
            <a:srgbClr val="99FF99"/>
          </a:solidFill>
          <a:ln>
            <a:solidFill>
              <a:srgbClr val="FFFF00"/>
            </a:solidFill>
          </a:ln>
        </p:spPr>
        <p:txBody>
          <a:bodyPr wrap="square" rtlCol="0">
            <a:spAutoFit/>
          </a:bodyPr>
          <a:lstStyle/>
          <a:p>
            <a:r>
              <a:rPr lang="nl-NL" sz="1400" dirty="0"/>
              <a:t>Verwarmd</a:t>
            </a:r>
            <a:endParaRPr lang="nl-NL" dirty="0"/>
          </a:p>
        </p:txBody>
      </p:sp>
      <p:pic>
        <p:nvPicPr>
          <p:cNvPr id="9" name="Afbeelding 8">
            <a:extLst>
              <a:ext uri="{FF2B5EF4-FFF2-40B4-BE49-F238E27FC236}">
                <a16:creationId xmlns:a16="http://schemas.microsoft.com/office/drawing/2014/main" id="{7906DEDB-46DF-451A-AB82-371B1C9656AA}"/>
              </a:ext>
            </a:extLst>
          </p:cNvPr>
          <p:cNvPicPr>
            <a:picLocks noChangeAspect="1"/>
          </p:cNvPicPr>
          <p:nvPr/>
        </p:nvPicPr>
        <p:blipFill>
          <a:blip r:embed="rId3"/>
          <a:stretch>
            <a:fillRect/>
          </a:stretch>
        </p:blipFill>
        <p:spPr>
          <a:xfrm>
            <a:off x="0" y="393026"/>
            <a:ext cx="12198350" cy="6071947"/>
          </a:xfrm>
          <a:prstGeom prst="rect">
            <a:avLst/>
          </a:prstGeom>
        </p:spPr>
      </p:pic>
      <p:sp>
        <p:nvSpPr>
          <p:cNvPr id="12" name="Tekstvak 11">
            <a:extLst>
              <a:ext uri="{FF2B5EF4-FFF2-40B4-BE49-F238E27FC236}">
                <a16:creationId xmlns:a16="http://schemas.microsoft.com/office/drawing/2014/main" id="{2922E94F-FC84-4A48-AFE9-E04A0B1AE095}"/>
              </a:ext>
            </a:extLst>
          </p:cNvPr>
          <p:cNvSpPr txBox="1"/>
          <p:nvPr/>
        </p:nvSpPr>
        <p:spPr>
          <a:xfrm>
            <a:off x="3454037" y="4966062"/>
            <a:ext cx="940526" cy="307777"/>
          </a:xfrm>
          <a:prstGeom prst="rect">
            <a:avLst/>
          </a:prstGeom>
          <a:solidFill>
            <a:srgbClr val="99FF99"/>
          </a:solidFill>
          <a:ln>
            <a:solidFill>
              <a:srgbClr val="FFFF00"/>
            </a:solidFill>
          </a:ln>
        </p:spPr>
        <p:txBody>
          <a:bodyPr wrap="square" rtlCol="0">
            <a:spAutoFit/>
          </a:bodyPr>
          <a:lstStyle/>
          <a:p>
            <a:r>
              <a:rPr lang="nl-NL" sz="1400" dirty="0"/>
              <a:t>Sporthal</a:t>
            </a:r>
            <a:endParaRPr lang="nl-NL" dirty="0"/>
          </a:p>
        </p:txBody>
      </p:sp>
      <p:sp>
        <p:nvSpPr>
          <p:cNvPr id="14" name="Tekstvak 13">
            <a:extLst>
              <a:ext uri="{FF2B5EF4-FFF2-40B4-BE49-F238E27FC236}">
                <a16:creationId xmlns:a16="http://schemas.microsoft.com/office/drawing/2014/main" id="{66785BB7-CC69-4B98-BAB4-E48A9BA200E5}"/>
              </a:ext>
            </a:extLst>
          </p:cNvPr>
          <p:cNvSpPr txBox="1"/>
          <p:nvPr/>
        </p:nvSpPr>
        <p:spPr>
          <a:xfrm>
            <a:off x="4929051" y="2098527"/>
            <a:ext cx="1145407" cy="307777"/>
          </a:xfrm>
          <a:prstGeom prst="rect">
            <a:avLst/>
          </a:prstGeom>
          <a:solidFill>
            <a:srgbClr val="99FF99"/>
          </a:solidFill>
          <a:ln>
            <a:solidFill>
              <a:srgbClr val="FFFF00"/>
            </a:solidFill>
          </a:ln>
        </p:spPr>
        <p:txBody>
          <a:bodyPr wrap="square" rtlCol="0">
            <a:spAutoFit/>
          </a:bodyPr>
          <a:lstStyle/>
          <a:p>
            <a:r>
              <a:rPr lang="nl-NL" sz="1400" dirty="0"/>
              <a:t>Kleedkamers</a:t>
            </a:r>
            <a:endParaRPr lang="nl-NL" dirty="0"/>
          </a:p>
        </p:txBody>
      </p:sp>
      <p:sp>
        <p:nvSpPr>
          <p:cNvPr id="16" name="Tekstvak 15">
            <a:extLst>
              <a:ext uri="{FF2B5EF4-FFF2-40B4-BE49-F238E27FC236}">
                <a16:creationId xmlns:a16="http://schemas.microsoft.com/office/drawing/2014/main" id="{4BDCC4D4-5DE0-4A1A-936C-1BA27CD891BE}"/>
              </a:ext>
            </a:extLst>
          </p:cNvPr>
          <p:cNvSpPr txBox="1"/>
          <p:nvPr/>
        </p:nvSpPr>
        <p:spPr>
          <a:xfrm>
            <a:off x="8570323" y="5206254"/>
            <a:ext cx="1159511" cy="307777"/>
          </a:xfrm>
          <a:prstGeom prst="rect">
            <a:avLst/>
          </a:prstGeom>
          <a:solidFill>
            <a:srgbClr val="99FF99"/>
          </a:solidFill>
          <a:ln>
            <a:solidFill>
              <a:srgbClr val="FFFF00"/>
            </a:solidFill>
          </a:ln>
        </p:spPr>
        <p:txBody>
          <a:bodyPr wrap="square" rtlCol="0">
            <a:spAutoFit/>
          </a:bodyPr>
          <a:lstStyle/>
          <a:p>
            <a:r>
              <a:rPr lang="nl-NL" sz="1400" dirty="0"/>
              <a:t>trappenhuis</a:t>
            </a:r>
            <a:endParaRPr lang="nl-NL" dirty="0"/>
          </a:p>
        </p:txBody>
      </p:sp>
      <p:sp>
        <p:nvSpPr>
          <p:cNvPr id="2" name="Vrije vorm: vorm 1">
            <a:extLst>
              <a:ext uri="{FF2B5EF4-FFF2-40B4-BE49-F238E27FC236}">
                <a16:creationId xmlns:a16="http://schemas.microsoft.com/office/drawing/2014/main" id="{6AD4664C-10FA-47B5-B1F7-EFB7AE5A4F99}"/>
              </a:ext>
            </a:extLst>
          </p:cNvPr>
          <p:cNvSpPr/>
          <p:nvPr/>
        </p:nvSpPr>
        <p:spPr>
          <a:xfrm>
            <a:off x="17417" y="1114697"/>
            <a:ext cx="11608526" cy="5373189"/>
          </a:xfrm>
          <a:custGeom>
            <a:avLst/>
            <a:gdLst>
              <a:gd name="connsiteX0" fmla="*/ 0 w 11608526"/>
              <a:gd name="connsiteY0" fmla="*/ 984069 h 5373189"/>
              <a:gd name="connsiteX1" fmla="*/ 0 w 11608526"/>
              <a:gd name="connsiteY1" fmla="*/ 984069 h 5373189"/>
              <a:gd name="connsiteX2" fmla="*/ 0 w 11608526"/>
              <a:gd name="connsiteY2" fmla="*/ 879566 h 5373189"/>
              <a:gd name="connsiteX3" fmla="*/ 513806 w 11608526"/>
              <a:gd name="connsiteY3" fmla="*/ 0 h 5373189"/>
              <a:gd name="connsiteX4" fmla="*/ 3605349 w 11608526"/>
              <a:gd name="connsiteY4" fmla="*/ 1828800 h 5373189"/>
              <a:gd name="connsiteX5" fmla="*/ 4685212 w 11608526"/>
              <a:gd name="connsiteY5" fmla="*/ 148046 h 5373189"/>
              <a:gd name="connsiteX6" fmla="*/ 5608320 w 11608526"/>
              <a:gd name="connsiteY6" fmla="*/ 731520 h 5373189"/>
              <a:gd name="connsiteX7" fmla="*/ 9422674 w 11608526"/>
              <a:gd name="connsiteY7" fmla="*/ 757646 h 5373189"/>
              <a:gd name="connsiteX8" fmla="*/ 9413966 w 11608526"/>
              <a:gd name="connsiteY8" fmla="*/ 383177 h 5373189"/>
              <a:gd name="connsiteX9" fmla="*/ 10868297 w 11608526"/>
              <a:gd name="connsiteY9" fmla="*/ 374469 h 5373189"/>
              <a:gd name="connsiteX10" fmla="*/ 10842172 w 11608526"/>
              <a:gd name="connsiteY10" fmla="*/ 792480 h 5373189"/>
              <a:gd name="connsiteX11" fmla="*/ 11608526 w 11608526"/>
              <a:gd name="connsiteY11" fmla="*/ 748937 h 5373189"/>
              <a:gd name="connsiteX12" fmla="*/ 11573692 w 11608526"/>
              <a:gd name="connsiteY12" fmla="*/ 4023360 h 5373189"/>
              <a:gd name="connsiteX13" fmla="*/ 9492343 w 11608526"/>
              <a:gd name="connsiteY13" fmla="*/ 4023360 h 5373189"/>
              <a:gd name="connsiteX14" fmla="*/ 9501052 w 11608526"/>
              <a:gd name="connsiteY14" fmla="*/ 4397829 h 5373189"/>
              <a:gd name="connsiteX15" fmla="*/ 6766560 w 11608526"/>
              <a:gd name="connsiteY15" fmla="*/ 4328160 h 5373189"/>
              <a:gd name="connsiteX16" fmla="*/ 6374674 w 11608526"/>
              <a:gd name="connsiteY16" fmla="*/ 4119154 h 5373189"/>
              <a:gd name="connsiteX17" fmla="*/ 5590903 w 11608526"/>
              <a:gd name="connsiteY17" fmla="*/ 5373189 h 537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608526" h="5373189">
                <a:moveTo>
                  <a:pt x="0" y="984069"/>
                </a:moveTo>
                <a:lnTo>
                  <a:pt x="0" y="984069"/>
                </a:lnTo>
                <a:lnTo>
                  <a:pt x="0" y="879566"/>
                </a:lnTo>
                <a:lnTo>
                  <a:pt x="513806" y="0"/>
                </a:lnTo>
                <a:lnTo>
                  <a:pt x="3605349" y="1828800"/>
                </a:lnTo>
                <a:lnTo>
                  <a:pt x="4685212" y="148046"/>
                </a:lnTo>
                <a:lnTo>
                  <a:pt x="5608320" y="731520"/>
                </a:lnTo>
                <a:lnTo>
                  <a:pt x="9422674" y="757646"/>
                </a:lnTo>
                <a:lnTo>
                  <a:pt x="9413966" y="383177"/>
                </a:lnTo>
                <a:lnTo>
                  <a:pt x="10868297" y="374469"/>
                </a:lnTo>
                <a:lnTo>
                  <a:pt x="10842172" y="792480"/>
                </a:lnTo>
                <a:lnTo>
                  <a:pt x="11608526" y="748937"/>
                </a:lnTo>
                <a:lnTo>
                  <a:pt x="11573692" y="4023360"/>
                </a:lnTo>
                <a:lnTo>
                  <a:pt x="9492343" y="4023360"/>
                </a:lnTo>
                <a:lnTo>
                  <a:pt x="9501052" y="4397829"/>
                </a:lnTo>
                <a:lnTo>
                  <a:pt x="6766560" y="4328160"/>
                </a:lnTo>
                <a:lnTo>
                  <a:pt x="6374674" y="4119154"/>
                </a:lnTo>
                <a:lnTo>
                  <a:pt x="5590903" y="5373189"/>
                </a:lnTo>
              </a:path>
            </a:pathLst>
          </a:custGeom>
          <a:ln w="57150"/>
        </p:spPr>
        <p:style>
          <a:lnRef idx="1">
            <a:schemeClr val="accent2"/>
          </a:lnRef>
          <a:fillRef idx="0">
            <a:schemeClr val="accent2"/>
          </a:fillRef>
          <a:effectRef idx="0">
            <a:schemeClr val="accent2"/>
          </a:effectRef>
          <a:fontRef idx="minor">
            <a:schemeClr val="tx1"/>
          </a:fontRef>
        </p:style>
        <p:txBody>
          <a:bodyPr rtlCol="0" anchor="ctr"/>
          <a:lstStyle/>
          <a:p>
            <a:pPr algn="ctr"/>
            <a:endParaRPr lang="nl-NL"/>
          </a:p>
        </p:txBody>
      </p:sp>
      <p:sp>
        <p:nvSpPr>
          <p:cNvPr id="6" name="Vrije vorm: vorm 5">
            <a:extLst>
              <a:ext uri="{FF2B5EF4-FFF2-40B4-BE49-F238E27FC236}">
                <a16:creationId xmlns:a16="http://schemas.microsoft.com/office/drawing/2014/main" id="{5633718F-C35E-493D-B41F-AC16613583B4}"/>
              </a:ext>
            </a:extLst>
          </p:cNvPr>
          <p:cNvSpPr/>
          <p:nvPr/>
        </p:nvSpPr>
        <p:spPr>
          <a:xfrm>
            <a:off x="9509760" y="3309257"/>
            <a:ext cx="2098766" cy="1828800"/>
          </a:xfrm>
          <a:custGeom>
            <a:avLst/>
            <a:gdLst>
              <a:gd name="connsiteX0" fmla="*/ 0 w 2098766"/>
              <a:gd name="connsiteY0" fmla="*/ 1828800 h 1828800"/>
              <a:gd name="connsiteX1" fmla="*/ 0 w 2098766"/>
              <a:gd name="connsiteY1" fmla="*/ 0 h 1828800"/>
              <a:gd name="connsiteX2" fmla="*/ 2055223 w 2098766"/>
              <a:gd name="connsiteY2" fmla="*/ 8709 h 1828800"/>
              <a:gd name="connsiteX3" fmla="*/ 2098766 w 2098766"/>
              <a:gd name="connsiteY3" fmla="*/ 1759132 h 1828800"/>
              <a:gd name="connsiteX4" fmla="*/ 0 w 2098766"/>
              <a:gd name="connsiteY4" fmla="*/ 182880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8766" h="1828800">
                <a:moveTo>
                  <a:pt x="0" y="1828800"/>
                </a:moveTo>
                <a:lnTo>
                  <a:pt x="0" y="0"/>
                </a:lnTo>
                <a:lnTo>
                  <a:pt x="2055223" y="8709"/>
                </a:lnTo>
                <a:lnTo>
                  <a:pt x="2098766" y="1759132"/>
                </a:lnTo>
                <a:lnTo>
                  <a:pt x="0" y="1828800"/>
                </a:lnTo>
                <a:close/>
              </a:path>
            </a:pathLst>
          </a:custGeom>
          <a:solidFill>
            <a:schemeClr val="accent3">
              <a:lumMod val="7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Vrije vorm: vorm 6">
            <a:extLst>
              <a:ext uri="{FF2B5EF4-FFF2-40B4-BE49-F238E27FC236}">
                <a16:creationId xmlns:a16="http://schemas.microsoft.com/office/drawing/2014/main" id="{312EB77D-8D21-4629-B2F3-620C49439C3C}"/>
              </a:ext>
            </a:extLst>
          </p:cNvPr>
          <p:cNvSpPr/>
          <p:nvPr/>
        </p:nvSpPr>
        <p:spPr>
          <a:xfrm>
            <a:off x="6392091" y="3614057"/>
            <a:ext cx="1942012" cy="1846217"/>
          </a:xfrm>
          <a:custGeom>
            <a:avLst/>
            <a:gdLst>
              <a:gd name="connsiteX0" fmla="*/ 1942012 w 1942012"/>
              <a:gd name="connsiteY0" fmla="*/ 1846217 h 1846217"/>
              <a:gd name="connsiteX1" fmla="*/ 1933303 w 1942012"/>
              <a:gd name="connsiteY1" fmla="*/ 0 h 1846217"/>
              <a:gd name="connsiteX2" fmla="*/ 940526 w 1942012"/>
              <a:gd name="connsiteY2" fmla="*/ 8709 h 1846217"/>
              <a:gd name="connsiteX3" fmla="*/ 940526 w 1942012"/>
              <a:gd name="connsiteY3" fmla="*/ 505097 h 1846217"/>
              <a:gd name="connsiteX4" fmla="*/ 339635 w 1942012"/>
              <a:gd name="connsiteY4" fmla="*/ 478972 h 1846217"/>
              <a:gd name="connsiteX5" fmla="*/ 357052 w 1942012"/>
              <a:gd name="connsiteY5" fmla="*/ 1071154 h 1846217"/>
              <a:gd name="connsiteX6" fmla="*/ 0 w 1942012"/>
              <a:gd name="connsiteY6" fmla="*/ 1567543 h 1846217"/>
              <a:gd name="connsiteX7" fmla="*/ 374469 w 1942012"/>
              <a:gd name="connsiteY7" fmla="*/ 1820092 h 1846217"/>
              <a:gd name="connsiteX8" fmla="*/ 1942012 w 1942012"/>
              <a:gd name="connsiteY8" fmla="*/ 1846217 h 184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2012" h="1846217">
                <a:moveTo>
                  <a:pt x="1942012" y="1846217"/>
                </a:moveTo>
                <a:lnTo>
                  <a:pt x="1933303" y="0"/>
                </a:lnTo>
                <a:lnTo>
                  <a:pt x="940526" y="8709"/>
                </a:lnTo>
                <a:lnTo>
                  <a:pt x="940526" y="505097"/>
                </a:lnTo>
                <a:lnTo>
                  <a:pt x="339635" y="478972"/>
                </a:lnTo>
                <a:lnTo>
                  <a:pt x="357052" y="1071154"/>
                </a:lnTo>
                <a:lnTo>
                  <a:pt x="0" y="1567543"/>
                </a:lnTo>
                <a:lnTo>
                  <a:pt x="374469" y="1820092"/>
                </a:lnTo>
                <a:lnTo>
                  <a:pt x="1942012" y="1846217"/>
                </a:lnTo>
                <a:close/>
              </a:path>
            </a:pathLst>
          </a:custGeom>
          <a:solidFill>
            <a:srgbClr val="00FF00">
              <a:alpha val="4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2D8C5BE1-0BC6-4FCD-91F5-DB27DD8485E7}"/>
              </a:ext>
            </a:extLst>
          </p:cNvPr>
          <p:cNvPicPr>
            <a:picLocks noChangeAspect="1"/>
          </p:cNvPicPr>
          <p:nvPr/>
        </p:nvPicPr>
        <p:blipFill>
          <a:blip r:embed="rId4"/>
          <a:stretch>
            <a:fillRect/>
          </a:stretch>
        </p:blipFill>
        <p:spPr>
          <a:xfrm>
            <a:off x="17417" y="0"/>
            <a:ext cx="11976485" cy="6858000"/>
          </a:xfrm>
          <a:prstGeom prst="rect">
            <a:avLst/>
          </a:prstGeom>
        </p:spPr>
      </p:pic>
      <p:sp>
        <p:nvSpPr>
          <p:cNvPr id="11" name="Tekstvak 10">
            <a:extLst>
              <a:ext uri="{FF2B5EF4-FFF2-40B4-BE49-F238E27FC236}">
                <a16:creationId xmlns:a16="http://schemas.microsoft.com/office/drawing/2014/main" id="{80D86E61-6E4C-47FC-B7E1-FE8B1B07B817}"/>
              </a:ext>
            </a:extLst>
          </p:cNvPr>
          <p:cNvSpPr txBox="1"/>
          <p:nvPr/>
        </p:nvSpPr>
        <p:spPr>
          <a:xfrm>
            <a:off x="9039496" y="1243524"/>
            <a:ext cx="1159511" cy="307777"/>
          </a:xfrm>
          <a:prstGeom prst="rect">
            <a:avLst/>
          </a:prstGeom>
          <a:solidFill>
            <a:srgbClr val="99FF99"/>
          </a:solidFill>
          <a:ln>
            <a:solidFill>
              <a:srgbClr val="FFFF00"/>
            </a:solidFill>
          </a:ln>
        </p:spPr>
        <p:txBody>
          <a:bodyPr wrap="square" rtlCol="0">
            <a:spAutoFit/>
          </a:bodyPr>
          <a:lstStyle/>
          <a:p>
            <a:r>
              <a:rPr lang="nl-NL" sz="1400" dirty="0"/>
              <a:t>verwarmd</a:t>
            </a:r>
            <a:endParaRPr lang="nl-NL" dirty="0"/>
          </a:p>
        </p:txBody>
      </p:sp>
      <p:sp>
        <p:nvSpPr>
          <p:cNvPr id="13" name="Vrije vorm: vorm 12">
            <a:extLst>
              <a:ext uri="{FF2B5EF4-FFF2-40B4-BE49-F238E27FC236}">
                <a16:creationId xmlns:a16="http://schemas.microsoft.com/office/drawing/2014/main" id="{613E5892-8AEB-AEA2-0CA5-1AE4A5B2D89E}"/>
              </a:ext>
            </a:extLst>
          </p:cNvPr>
          <p:cNvSpPr/>
          <p:nvPr/>
        </p:nvSpPr>
        <p:spPr>
          <a:xfrm>
            <a:off x="1175657" y="548640"/>
            <a:ext cx="6174377" cy="5817326"/>
          </a:xfrm>
          <a:custGeom>
            <a:avLst/>
            <a:gdLst>
              <a:gd name="connsiteX0" fmla="*/ 0 w 6174377"/>
              <a:gd name="connsiteY0" fmla="*/ 5259977 h 5817326"/>
              <a:gd name="connsiteX1" fmla="*/ 1132114 w 6174377"/>
              <a:gd name="connsiteY1" fmla="*/ 3361509 h 5817326"/>
              <a:gd name="connsiteX2" fmla="*/ 1114697 w 6174377"/>
              <a:gd name="connsiteY2" fmla="*/ 1384663 h 5817326"/>
              <a:gd name="connsiteX3" fmla="*/ 3013166 w 6174377"/>
              <a:gd name="connsiteY3" fmla="*/ 1402080 h 5817326"/>
              <a:gd name="connsiteX4" fmla="*/ 3013166 w 6174377"/>
              <a:gd name="connsiteY4" fmla="*/ 0 h 5817326"/>
              <a:gd name="connsiteX5" fmla="*/ 6174377 w 6174377"/>
              <a:gd name="connsiteY5" fmla="*/ 0 h 5817326"/>
              <a:gd name="connsiteX6" fmla="*/ 6174377 w 6174377"/>
              <a:gd name="connsiteY6" fmla="*/ 5817326 h 5817326"/>
              <a:gd name="connsiteX7" fmla="*/ 1201783 w 6174377"/>
              <a:gd name="connsiteY7" fmla="*/ 5817326 h 5817326"/>
              <a:gd name="connsiteX8" fmla="*/ 0 w 6174377"/>
              <a:gd name="connsiteY8" fmla="*/ 5259977 h 581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4377" h="5817326">
                <a:moveTo>
                  <a:pt x="0" y="5259977"/>
                </a:moveTo>
                <a:lnTo>
                  <a:pt x="1132114" y="3361509"/>
                </a:lnTo>
                <a:lnTo>
                  <a:pt x="1114697" y="1384663"/>
                </a:lnTo>
                <a:lnTo>
                  <a:pt x="3013166" y="1402080"/>
                </a:lnTo>
                <a:lnTo>
                  <a:pt x="3013166" y="0"/>
                </a:lnTo>
                <a:lnTo>
                  <a:pt x="6174377" y="0"/>
                </a:lnTo>
                <a:lnTo>
                  <a:pt x="6174377" y="5817326"/>
                </a:lnTo>
                <a:lnTo>
                  <a:pt x="1201783" y="5817326"/>
                </a:lnTo>
                <a:lnTo>
                  <a:pt x="0" y="5259977"/>
                </a:lnTo>
                <a:close/>
              </a:path>
            </a:pathLst>
          </a:custGeom>
          <a:solidFill>
            <a:srgbClr val="00FF00">
              <a:alpha val="4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0207624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EP-W in een vogelvlucht</a:t>
            </a:r>
          </a:p>
        </p:txBody>
      </p:sp>
      <p:sp>
        <p:nvSpPr>
          <p:cNvPr id="4" name="Tekstvak 3">
            <a:extLst>
              <a:ext uri="{FF2B5EF4-FFF2-40B4-BE49-F238E27FC236}">
                <a16:creationId xmlns:a16="http://schemas.microsoft.com/office/drawing/2014/main" id="{FE992C48-4FBD-46BA-925E-39D7189FE73B}"/>
              </a:ext>
            </a:extLst>
          </p:cNvPr>
          <p:cNvSpPr txBox="1"/>
          <p:nvPr/>
        </p:nvSpPr>
        <p:spPr>
          <a:xfrm>
            <a:off x="10432869" y="3429000"/>
            <a:ext cx="940526" cy="523220"/>
          </a:xfrm>
          <a:prstGeom prst="rect">
            <a:avLst/>
          </a:prstGeom>
          <a:solidFill>
            <a:srgbClr val="99FF99"/>
          </a:solidFill>
          <a:ln>
            <a:solidFill>
              <a:srgbClr val="FFFF00"/>
            </a:solidFill>
          </a:ln>
        </p:spPr>
        <p:txBody>
          <a:bodyPr wrap="square" rtlCol="0">
            <a:spAutoFit/>
          </a:bodyPr>
          <a:lstStyle/>
          <a:p>
            <a:r>
              <a:rPr lang="nl-NL" sz="1400" dirty="0"/>
              <a:t>Niet </a:t>
            </a:r>
          </a:p>
          <a:p>
            <a:r>
              <a:rPr lang="nl-NL" sz="1400" dirty="0"/>
              <a:t>Verwarmd</a:t>
            </a:r>
            <a:endParaRPr lang="nl-NL" dirty="0"/>
          </a:p>
        </p:txBody>
      </p:sp>
      <p:sp>
        <p:nvSpPr>
          <p:cNvPr id="10" name="Tekstvak 9">
            <a:extLst>
              <a:ext uri="{FF2B5EF4-FFF2-40B4-BE49-F238E27FC236}">
                <a16:creationId xmlns:a16="http://schemas.microsoft.com/office/drawing/2014/main" id="{21C6F732-DA82-43C4-8B3D-BBC991B2D36D}"/>
              </a:ext>
            </a:extLst>
          </p:cNvPr>
          <p:cNvSpPr txBox="1"/>
          <p:nvPr/>
        </p:nvSpPr>
        <p:spPr>
          <a:xfrm>
            <a:off x="114300" y="3428999"/>
            <a:ext cx="940526" cy="307777"/>
          </a:xfrm>
          <a:prstGeom prst="rect">
            <a:avLst/>
          </a:prstGeom>
          <a:solidFill>
            <a:srgbClr val="99FF99"/>
          </a:solidFill>
          <a:ln>
            <a:solidFill>
              <a:srgbClr val="FFFF00"/>
            </a:solidFill>
          </a:ln>
        </p:spPr>
        <p:txBody>
          <a:bodyPr wrap="square" rtlCol="0">
            <a:spAutoFit/>
          </a:bodyPr>
          <a:lstStyle/>
          <a:p>
            <a:r>
              <a:rPr lang="nl-NL" sz="1400" dirty="0"/>
              <a:t>Verwarmd</a:t>
            </a:r>
            <a:endParaRPr lang="nl-NL" dirty="0"/>
          </a:p>
        </p:txBody>
      </p:sp>
      <p:pic>
        <p:nvPicPr>
          <p:cNvPr id="9" name="Afbeelding 8">
            <a:extLst>
              <a:ext uri="{FF2B5EF4-FFF2-40B4-BE49-F238E27FC236}">
                <a16:creationId xmlns:a16="http://schemas.microsoft.com/office/drawing/2014/main" id="{7906DEDB-46DF-451A-AB82-371B1C9656AA}"/>
              </a:ext>
            </a:extLst>
          </p:cNvPr>
          <p:cNvPicPr>
            <a:picLocks noChangeAspect="1"/>
          </p:cNvPicPr>
          <p:nvPr/>
        </p:nvPicPr>
        <p:blipFill>
          <a:blip r:embed="rId3"/>
          <a:stretch>
            <a:fillRect/>
          </a:stretch>
        </p:blipFill>
        <p:spPr>
          <a:xfrm>
            <a:off x="0" y="393026"/>
            <a:ext cx="12198350" cy="6071947"/>
          </a:xfrm>
          <a:prstGeom prst="rect">
            <a:avLst/>
          </a:prstGeom>
        </p:spPr>
      </p:pic>
      <p:sp>
        <p:nvSpPr>
          <p:cNvPr id="12" name="Tekstvak 11">
            <a:extLst>
              <a:ext uri="{FF2B5EF4-FFF2-40B4-BE49-F238E27FC236}">
                <a16:creationId xmlns:a16="http://schemas.microsoft.com/office/drawing/2014/main" id="{2922E94F-FC84-4A48-AFE9-E04A0B1AE095}"/>
              </a:ext>
            </a:extLst>
          </p:cNvPr>
          <p:cNvSpPr txBox="1"/>
          <p:nvPr/>
        </p:nvSpPr>
        <p:spPr>
          <a:xfrm>
            <a:off x="3454037" y="4966062"/>
            <a:ext cx="940526" cy="307777"/>
          </a:xfrm>
          <a:prstGeom prst="rect">
            <a:avLst/>
          </a:prstGeom>
          <a:solidFill>
            <a:srgbClr val="99FF99"/>
          </a:solidFill>
          <a:ln>
            <a:solidFill>
              <a:srgbClr val="FFFF00"/>
            </a:solidFill>
          </a:ln>
        </p:spPr>
        <p:txBody>
          <a:bodyPr wrap="square" rtlCol="0">
            <a:spAutoFit/>
          </a:bodyPr>
          <a:lstStyle/>
          <a:p>
            <a:r>
              <a:rPr lang="nl-NL" sz="1400" dirty="0"/>
              <a:t>Sporthal</a:t>
            </a:r>
            <a:endParaRPr lang="nl-NL" dirty="0"/>
          </a:p>
        </p:txBody>
      </p:sp>
      <p:sp>
        <p:nvSpPr>
          <p:cNvPr id="14" name="Tekstvak 13">
            <a:extLst>
              <a:ext uri="{FF2B5EF4-FFF2-40B4-BE49-F238E27FC236}">
                <a16:creationId xmlns:a16="http://schemas.microsoft.com/office/drawing/2014/main" id="{66785BB7-CC69-4B98-BAB4-E48A9BA200E5}"/>
              </a:ext>
            </a:extLst>
          </p:cNvPr>
          <p:cNvSpPr txBox="1"/>
          <p:nvPr/>
        </p:nvSpPr>
        <p:spPr>
          <a:xfrm>
            <a:off x="4929051" y="2098527"/>
            <a:ext cx="1145407" cy="307777"/>
          </a:xfrm>
          <a:prstGeom prst="rect">
            <a:avLst/>
          </a:prstGeom>
          <a:solidFill>
            <a:srgbClr val="99FF99"/>
          </a:solidFill>
          <a:ln>
            <a:solidFill>
              <a:srgbClr val="FFFF00"/>
            </a:solidFill>
          </a:ln>
        </p:spPr>
        <p:txBody>
          <a:bodyPr wrap="square" rtlCol="0">
            <a:spAutoFit/>
          </a:bodyPr>
          <a:lstStyle/>
          <a:p>
            <a:r>
              <a:rPr lang="nl-NL" sz="1400" dirty="0"/>
              <a:t>Kleedkamers</a:t>
            </a:r>
            <a:endParaRPr lang="nl-NL" dirty="0"/>
          </a:p>
        </p:txBody>
      </p:sp>
      <p:sp>
        <p:nvSpPr>
          <p:cNvPr id="16" name="Tekstvak 15">
            <a:extLst>
              <a:ext uri="{FF2B5EF4-FFF2-40B4-BE49-F238E27FC236}">
                <a16:creationId xmlns:a16="http://schemas.microsoft.com/office/drawing/2014/main" id="{4BDCC4D4-5DE0-4A1A-936C-1BA27CD891BE}"/>
              </a:ext>
            </a:extLst>
          </p:cNvPr>
          <p:cNvSpPr txBox="1"/>
          <p:nvPr/>
        </p:nvSpPr>
        <p:spPr>
          <a:xfrm>
            <a:off x="8570323" y="5206254"/>
            <a:ext cx="1159511" cy="307777"/>
          </a:xfrm>
          <a:prstGeom prst="rect">
            <a:avLst/>
          </a:prstGeom>
          <a:solidFill>
            <a:srgbClr val="99FF99"/>
          </a:solidFill>
          <a:ln>
            <a:solidFill>
              <a:srgbClr val="FFFF00"/>
            </a:solidFill>
          </a:ln>
        </p:spPr>
        <p:txBody>
          <a:bodyPr wrap="square" rtlCol="0">
            <a:spAutoFit/>
          </a:bodyPr>
          <a:lstStyle/>
          <a:p>
            <a:r>
              <a:rPr lang="nl-NL" sz="1400" dirty="0"/>
              <a:t>trappenhuis</a:t>
            </a:r>
            <a:endParaRPr lang="nl-NL" dirty="0"/>
          </a:p>
        </p:txBody>
      </p:sp>
      <p:sp>
        <p:nvSpPr>
          <p:cNvPr id="2" name="Vrije vorm: vorm 1">
            <a:extLst>
              <a:ext uri="{FF2B5EF4-FFF2-40B4-BE49-F238E27FC236}">
                <a16:creationId xmlns:a16="http://schemas.microsoft.com/office/drawing/2014/main" id="{6AD4664C-10FA-47B5-B1F7-EFB7AE5A4F99}"/>
              </a:ext>
            </a:extLst>
          </p:cNvPr>
          <p:cNvSpPr/>
          <p:nvPr/>
        </p:nvSpPr>
        <p:spPr>
          <a:xfrm>
            <a:off x="17417" y="1114697"/>
            <a:ext cx="11608526" cy="5373189"/>
          </a:xfrm>
          <a:custGeom>
            <a:avLst/>
            <a:gdLst>
              <a:gd name="connsiteX0" fmla="*/ 0 w 11608526"/>
              <a:gd name="connsiteY0" fmla="*/ 984069 h 5373189"/>
              <a:gd name="connsiteX1" fmla="*/ 0 w 11608526"/>
              <a:gd name="connsiteY1" fmla="*/ 984069 h 5373189"/>
              <a:gd name="connsiteX2" fmla="*/ 0 w 11608526"/>
              <a:gd name="connsiteY2" fmla="*/ 879566 h 5373189"/>
              <a:gd name="connsiteX3" fmla="*/ 513806 w 11608526"/>
              <a:gd name="connsiteY3" fmla="*/ 0 h 5373189"/>
              <a:gd name="connsiteX4" fmla="*/ 3605349 w 11608526"/>
              <a:gd name="connsiteY4" fmla="*/ 1828800 h 5373189"/>
              <a:gd name="connsiteX5" fmla="*/ 4685212 w 11608526"/>
              <a:gd name="connsiteY5" fmla="*/ 148046 h 5373189"/>
              <a:gd name="connsiteX6" fmla="*/ 5608320 w 11608526"/>
              <a:gd name="connsiteY6" fmla="*/ 731520 h 5373189"/>
              <a:gd name="connsiteX7" fmla="*/ 9422674 w 11608526"/>
              <a:gd name="connsiteY7" fmla="*/ 757646 h 5373189"/>
              <a:gd name="connsiteX8" fmla="*/ 9413966 w 11608526"/>
              <a:gd name="connsiteY8" fmla="*/ 383177 h 5373189"/>
              <a:gd name="connsiteX9" fmla="*/ 10868297 w 11608526"/>
              <a:gd name="connsiteY9" fmla="*/ 374469 h 5373189"/>
              <a:gd name="connsiteX10" fmla="*/ 10842172 w 11608526"/>
              <a:gd name="connsiteY10" fmla="*/ 792480 h 5373189"/>
              <a:gd name="connsiteX11" fmla="*/ 11608526 w 11608526"/>
              <a:gd name="connsiteY11" fmla="*/ 748937 h 5373189"/>
              <a:gd name="connsiteX12" fmla="*/ 11573692 w 11608526"/>
              <a:gd name="connsiteY12" fmla="*/ 4023360 h 5373189"/>
              <a:gd name="connsiteX13" fmla="*/ 9492343 w 11608526"/>
              <a:gd name="connsiteY13" fmla="*/ 4023360 h 5373189"/>
              <a:gd name="connsiteX14" fmla="*/ 9501052 w 11608526"/>
              <a:gd name="connsiteY14" fmla="*/ 4397829 h 5373189"/>
              <a:gd name="connsiteX15" fmla="*/ 6766560 w 11608526"/>
              <a:gd name="connsiteY15" fmla="*/ 4328160 h 5373189"/>
              <a:gd name="connsiteX16" fmla="*/ 6374674 w 11608526"/>
              <a:gd name="connsiteY16" fmla="*/ 4119154 h 5373189"/>
              <a:gd name="connsiteX17" fmla="*/ 5590903 w 11608526"/>
              <a:gd name="connsiteY17" fmla="*/ 5373189 h 537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608526" h="5373189">
                <a:moveTo>
                  <a:pt x="0" y="984069"/>
                </a:moveTo>
                <a:lnTo>
                  <a:pt x="0" y="984069"/>
                </a:lnTo>
                <a:lnTo>
                  <a:pt x="0" y="879566"/>
                </a:lnTo>
                <a:lnTo>
                  <a:pt x="513806" y="0"/>
                </a:lnTo>
                <a:lnTo>
                  <a:pt x="3605349" y="1828800"/>
                </a:lnTo>
                <a:lnTo>
                  <a:pt x="4685212" y="148046"/>
                </a:lnTo>
                <a:lnTo>
                  <a:pt x="5608320" y="731520"/>
                </a:lnTo>
                <a:lnTo>
                  <a:pt x="9422674" y="757646"/>
                </a:lnTo>
                <a:lnTo>
                  <a:pt x="9413966" y="383177"/>
                </a:lnTo>
                <a:lnTo>
                  <a:pt x="10868297" y="374469"/>
                </a:lnTo>
                <a:lnTo>
                  <a:pt x="10842172" y="792480"/>
                </a:lnTo>
                <a:lnTo>
                  <a:pt x="11608526" y="748937"/>
                </a:lnTo>
                <a:lnTo>
                  <a:pt x="11573692" y="4023360"/>
                </a:lnTo>
                <a:lnTo>
                  <a:pt x="9492343" y="4023360"/>
                </a:lnTo>
                <a:lnTo>
                  <a:pt x="9501052" y="4397829"/>
                </a:lnTo>
                <a:lnTo>
                  <a:pt x="6766560" y="4328160"/>
                </a:lnTo>
                <a:lnTo>
                  <a:pt x="6374674" y="4119154"/>
                </a:lnTo>
                <a:lnTo>
                  <a:pt x="5590903" y="5373189"/>
                </a:lnTo>
              </a:path>
            </a:pathLst>
          </a:custGeom>
          <a:ln w="57150"/>
        </p:spPr>
        <p:style>
          <a:lnRef idx="1">
            <a:schemeClr val="accent2"/>
          </a:lnRef>
          <a:fillRef idx="0">
            <a:schemeClr val="accent2"/>
          </a:fillRef>
          <a:effectRef idx="0">
            <a:schemeClr val="accent2"/>
          </a:effectRef>
          <a:fontRef idx="minor">
            <a:schemeClr val="tx1"/>
          </a:fontRef>
        </p:style>
        <p:txBody>
          <a:bodyPr rtlCol="0" anchor="ctr"/>
          <a:lstStyle/>
          <a:p>
            <a:pPr algn="ctr"/>
            <a:endParaRPr lang="nl-NL"/>
          </a:p>
        </p:txBody>
      </p:sp>
      <p:sp>
        <p:nvSpPr>
          <p:cNvPr id="6" name="Vrije vorm: vorm 5">
            <a:extLst>
              <a:ext uri="{FF2B5EF4-FFF2-40B4-BE49-F238E27FC236}">
                <a16:creationId xmlns:a16="http://schemas.microsoft.com/office/drawing/2014/main" id="{5633718F-C35E-493D-B41F-AC16613583B4}"/>
              </a:ext>
            </a:extLst>
          </p:cNvPr>
          <p:cNvSpPr/>
          <p:nvPr/>
        </p:nvSpPr>
        <p:spPr>
          <a:xfrm>
            <a:off x="9509760" y="3309257"/>
            <a:ext cx="2098766" cy="1828800"/>
          </a:xfrm>
          <a:custGeom>
            <a:avLst/>
            <a:gdLst>
              <a:gd name="connsiteX0" fmla="*/ 0 w 2098766"/>
              <a:gd name="connsiteY0" fmla="*/ 1828800 h 1828800"/>
              <a:gd name="connsiteX1" fmla="*/ 0 w 2098766"/>
              <a:gd name="connsiteY1" fmla="*/ 0 h 1828800"/>
              <a:gd name="connsiteX2" fmla="*/ 2055223 w 2098766"/>
              <a:gd name="connsiteY2" fmla="*/ 8709 h 1828800"/>
              <a:gd name="connsiteX3" fmla="*/ 2098766 w 2098766"/>
              <a:gd name="connsiteY3" fmla="*/ 1759132 h 1828800"/>
              <a:gd name="connsiteX4" fmla="*/ 0 w 2098766"/>
              <a:gd name="connsiteY4" fmla="*/ 182880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8766" h="1828800">
                <a:moveTo>
                  <a:pt x="0" y="1828800"/>
                </a:moveTo>
                <a:lnTo>
                  <a:pt x="0" y="0"/>
                </a:lnTo>
                <a:lnTo>
                  <a:pt x="2055223" y="8709"/>
                </a:lnTo>
                <a:lnTo>
                  <a:pt x="2098766" y="1759132"/>
                </a:lnTo>
                <a:lnTo>
                  <a:pt x="0" y="1828800"/>
                </a:lnTo>
                <a:close/>
              </a:path>
            </a:pathLst>
          </a:custGeom>
          <a:solidFill>
            <a:schemeClr val="accent3">
              <a:lumMod val="7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Vrije vorm: vorm 6">
            <a:extLst>
              <a:ext uri="{FF2B5EF4-FFF2-40B4-BE49-F238E27FC236}">
                <a16:creationId xmlns:a16="http://schemas.microsoft.com/office/drawing/2014/main" id="{312EB77D-8D21-4629-B2F3-620C49439C3C}"/>
              </a:ext>
            </a:extLst>
          </p:cNvPr>
          <p:cNvSpPr/>
          <p:nvPr/>
        </p:nvSpPr>
        <p:spPr>
          <a:xfrm>
            <a:off x="6392091" y="3614057"/>
            <a:ext cx="1942012" cy="1846217"/>
          </a:xfrm>
          <a:custGeom>
            <a:avLst/>
            <a:gdLst>
              <a:gd name="connsiteX0" fmla="*/ 1942012 w 1942012"/>
              <a:gd name="connsiteY0" fmla="*/ 1846217 h 1846217"/>
              <a:gd name="connsiteX1" fmla="*/ 1933303 w 1942012"/>
              <a:gd name="connsiteY1" fmla="*/ 0 h 1846217"/>
              <a:gd name="connsiteX2" fmla="*/ 940526 w 1942012"/>
              <a:gd name="connsiteY2" fmla="*/ 8709 h 1846217"/>
              <a:gd name="connsiteX3" fmla="*/ 940526 w 1942012"/>
              <a:gd name="connsiteY3" fmla="*/ 505097 h 1846217"/>
              <a:gd name="connsiteX4" fmla="*/ 339635 w 1942012"/>
              <a:gd name="connsiteY4" fmla="*/ 478972 h 1846217"/>
              <a:gd name="connsiteX5" fmla="*/ 357052 w 1942012"/>
              <a:gd name="connsiteY5" fmla="*/ 1071154 h 1846217"/>
              <a:gd name="connsiteX6" fmla="*/ 0 w 1942012"/>
              <a:gd name="connsiteY6" fmla="*/ 1567543 h 1846217"/>
              <a:gd name="connsiteX7" fmla="*/ 374469 w 1942012"/>
              <a:gd name="connsiteY7" fmla="*/ 1820092 h 1846217"/>
              <a:gd name="connsiteX8" fmla="*/ 1942012 w 1942012"/>
              <a:gd name="connsiteY8" fmla="*/ 1846217 h 184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2012" h="1846217">
                <a:moveTo>
                  <a:pt x="1942012" y="1846217"/>
                </a:moveTo>
                <a:lnTo>
                  <a:pt x="1933303" y="0"/>
                </a:lnTo>
                <a:lnTo>
                  <a:pt x="940526" y="8709"/>
                </a:lnTo>
                <a:lnTo>
                  <a:pt x="940526" y="505097"/>
                </a:lnTo>
                <a:lnTo>
                  <a:pt x="339635" y="478972"/>
                </a:lnTo>
                <a:lnTo>
                  <a:pt x="357052" y="1071154"/>
                </a:lnTo>
                <a:lnTo>
                  <a:pt x="0" y="1567543"/>
                </a:lnTo>
                <a:lnTo>
                  <a:pt x="374469" y="1820092"/>
                </a:lnTo>
                <a:lnTo>
                  <a:pt x="1942012" y="1846217"/>
                </a:lnTo>
                <a:close/>
              </a:path>
            </a:pathLst>
          </a:custGeom>
          <a:solidFill>
            <a:srgbClr val="00FF00">
              <a:alpha val="4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2D8C5BE1-0BC6-4FCD-91F5-DB27DD8485E7}"/>
              </a:ext>
            </a:extLst>
          </p:cNvPr>
          <p:cNvPicPr>
            <a:picLocks noChangeAspect="1"/>
          </p:cNvPicPr>
          <p:nvPr/>
        </p:nvPicPr>
        <p:blipFill>
          <a:blip r:embed="rId4"/>
          <a:stretch>
            <a:fillRect/>
          </a:stretch>
        </p:blipFill>
        <p:spPr>
          <a:xfrm>
            <a:off x="17417" y="0"/>
            <a:ext cx="11976485" cy="6858000"/>
          </a:xfrm>
          <a:prstGeom prst="rect">
            <a:avLst/>
          </a:prstGeom>
        </p:spPr>
      </p:pic>
      <p:sp>
        <p:nvSpPr>
          <p:cNvPr id="13" name="Tekstvak 12">
            <a:extLst>
              <a:ext uri="{FF2B5EF4-FFF2-40B4-BE49-F238E27FC236}">
                <a16:creationId xmlns:a16="http://schemas.microsoft.com/office/drawing/2014/main" id="{124AF771-3FC0-49FB-862A-DC9C9A43592F}"/>
              </a:ext>
            </a:extLst>
          </p:cNvPr>
          <p:cNvSpPr txBox="1"/>
          <p:nvPr/>
        </p:nvSpPr>
        <p:spPr>
          <a:xfrm>
            <a:off x="9039496" y="1243524"/>
            <a:ext cx="1159511" cy="307777"/>
          </a:xfrm>
          <a:prstGeom prst="rect">
            <a:avLst/>
          </a:prstGeom>
          <a:solidFill>
            <a:srgbClr val="99FF99"/>
          </a:solidFill>
          <a:ln>
            <a:solidFill>
              <a:srgbClr val="FFFF00"/>
            </a:solidFill>
          </a:ln>
        </p:spPr>
        <p:txBody>
          <a:bodyPr wrap="square" rtlCol="0">
            <a:spAutoFit/>
          </a:bodyPr>
          <a:lstStyle/>
          <a:p>
            <a:r>
              <a:rPr lang="nl-NL" sz="1400" dirty="0"/>
              <a:t>verwarmd</a:t>
            </a:r>
            <a:endParaRPr lang="nl-NL" dirty="0"/>
          </a:p>
        </p:txBody>
      </p:sp>
      <p:sp>
        <p:nvSpPr>
          <p:cNvPr id="11" name="Vrije vorm: vorm 10">
            <a:extLst>
              <a:ext uri="{FF2B5EF4-FFF2-40B4-BE49-F238E27FC236}">
                <a16:creationId xmlns:a16="http://schemas.microsoft.com/office/drawing/2014/main" id="{21BE257D-4422-79D2-0151-6ED0C47D2EAF}"/>
              </a:ext>
            </a:extLst>
          </p:cNvPr>
          <p:cNvSpPr/>
          <p:nvPr/>
        </p:nvSpPr>
        <p:spPr>
          <a:xfrm>
            <a:off x="1175657" y="548640"/>
            <a:ext cx="6174377" cy="5817326"/>
          </a:xfrm>
          <a:custGeom>
            <a:avLst/>
            <a:gdLst>
              <a:gd name="connsiteX0" fmla="*/ 0 w 6174377"/>
              <a:gd name="connsiteY0" fmla="*/ 5259977 h 5817326"/>
              <a:gd name="connsiteX1" fmla="*/ 1132114 w 6174377"/>
              <a:gd name="connsiteY1" fmla="*/ 3361509 h 5817326"/>
              <a:gd name="connsiteX2" fmla="*/ 1114697 w 6174377"/>
              <a:gd name="connsiteY2" fmla="*/ 1384663 h 5817326"/>
              <a:gd name="connsiteX3" fmla="*/ 3013166 w 6174377"/>
              <a:gd name="connsiteY3" fmla="*/ 1402080 h 5817326"/>
              <a:gd name="connsiteX4" fmla="*/ 3013166 w 6174377"/>
              <a:gd name="connsiteY4" fmla="*/ 0 h 5817326"/>
              <a:gd name="connsiteX5" fmla="*/ 6174377 w 6174377"/>
              <a:gd name="connsiteY5" fmla="*/ 0 h 5817326"/>
              <a:gd name="connsiteX6" fmla="*/ 6174377 w 6174377"/>
              <a:gd name="connsiteY6" fmla="*/ 5817326 h 5817326"/>
              <a:gd name="connsiteX7" fmla="*/ 1201783 w 6174377"/>
              <a:gd name="connsiteY7" fmla="*/ 5817326 h 5817326"/>
              <a:gd name="connsiteX8" fmla="*/ 0 w 6174377"/>
              <a:gd name="connsiteY8" fmla="*/ 5259977 h 581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4377" h="5817326">
                <a:moveTo>
                  <a:pt x="0" y="5259977"/>
                </a:moveTo>
                <a:lnTo>
                  <a:pt x="1132114" y="3361509"/>
                </a:lnTo>
                <a:lnTo>
                  <a:pt x="1114697" y="1384663"/>
                </a:lnTo>
                <a:lnTo>
                  <a:pt x="3013166" y="1402080"/>
                </a:lnTo>
                <a:lnTo>
                  <a:pt x="3013166" y="0"/>
                </a:lnTo>
                <a:lnTo>
                  <a:pt x="6174377" y="0"/>
                </a:lnTo>
                <a:lnTo>
                  <a:pt x="6174377" y="5817326"/>
                </a:lnTo>
                <a:lnTo>
                  <a:pt x="1201783" y="5817326"/>
                </a:lnTo>
                <a:lnTo>
                  <a:pt x="0" y="5259977"/>
                </a:lnTo>
                <a:close/>
              </a:path>
            </a:pathLst>
          </a:custGeom>
          <a:solidFill>
            <a:srgbClr val="00FF00">
              <a:alpha val="4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7" name="Vrije vorm: vorm 16">
            <a:extLst>
              <a:ext uri="{FF2B5EF4-FFF2-40B4-BE49-F238E27FC236}">
                <a16:creationId xmlns:a16="http://schemas.microsoft.com/office/drawing/2014/main" id="{4C120D35-0A40-FD05-10AA-5D08C41AA4F3}"/>
              </a:ext>
            </a:extLst>
          </p:cNvPr>
          <p:cNvSpPr/>
          <p:nvPr/>
        </p:nvSpPr>
        <p:spPr>
          <a:xfrm>
            <a:off x="28575" y="5162550"/>
            <a:ext cx="12153900" cy="1666875"/>
          </a:xfrm>
          <a:custGeom>
            <a:avLst/>
            <a:gdLst>
              <a:gd name="connsiteX0" fmla="*/ 0 w 12153900"/>
              <a:gd name="connsiteY0" fmla="*/ 1666875 h 1666875"/>
              <a:gd name="connsiteX1" fmla="*/ 809625 w 12153900"/>
              <a:gd name="connsiteY1" fmla="*/ 438150 h 1666875"/>
              <a:gd name="connsiteX2" fmla="*/ 2333625 w 12153900"/>
              <a:gd name="connsiteY2" fmla="*/ 1181100 h 1666875"/>
              <a:gd name="connsiteX3" fmla="*/ 7353300 w 12153900"/>
              <a:gd name="connsiteY3" fmla="*/ 1181100 h 1666875"/>
              <a:gd name="connsiteX4" fmla="*/ 11258550 w 12153900"/>
              <a:gd name="connsiteY4" fmla="*/ 1257300 h 1666875"/>
              <a:gd name="connsiteX5" fmla="*/ 11182350 w 12153900"/>
              <a:gd name="connsiteY5" fmla="*/ 0 h 1666875"/>
              <a:gd name="connsiteX6" fmla="*/ 12153900 w 12153900"/>
              <a:gd name="connsiteY6" fmla="*/ 0 h 166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53900" h="1666875">
                <a:moveTo>
                  <a:pt x="0" y="1666875"/>
                </a:moveTo>
                <a:lnTo>
                  <a:pt x="809625" y="438150"/>
                </a:lnTo>
                <a:lnTo>
                  <a:pt x="2333625" y="1181100"/>
                </a:lnTo>
                <a:lnTo>
                  <a:pt x="7353300" y="1181100"/>
                </a:lnTo>
                <a:lnTo>
                  <a:pt x="11258550" y="1257300"/>
                </a:lnTo>
                <a:lnTo>
                  <a:pt x="11182350" y="0"/>
                </a:lnTo>
                <a:lnTo>
                  <a:pt x="12153900" y="0"/>
                </a:lnTo>
              </a:path>
            </a:pathLst>
          </a:custGeom>
          <a:ln w="57150"/>
        </p:spPr>
        <p:style>
          <a:lnRef idx="1">
            <a:schemeClr val="accent2"/>
          </a:lnRef>
          <a:fillRef idx="0">
            <a:schemeClr val="accent2"/>
          </a:fillRef>
          <a:effectRef idx="0">
            <a:schemeClr val="accent2"/>
          </a:effectRef>
          <a:fontRef idx="minor">
            <a:schemeClr val="tx1"/>
          </a:fontRef>
        </p:style>
        <p:txBody>
          <a:bodyPr rtlCol="0" anchor="ctr"/>
          <a:lstStyle/>
          <a:p>
            <a:pPr algn="ctr"/>
            <a:endParaRPr lang="nl-NL"/>
          </a:p>
        </p:txBody>
      </p:sp>
    </p:spTree>
    <p:extLst>
      <p:ext uri="{BB962C8B-B14F-4D97-AF65-F5344CB8AC3E}">
        <p14:creationId xmlns:p14="http://schemas.microsoft.com/office/powerpoint/2010/main" val="12110454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EP-W in een vogelvlucht</a:t>
            </a:r>
          </a:p>
        </p:txBody>
      </p:sp>
      <p:sp>
        <p:nvSpPr>
          <p:cNvPr id="4" name="Tekstvak 3">
            <a:extLst>
              <a:ext uri="{FF2B5EF4-FFF2-40B4-BE49-F238E27FC236}">
                <a16:creationId xmlns:a16="http://schemas.microsoft.com/office/drawing/2014/main" id="{FE992C48-4FBD-46BA-925E-39D7189FE73B}"/>
              </a:ext>
            </a:extLst>
          </p:cNvPr>
          <p:cNvSpPr txBox="1"/>
          <p:nvPr/>
        </p:nvSpPr>
        <p:spPr>
          <a:xfrm>
            <a:off x="10432869" y="3429000"/>
            <a:ext cx="940526" cy="523220"/>
          </a:xfrm>
          <a:prstGeom prst="rect">
            <a:avLst/>
          </a:prstGeom>
          <a:solidFill>
            <a:srgbClr val="99FF99"/>
          </a:solidFill>
          <a:ln>
            <a:solidFill>
              <a:srgbClr val="FFFF00"/>
            </a:solidFill>
          </a:ln>
        </p:spPr>
        <p:txBody>
          <a:bodyPr wrap="square" rtlCol="0">
            <a:spAutoFit/>
          </a:bodyPr>
          <a:lstStyle/>
          <a:p>
            <a:r>
              <a:rPr lang="nl-NL" sz="1400" dirty="0"/>
              <a:t>Niet </a:t>
            </a:r>
          </a:p>
          <a:p>
            <a:r>
              <a:rPr lang="nl-NL" sz="1400" dirty="0"/>
              <a:t>Verwarmd</a:t>
            </a:r>
            <a:endParaRPr lang="nl-NL" dirty="0"/>
          </a:p>
        </p:txBody>
      </p:sp>
      <p:sp>
        <p:nvSpPr>
          <p:cNvPr id="10" name="Tekstvak 9">
            <a:extLst>
              <a:ext uri="{FF2B5EF4-FFF2-40B4-BE49-F238E27FC236}">
                <a16:creationId xmlns:a16="http://schemas.microsoft.com/office/drawing/2014/main" id="{21C6F732-DA82-43C4-8B3D-BBC991B2D36D}"/>
              </a:ext>
            </a:extLst>
          </p:cNvPr>
          <p:cNvSpPr txBox="1"/>
          <p:nvPr/>
        </p:nvSpPr>
        <p:spPr>
          <a:xfrm>
            <a:off x="114300" y="3428999"/>
            <a:ext cx="940526" cy="307777"/>
          </a:xfrm>
          <a:prstGeom prst="rect">
            <a:avLst/>
          </a:prstGeom>
          <a:solidFill>
            <a:srgbClr val="99FF99"/>
          </a:solidFill>
          <a:ln>
            <a:solidFill>
              <a:srgbClr val="FFFF00"/>
            </a:solidFill>
          </a:ln>
        </p:spPr>
        <p:txBody>
          <a:bodyPr wrap="square" rtlCol="0">
            <a:spAutoFit/>
          </a:bodyPr>
          <a:lstStyle/>
          <a:p>
            <a:r>
              <a:rPr lang="nl-NL" sz="1400" dirty="0"/>
              <a:t>Verwarmd</a:t>
            </a:r>
            <a:endParaRPr lang="nl-NL" dirty="0"/>
          </a:p>
        </p:txBody>
      </p:sp>
      <p:pic>
        <p:nvPicPr>
          <p:cNvPr id="9" name="Afbeelding 8">
            <a:extLst>
              <a:ext uri="{FF2B5EF4-FFF2-40B4-BE49-F238E27FC236}">
                <a16:creationId xmlns:a16="http://schemas.microsoft.com/office/drawing/2014/main" id="{7906DEDB-46DF-451A-AB82-371B1C9656AA}"/>
              </a:ext>
            </a:extLst>
          </p:cNvPr>
          <p:cNvPicPr>
            <a:picLocks noChangeAspect="1"/>
          </p:cNvPicPr>
          <p:nvPr/>
        </p:nvPicPr>
        <p:blipFill>
          <a:blip r:embed="rId3"/>
          <a:stretch>
            <a:fillRect/>
          </a:stretch>
        </p:blipFill>
        <p:spPr>
          <a:xfrm>
            <a:off x="0" y="393026"/>
            <a:ext cx="12198350" cy="6071947"/>
          </a:xfrm>
          <a:prstGeom prst="rect">
            <a:avLst/>
          </a:prstGeom>
        </p:spPr>
      </p:pic>
      <p:sp>
        <p:nvSpPr>
          <p:cNvPr id="12" name="Tekstvak 11">
            <a:extLst>
              <a:ext uri="{FF2B5EF4-FFF2-40B4-BE49-F238E27FC236}">
                <a16:creationId xmlns:a16="http://schemas.microsoft.com/office/drawing/2014/main" id="{2922E94F-FC84-4A48-AFE9-E04A0B1AE095}"/>
              </a:ext>
            </a:extLst>
          </p:cNvPr>
          <p:cNvSpPr txBox="1"/>
          <p:nvPr/>
        </p:nvSpPr>
        <p:spPr>
          <a:xfrm>
            <a:off x="3454037" y="4966062"/>
            <a:ext cx="940526" cy="307777"/>
          </a:xfrm>
          <a:prstGeom prst="rect">
            <a:avLst/>
          </a:prstGeom>
          <a:solidFill>
            <a:srgbClr val="99FF99"/>
          </a:solidFill>
          <a:ln>
            <a:solidFill>
              <a:srgbClr val="FFFF00"/>
            </a:solidFill>
          </a:ln>
        </p:spPr>
        <p:txBody>
          <a:bodyPr wrap="square" rtlCol="0">
            <a:spAutoFit/>
          </a:bodyPr>
          <a:lstStyle/>
          <a:p>
            <a:r>
              <a:rPr lang="nl-NL" sz="1400" dirty="0"/>
              <a:t>Sporthal</a:t>
            </a:r>
            <a:endParaRPr lang="nl-NL" dirty="0"/>
          </a:p>
        </p:txBody>
      </p:sp>
      <p:sp>
        <p:nvSpPr>
          <p:cNvPr id="14" name="Tekstvak 13">
            <a:extLst>
              <a:ext uri="{FF2B5EF4-FFF2-40B4-BE49-F238E27FC236}">
                <a16:creationId xmlns:a16="http://schemas.microsoft.com/office/drawing/2014/main" id="{66785BB7-CC69-4B98-BAB4-E48A9BA200E5}"/>
              </a:ext>
            </a:extLst>
          </p:cNvPr>
          <p:cNvSpPr txBox="1"/>
          <p:nvPr/>
        </p:nvSpPr>
        <p:spPr>
          <a:xfrm>
            <a:off x="4929051" y="2098527"/>
            <a:ext cx="1145407" cy="307777"/>
          </a:xfrm>
          <a:prstGeom prst="rect">
            <a:avLst/>
          </a:prstGeom>
          <a:solidFill>
            <a:srgbClr val="99FF99"/>
          </a:solidFill>
          <a:ln>
            <a:solidFill>
              <a:srgbClr val="FFFF00"/>
            </a:solidFill>
          </a:ln>
        </p:spPr>
        <p:txBody>
          <a:bodyPr wrap="square" rtlCol="0">
            <a:spAutoFit/>
          </a:bodyPr>
          <a:lstStyle/>
          <a:p>
            <a:r>
              <a:rPr lang="nl-NL" sz="1400" dirty="0"/>
              <a:t>Kleedkamers</a:t>
            </a:r>
            <a:endParaRPr lang="nl-NL" dirty="0"/>
          </a:p>
        </p:txBody>
      </p:sp>
      <p:sp>
        <p:nvSpPr>
          <p:cNvPr id="16" name="Tekstvak 15">
            <a:extLst>
              <a:ext uri="{FF2B5EF4-FFF2-40B4-BE49-F238E27FC236}">
                <a16:creationId xmlns:a16="http://schemas.microsoft.com/office/drawing/2014/main" id="{4BDCC4D4-5DE0-4A1A-936C-1BA27CD891BE}"/>
              </a:ext>
            </a:extLst>
          </p:cNvPr>
          <p:cNvSpPr txBox="1"/>
          <p:nvPr/>
        </p:nvSpPr>
        <p:spPr>
          <a:xfrm>
            <a:off x="8570323" y="5206254"/>
            <a:ext cx="1159511" cy="307777"/>
          </a:xfrm>
          <a:prstGeom prst="rect">
            <a:avLst/>
          </a:prstGeom>
          <a:solidFill>
            <a:srgbClr val="99FF99"/>
          </a:solidFill>
          <a:ln>
            <a:solidFill>
              <a:srgbClr val="FFFF00"/>
            </a:solidFill>
          </a:ln>
        </p:spPr>
        <p:txBody>
          <a:bodyPr wrap="square" rtlCol="0">
            <a:spAutoFit/>
          </a:bodyPr>
          <a:lstStyle/>
          <a:p>
            <a:r>
              <a:rPr lang="nl-NL" sz="1400" dirty="0"/>
              <a:t>trappenhuis</a:t>
            </a:r>
            <a:endParaRPr lang="nl-NL" dirty="0"/>
          </a:p>
        </p:txBody>
      </p:sp>
      <p:sp>
        <p:nvSpPr>
          <p:cNvPr id="2" name="Vrije vorm: vorm 1">
            <a:extLst>
              <a:ext uri="{FF2B5EF4-FFF2-40B4-BE49-F238E27FC236}">
                <a16:creationId xmlns:a16="http://schemas.microsoft.com/office/drawing/2014/main" id="{6AD4664C-10FA-47B5-B1F7-EFB7AE5A4F99}"/>
              </a:ext>
            </a:extLst>
          </p:cNvPr>
          <p:cNvSpPr/>
          <p:nvPr/>
        </p:nvSpPr>
        <p:spPr>
          <a:xfrm>
            <a:off x="17417" y="1114697"/>
            <a:ext cx="11608526" cy="5373189"/>
          </a:xfrm>
          <a:custGeom>
            <a:avLst/>
            <a:gdLst>
              <a:gd name="connsiteX0" fmla="*/ 0 w 11608526"/>
              <a:gd name="connsiteY0" fmla="*/ 984069 h 5373189"/>
              <a:gd name="connsiteX1" fmla="*/ 0 w 11608526"/>
              <a:gd name="connsiteY1" fmla="*/ 984069 h 5373189"/>
              <a:gd name="connsiteX2" fmla="*/ 0 w 11608526"/>
              <a:gd name="connsiteY2" fmla="*/ 879566 h 5373189"/>
              <a:gd name="connsiteX3" fmla="*/ 513806 w 11608526"/>
              <a:gd name="connsiteY3" fmla="*/ 0 h 5373189"/>
              <a:gd name="connsiteX4" fmla="*/ 3605349 w 11608526"/>
              <a:gd name="connsiteY4" fmla="*/ 1828800 h 5373189"/>
              <a:gd name="connsiteX5" fmla="*/ 4685212 w 11608526"/>
              <a:gd name="connsiteY5" fmla="*/ 148046 h 5373189"/>
              <a:gd name="connsiteX6" fmla="*/ 5608320 w 11608526"/>
              <a:gd name="connsiteY6" fmla="*/ 731520 h 5373189"/>
              <a:gd name="connsiteX7" fmla="*/ 9422674 w 11608526"/>
              <a:gd name="connsiteY7" fmla="*/ 757646 h 5373189"/>
              <a:gd name="connsiteX8" fmla="*/ 9413966 w 11608526"/>
              <a:gd name="connsiteY8" fmla="*/ 383177 h 5373189"/>
              <a:gd name="connsiteX9" fmla="*/ 10868297 w 11608526"/>
              <a:gd name="connsiteY9" fmla="*/ 374469 h 5373189"/>
              <a:gd name="connsiteX10" fmla="*/ 10842172 w 11608526"/>
              <a:gd name="connsiteY10" fmla="*/ 792480 h 5373189"/>
              <a:gd name="connsiteX11" fmla="*/ 11608526 w 11608526"/>
              <a:gd name="connsiteY11" fmla="*/ 748937 h 5373189"/>
              <a:gd name="connsiteX12" fmla="*/ 11573692 w 11608526"/>
              <a:gd name="connsiteY12" fmla="*/ 4023360 h 5373189"/>
              <a:gd name="connsiteX13" fmla="*/ 9492343 w 11608526"/>
              <a:gd name="connsiteY13" fmla="*/ 4023360 h 5373189"/>
              <a:gd name="connsiteX14" fmla="*/ 9501052 w 11608526"/>
              <a:gd name="connsiteY14" fmla="*/ 4397829 h 5373189"/>
              <a:gd name="connsiteX15" fmla="*/ 6766560 w 11608526"/>
              <a:gd name="connsiteY15" fmla="*/ 4328160 h 5373189"/>
              <a:gd name="connsiteX16" fmla="*/ 6374674 w 11608526"/>
              <a:gd name="connsiteY16" fmla="*/ 4119154 h 5373189"/>
              <a:gd name="connsiteX17" fmla="*/ 5590903 w 11608526"/>
              <a:gd name="connsiteY17" fmla="*/ 5373189 h 537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608526" h="5373189">
                <a:moveTo>
                  <a:pt x="0" y="984069"/>
                </a:moveTo>
                <a:lnTo>
                  <a:pt x="0" y="984069"/>
                </a:lnTo>
                <a:lnTo>
                  <a:pt x="0" y="879566"/>
                </a:lnTo>
                <a:lnTo>
                  <a:pt x="513806" y="0"/>
                </a:lnTo>
                <a:lnTo>
                  <a:pt x="3605349" y="1828800"/>
                </a:lnTo>
                <a:lnTo>
                  <a:pt x="4685212" y="148046"/>
                </a:lnTo>
                <a:lnTo>
                  <a:pt x="5608320" y="731520"/>
                </a:lnTo>
                <a:lnTo>
                  <a:pt x="9422674" y="757646"/>
                </a:lnTo>
                <a:lnTo>
                  <a:pt x="9413966" y="383177"/>
                </a:lnTo>
                <a:lnTo>
                  <a:pt x="10868297" y="374469"/>
                </a:lnTo>
                <a:lnTo>
                  <a:pt x="10842172" y="792480"/>
                </a:lnTo>
                <a:lnTo>
                  <a:pt x="11608526" y="748937"/>
                </a:lnTo>
                <a:lnTo>
                  <a:pt x="11573692" y="4023360"/>
                </a:lnTo>
                <a:lnTo>
                  <a:pt x="9492343" y="4023360"/>
                </a:lnTo>
                <a:lnTo>
                  <a:pt x="9501052" y="4397829"/>
                </a:lnTo>
                <a:lnTo>
                  <a:pt x="6766560" y="4328160"/>
                </a:lnTo>
                <a:lnTo>
                  <a:pt x="6374674" y="4119154"/>
                </a:lnTo>
                <a:lnTo>
                  <a:pt x="5590903" y="5373189"/>
                </a:lnTo>
              </a:path>
            </a:pathLst>
          </a:custGeom>
          <a:ln w="57150"/>
        </p:spPr>
        <p:style>
          <a:lnRef idx="1">
            <a:schemeClr val="accent2"/>
          </a:lnRef>
          <a:fillRef idx="0">
            <a:schemeClr val="accent2"/>
          </a:fillRef>
          <a:effectRef idx="0">
            <a:schemeClr val="accent2"/>
          </a:effectRef>
          <a:fontRef idx="minor">
            <a:schemeClr val="tx1"/>
          </a:fontRef>
        </p:style>
        <p:txBody>
          <a:bodyPr rtlCol="0" anchor="ctr"/>
          <a:lstStyle/>
          <a:p>
            <a:pPr algn="ctr"/>
            <a:endParaRPr lang="nl-NL"/>
          </a:p>
        </p:txBody>
      </p:sp>
      <p:sp>
        <p:nvSpPr>
          <p:cNvPr id="6" name="Vrije vorm: vorm 5">
            <a:extLst>
              <a:ext uri="{FF2B5EF4-FFF2-40B4-BE49-F238E27FC236}">
                <a16:creationId xmlns:a16="http://schemas.microsoft.com/office/drawing/2014/main" id="{5633718F-C35E-493D-B41F-AC16613583B4}"/>
              </a:ext>
            </a:extLst>
          </p:cNvPr>
          <p:cNvSpPr/>
          <p:nvPr/>
        </p:nvSpPr>
        <p:spPr>
          <a:xfrm>
            <a:off x="9509760" y="3309257"/>
            <a:ext cx="2098766" cy="1828800"/>
          </a:xfrm>
          <a:custGeom>
            <a:avLst/>
            <a:gdLst>
              <a:gd name="connsiteX0" fmla="*/ 0 w 2098766"/>
              <a:gd name="connsiteY0" fmla="*/ 1828800 h 1828800"/>
              <a:gd name="connsiteX1" fmla="*/ 0 w 2098766"/>
              <a:gd name="connsiteY1" fmla="*/ 0 h 1828800"/>
              <a:gd name="connsiteX2" fmla="*/ 2055223 w 2098766"/>
              <a:gd name="connsiteY2" fmla="*/ 8709 h 1828800"/>
              <a:gd name="connsiteX3" fmla="*/ 2098766 w 2098766"/>
              <a:gd name="connsiteY3" fmla="*/ 1759132 h 1828800"/>
              <a:gd name="connsiteX4" fmla="*/ 0 w 2098766"/>
              <a:gd name="connsiteY4" fmla="*/ 182880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8766" h="1828800">
                <a:moveTo>
                  <a:pt x="0" y="1828800"/>
                </a:moveTo>
                <a:lnTo>
                  <a:pt x="0" y="0"/>
                </a:lnTo>
                <a:lnTo>
                  <a:pt x="2055223" y="8709"/>
                </a:lnTo>
                <a:lnTo>
                  <a:pt x="2098766" y="1759132"/>
                </a:lnTo>
                <a:lnTo>
                  <a:pt x="0" y="1828800"/>
                </a:lnTo>
                <a:close/>
              </a:path>
            </a:pathLst>
          </a:custGeom>
          <a:solidFill>
            <a:schemeClr val="accent3">
              <a:lumMod val="7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Vrije vorm: vorm 6">
            <a:extLst>
              <a:ext uri="{FF2B5EF4-FFF2-40B4-BE49-F238E27FC236}">
                <a16:creationId xmlns:a16="http://schemas.microsoft.com/office/drawing/2014/main" id="{312EB77D-8D21-4629-B2F3-620C49439C3C}"/>
              </a:ext>
            </a:extLst>
          </p:cNvPr>
          <p:cNvSpPr/>
          <p:nvPr/>
        </p:nvSpPr>
        <p:spPr>
          <a:xfrm>
            <a:off x="6392091" y="3614057"/>
            <a:ext cx="1942012" cy="1846217"/>
          </a:xfrm>
          <a:custGeom>
            <a:avLst/>
            <a:gdLst>
              <a:gd name="connsiteX0" fmla="*/ 1942012 w 1942012"/>
              <a:gd name="connsiteY0" fmla="*/ 1846217 h 1846217"/>
              <a:gd name="connsiteX1" fmla="*/ 1933303 w 1942012"/>
              <a:gd name="connsiteY1" fmla="*/ 0 h 1846217"/>
              <a:gd name="connsiteX2" fmla="*/ 940526 w 1942012"/>
              <a:gd name="connsiteY2" fmla="*/ 8709 h 1846217"/>
              <a:gd name="connsiteX3" fmla="*/ 940526 w 1942012"/>
              <a:gd name="connsiteY3" fmla="*/ 505097 h 1846217"/>
              <a:gd name="connsiteX4" fmla="*/ 339635 w 1942012"/>
              <a:gd name="connsiteY4" fmla="*/ 478972 h 1846217"/>
              <a:gd name="connsiteX5" fmla="*/ 357052 w 1942012"/>
              <a:gd name="connsiteY5" fmla="*/ 1071154 h 1846217"/>
              <a:gd name="connsiteX6" fmla="*/ 0 w 1942012"/>
              <a:gd name="connsiteY6" fmla="*/ 1567543 h 1846217"/>
              <a:gd name="connsiteX7" fmla="*/ 374469 w 1942012"/>
              <a:gd name="connsiteY7" fmla="*/ 1820092 h 1846217"/>
              <a:gd name="connsiteX8" fmla="*/ 1942012 w 1942012"/>
              <a:gd name="connsiteY8" fmla="*/ 1846217 h 184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2012" h="1846217">
                <a:moveTo>
                  <a:pt x="1942012" y="1846217"/>
                </a:moveTo>
                <a:lnTo>
                  <a:pt x="1933303" y="0"/>
                </a:lnTo>
                <a:lnTo>
                  <a:pt x="940526" y="8709"/>
                </a:lnTo>
                <a:lnTo>
                  <a:pt x="940526" y="505097"/>
                </a:lnTo>
                <a:lnTo>
                  <a:pt x="339635" y="478972"/>
                </a:lnTo>
                <a:lnTo>
                  <a:pt x="357052" y="1071154"/>
                </a:lnTo>
                <a:lnTo>
                  <a:pt x="0" y="1567543"/>
                </a:lnTo>
                <a:lnTo>
                  <a:pt x="374469" y="1820092"/>
                </a:lnTo>
                <a:lnTo>
                  <a:pt x="1942012" y="1846217"/>
                </a:lnTo>
                <a:close/>
              </a:path>
            </a:pathLst>
          </a:custGeom>
          <a:solidFill>
            <a:srgbClr val="00FF00">
              <a:alpha val="4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2D8C5BE1-0BC6-4FCD-91F5-DB27DD8485E7}"/>
              </a:ext>
            </a:extLst>
          </p:cNvPr>
          <p:cNvPicPr>
            <a:picLocks noChangeAspect="1"/>
          </p:cNvPicPr>
          <p:nvPr/>
        </p:nvPicPr>
        <p:blipFill>
          <a:blip r:embed="rId4"/>
          <a:stretch>
            <a:fillRect/>
          </a:stretch>
        </p:blipFill>
        <p:spPr>
          <a:xfrm>
            <a:off x="17417" y="0"/>
            <a:ext cx="11976485" cy="6858000"/>
          </a:xfrm>
          <a:prstGeom prst="rect">
            <a:avLst/>
          </a:prstGeom>
        </p:spPr>
      </p:pic>
      <p:sp>
        <p:nvSpPr>
          <p:cNvPr id="13" name="Tekstvak 12">
            <a:extLst>
              <a:ext uri="{FF2B5EF4-FFF2-40B4-BE49-F238E27FC236}">
                <a16:creationId xmlns:a16="http://schemas.microsoft.com/office/drawing/2014/main" id="{124AF771-3FC0-49FB-862A-DC9C9A43592F}"/>
              </a:ext>
            </a:extLst>
          </p:cNvPr>
          <p:cNvSpPr txBox="1"/>
          <p:nvPr/>
        </p:nvSpPr>
        <p:spPr>
          <a:xfrm>
            <a:off x="9039496" y="1243524"/>
            <a:ext cx="1159511" cy="307777"/>
          </a:xfrm>
          <a:prstGeom prst="rect">
            <a:avLst/>
          </a:prstGeom>
          <a:solidFill>
            <a:srgbClr val="0066FF"/>
          </a:solidFill>
          <a:ln>
            <a:solidFill>
              <a:srgbClr val="FFFF00"/>
            </a:solidFill>
          </a:ln>
        </p:spPr>
        <p:txBody>
          <a:bodyPr wrap="square" rtlCol="0">
            <a:spAutoFit/>
          </a:bodyPr>
          <a:lstStyle/>
          <a:p>
            <a:r>
              <a:rPr lang="nl-NL" sz="1400" dirty="0"/>
              <a:t>onverwarmd</a:t>
            </a:r>
            <a:endParaRPr lang="nl-NL" dirty="0"/>
          </a:p>
        </p:txBody>
      </p:sp>
      <p:sp>
        <p:nvSpPr>
          <p:cNvPr id="18" name="Vrije vorm: vorm 17">
            <a:extLst>
              <a:ext uri="{FF2B5EF4-FFF2-40B4-BE49-F238E27FC236}">
                <a16:creationId xmlns:a16="http://schemas.microsoft.com/office/drawing/2014/main" id="{7CDCE9A1-B875-4BA2-ADD8-EBE81F67A9D4}"/>
              </a:ext>
            </a:extLst>
          </p:cNvPr>
          <p:cNvSpPr/>
          <p:nvPr/>
        </p:nvSpPr>
        <p:spPr>
          <a:xfrm>
            <a:off x="1175657" y="548640"/>
            <a:ext cx="6174377" cy="5817326"/>
          </a:xfrm>
          <a:custGeom>
            <a:avLst/>
            <a:gdLst>
              <a:gd name="connsiteX0" fmla="*/ 0 w 6174377"/>
              <a:gd name="connsiteY0" fmla="*/ 5259977 h 5817326"/>
              <a:gd name="connsiteX1" fmla="*/ 1132114 w 6174377"/>
              <a:gd name="connsiteY1" fmla="*/ 3361509 h 5817326"/>
              <a:gd name="connsiteX2" fmla="*/ 1114697 w 6174377"/>
              <a:gd name="connsiteY2" fmla="*/ 1384663 h 5817326"/>
              <a:gd name="connsiteX3" fmla="*/ 3013166 w 6174377"/>
              <a:gd name="connsiteY3" fmla="*/ 1402080 h 5817326"/>
              <a:gd name="connsiteX4" fmla="*/ 3013166 w 6174377"/>
              <a:gd name="connsiteY4" fmla="*/ 0 h 5817326"/>
              <a:gd name="connsiteX5" fmla="*/ 6174377 w 6174377"/>
              <a:gd name="connsiteY5" fmla="*/ 0 h 5817326"/>
              <a:gd name="connsiteX6" fmla="*/ 6174377 w 6174377"/>
              <a:gd name="connsiteY6" fmla="*/ 5817326 h 5817326"/>
              <a:gd name="connsiteX7" fmla="*/ 1201783 w 6174377"/>
              <a:gd name="connsiteY7" fmla="*/ 5817326 h 5817326"/>
              <a:gd name="connsiteX8" fmla="*/ 0 w 6174377"/>
              <a:gd name="connsiteY8" fmla="*/ 5259977 h 581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4377" h="5817326">
                <a:moveTo>
                  <a:pt x="0" y="5259977"/>
                </a:moveTo>
                <a:lnTo>
                  <a:pt x="1132114" y="3361509"/>
                </a:lnTo>
                <a:lnTo>
                  <a:pt x="1114697" y="1384663"/>
                </a:lnTo>
                <a:lnTo>
                  <a:pt x="3013166" y="1402080"/>
                </a:lnTo>
                <a:lnTo>
                  <a:pt x="3013166" y="0"/>
                </a:lnTo>
                <a:lnTo>
                  <a:pt x="6174377" y="0"/>
                </a:lnTo>
                <a:lnTo>
                  <a:pt x="6174377" y="5817326"/>
                </a:lnTo>
                <a:lnTo>
                  <a:pt x="1201783" y="5817326"/>
                </a:lnTo>
                <a:lnTo>
                  <a:pt x="0" y="5259977"/>
                </a:lnTo>
                <a:close/>
              </a:path>
            </a:pathLst>
          </a:custGeom>
          <a:solidFill>
            <a:srgbClr val="00FF00">
              <a:alpha val="4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33199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D67DCAA1-8C2A-4F09-B599-95496068DD68}"/>
              </a:ext>
            </a:extLst>
          </p:cNvPr>
          <p:cNvSpPr txBox="1">
            <a:spLocks noChangeAspect="1"/>
          </p:cNvSpPr>
          <p:nvPr/>
        </p:nvSpPr>
        <p:spPr>
          <a:xfrm>
            <a:off x="2916895" y="1162800"/>
            <a:ext cx="9094130" cy="4860000"/>
          </a:xfrm>
          <a:prstGeom prst="rect">
            <a:avLst/>
          </a:prstGeom>
          <a:noFill/>
          <a:ln>
            <a:noFill/>
          </a:ln>
          <a:effectLst>
            <a:softEdge rad="50800"/>
          </a:effectLst>
        </p:spPr>
        <p:txBody>
          <a:bodyPr wrap="square" tIns="90000" bIns="90000" rtlCol="0">
            <a:noAutofit/>
          </a:bodyPr>
          <a:lstStyle/>
          <a:p>
            <a:pPr marL="342900" indent="-342900">
              <a:buFont typeface="Arial" panose="020B0604020202020204" pitchFamily="34" charset="0"/>
              <a:buChar char="•"/>
            </a:pPr>
            <a:r>
              <a:rPr lang="nl-NL" sz="2000" dirty="0">
                <a:solidFill>
                  <a:schemeClr val="tx2">
                    <a:lumMod val="75000"/>
                  </a:schemeClr>
                </a:solidFill>
                <a:latin typeface="Verdana Pro Light" panose="020B0304030504040204" pitchFamily="34" charset="0"/>
                <a:cs typeface="Gisha" panose="020B0502040204020203" pitchFamily="34" charset="-79"/>
              </a:rPr>
              <a:t>Kennismaking</a:t>
            </a:r>
          </a:p>
          <a:p>
            <a:pPr marL="342900" indent="-342900">
              <a:buFont typeface="Arial" panose="020B0604020202020204" pitchFamily="34" charset="0"/>
              <a:buChar char="•"/>
            </a:pPr>
            <a:r>
              <a:rPr lang="nl-NL" sz="2000" dirty="0">
                <a:solidFill>
                  <a:schemeClr val="tx2">
                    <a:lumMod val="75000"/>
                  </a:schemeClr>
                </a:solidFill>
                <a:latin typeface="Verdana Pro Light" panose="020B0304030504040204" pitchFamily="34" charset="0"/>
                <a:cs typeface="Gisha" panose="020B0502040204020203" pitchFamily="34" charset="-79"/>
              </a:rPr>
              <a:t>EP-W in een vogelvlucht </a:t>
            </a:r>
          </a:p>
          <a:p>
            <a:pPr marL="342900" indent="-342900">
              <a:buFont typeface="Arial" panose="020B0604020202020204" pitchFamily="34" charset="0"/>
              <a:buChar char="•"/>
            </a:pPr>
            <a:r>
              <a:rPr lang="nl-NL" sz="2000" dirty="0">
                <a:solidFill>
                  <a:schemeClr val="tx2">
                    <a:lumMod val="75000"/>
                  </a:schemeClr>
                </a:solidFill>
                <a:latin typeface="Verdana Pro Light" panose="020B0304030504040204" pitchFamily="34" charset="0"/>
                <a:cs typeface="Gisha" panose="020B0502040204020203" pitchFamily="34" charset="-79"/>
              </a:rPr>
              <a:t>Schematisering gebouw (stappen 1a, 1b, 1c)</a:t>
            </a:r>
          </a:p>
          <a:p>
            <a:pPr marL="342900" indent="-342900">
              <a:buFont typeface="Arial" panose="020B0604020202020204" pitchFamily="34" charset="0"/>
              <a:buChar char="•"/>
            </a:pPr>
            <a:r>
              <a:rPr lang="nl-NL" sz="2000" dirty="0">
                <a:solidFill>
                  <a:schemeClr val="tx2">
                    <a:lumMod val="75000"/>
                  </a:schemeClr>
                </a:solidFill>
                <a:latin typeface="Verdana Pro Light" panose="020B0304030504040204" pitchFamily="34" charset="0"/>
                <a:cs typeface="Gisha" panose="020B0502040204020203" pitchFamily="34" charset="-79"/>
              </a:rPr>
              <a:t>Berekenen van het GBO</a:t>
            </a:r>
          </a:p>
          <a:p>
            <a:endParaRPr lang="nl-NL" sz="2000" dirty="0">
              <a:solidFill>
                <a:schemeClr val="tx2">
                  <a:lumMod val="75000"/>
                </a:schemeClr>
              </a:solidFill>
              <a:latin typeface="Verdana Pro Light" panose="020B0304030504040204" pitchFamily="34" charset="0"/>
              <a:cs typeface="Gisha" panose="020B0502040204020203" pitchFamily="34" charset="-79"/>
            </a:endParaRPr>
          </a:p>
          <a:p>
            <a:pPr marL="342900" indent="-342900">
              <a:buFont typeface="Arial" panose="020B0604020202020204" pitchFamily="34" charset="0"/>
              <a:buChar char="•"/>
            </a:pPr>
            <a:r>
              <a:rPr lang="nl-NL" sz="2000" dirty="0">
                <a:solidFill>
                  <a:schemeClr val="tx2">
                    <a:lumMod val="75000"/>
                  </a:schemeClr>
                </a:solidFill>
                <a:latin typeface="Verdana Pro Light" panose="020B0304030504040204" pitchFamily="34" charset="0"/>
                <a:cs typeface="Gisha" panose="020B0502040204020203" pitchFamily="34" charset="-79"/>
              </a:rPr>
              <a:t>Theoretische achtergrond</a:t>
            </a:r>
          </a:p>
          <a:p>
            <a:pPr marL="342900" indent="-342900">
              <a:buFont typeface="Arial" panose="020B0604020202020204" pitchFamily="34" charset="0"/>
              <a:buChar char="•"/>
            </a:pPr>
            <a:r>
              <a:rPr lang="nl-NL" sz="2000" dirty="0">
                <a:solidFill>
                  <a:schemeClr val="tx2">
                    <a:lumMod val="75000"/>
                  </a:schemeClr>
                </a:solidFill>
                <a:latin typeface="Verdana Pro Light" panose="020B0304030504040204" pitchFamily="34" charset="0"/>
                <a:cs typeface="Gisha" panose="020B0502040204020203" pitchFamily="34" charset="-79"/>
              </a:rPr>
              <a:t>Bouwkundig inmeten</a:t>
            </a:r>
          </a:p>
          <a:p>
            <a:pPr marL="342900" indent="-342900">
              <a:buFont typeface="Arial" panose="020B0604020202020204" pitchFamily="34" charset="0"/>
              <a:buChar char="•"/>
            </a:pPr>
            <a:endParaRPr lang="nl-NL" sz="2000" dirty="0">
              <a:solidFill>
                <a:schemeClr val="tx2">
                  <a:lumMod val="75000"/>
                </a:schemeClr>
              </a:solidFill>
              <a:latin typeface="Verdana Pro Light" panose="020B0304030504040204" pitchFamily="34" charset="0"/>
              <a:cs typeface="Gisha" panose="020B0502040204020203" pitchFamily="34" charset="-79"/>
            </a:endParaRPr>
          </a:p>
          <a:p>
            <a:pPr marL="342900" indent="-342900">
              <a:buFont typeface="Arial" panose="020B0604020202020204" pitchFamily="34" charset="0"/>
              <a:buChar char="•"/>
            </a:pPr>
            <a:r>
              <a:rPr lang="nl-NL" sz="2000" dirty="0">
                <a:solidFill>
                  <a:schemeClr val="tx2">
                    <a:lumMod val="75000"/>
                  </a:schemeClr>
                </a:solidFill>
                <a:latin typeface="Verdana Pro Light" panose="020B0304030504040204" pitchFamily="34" charset="0"/>
                <a:cs typeface="Gisha" panose="020B0502040204020203" pitchFamily="34" charset="-79"/>
              </a:rPr>
              <a:t>Kenmerken geometrie</a:t>
            </a:r>
          </a:p>
          <a:p>
            <a:pPr marL="342900" indent="-342900">
              <a:buFont typeface="Arial" panose="020B0604020202020204" pitchFamily="34" charset="0"/>
              <a:buChar char="•"/>
            </a:pPr>
            <a:r>
              <a:rPr lang="nl-NL" sz="2000" dirty="0">
                <a:solidFill>
                  <a:schemeClr val="tx2">
                    <a:lumMod val="75000"/>
                  </a:schemeClr>
                </a:solidFill>
                <a:latin typeface="Verdana Pro Light" panose="020B0304030504040204" pitchFamily="34" charset="0"/>
                <a:cs typeface="Gisha" panose="020B0502040204020203" pitchFamily="34" charset="-79"/>
              </a:rPr>
              <a:t>Verwarmingsinstallaties</a:t>
            </a:r>
          </a:p>
          <a:p>
            <a:endParaRPr lang="nl-NL" sz="2000" dirty="0">
              <a:solidFill>
                <a:schemeClr val="tx2">
                  <a:lumMod val="75000"/>
                </a:schemeClr>
              </a:solidFill>
              <a:latin typeface="Verdana Pro Light" panose="020B0304030504040204" pitchFamily="34" charset="0"/>
              <a:cs typeface="Gisha" panose="020B0502040204020203" pitchFamily="34" charset="-79"/>
            </a:endParaRPr>
          </a:p>
          <a:p>
            <a:pPr marL="342900" indent="-342900">
              <a:buFont typeface="Arial" panose="020B0604020202020204" pitchFamily="34" charset="0"/>
              <a:buChar char="•"/>
            </a:pPr>
            <a:r>
              <a:rPr lang="nl-NL" sz="2000" dirty="0">
                <a:solidFill>
                  <a:schemeClr val="tx2">
                    <a:lumMod val="75000"/>
                  </a:schemeClr>
                </a:solidFill>
                <a:latin typeface="Verdana Pro Light" panose="020B0304030504040204" pitchFamily="34" charset="0"/>
                <a:cs typeface="Gisha" panose="020B0502040204020203" pitchFamily="34" charset="-79"/>
              </a:rPr>
              <a:t>Vervolg verwarming - Koeling en ventilatie </a:t>
            </a:r>
          </a:p>
          <a:p>
            <a:pPr marL="342900" indent="-342900">
              <a:buFont typeface="Arial" panose="020B0604020202020204" pitchFamily="34" charset="0"/>
              <a:buChar char="•"/>
            </a:pPr>
            <a:endParaRPr lang="nl-NL" sz="2000" dirty="0">
              <a:solidFill>
                <a:schemeClr val="tx2">
                  <a:lumMod val="75000"/>
                </a:schemeClr>
              </a:solidFill>
              <a:latin typeface="Verdana Pro Light" panose="020B0304030504040204" pitchFamily="34" charset="0"/>
              <a:cs typeface="Gisha" panose="020B0502040204020203" pitchFamily="34" charset="-79"/>
            </a:endParaRPr>
          </a:p>
          <a:p>
            <a:pPr marL="342900" indent="-342900">
              <a:buFont typeface="Arial" panose="020B0604020202020204" pitchFamily="34" charset="0"/>
              <a:buChar char="•"/>
            </a:pPr>
            <a:r>
              <a:rPr lang="nl-NL" sz="2000" dirty="0">
                <a:solidFill>
                  <a:schemeClr val="tx2">
                    <a:lumMod val="75000"/>
                  </a:schemeClr>
                </a:solidFill>
                <a:latin typeface="Verdana Pro Light" panose="020B0304030504040204" pitchFamily="34" charset="0"/>
                <a:cs typeface="Gisha" panose="020B0502040204020203" pitchFamily="34" charset="-79"/>
              </a:rPr>
              <a:t>Vervolg installaties - warmtapwater en </a:t>
            </a:r>
            <a:r>
              <a:rPr lang="nl-NL" sz="2000" dirty="0" err="1">
                <a:solidFill>
                  <a:schemeClr val="tx2">
                    <a:lumMod val="75000"/>
                  </a:schemeClr>
                </a:solidFill>
                <a:latin typeface="Verdana Pro Light" panose="020B0304030504040204" pitchFamily="34" charset="0"/>
                <a:cs typeface="Gisha" panose="020B0502040204020203" pitchFamily="34" charset="-79"/>
              </a:rPr>
              <a:t>gebouwgebonden</a:t>
            </a:r>
            <a:r>
              <a:rPr lang="nl-NL" sz="2000" dirty="0">
                <a:solidFill>
                  <a:schemeClr val="tx2">
                    <a:lumMod val="75000"/>
                  </a:schemeClr>
                </a:solidFill>
                <a:latin typeface="Verdana Pro Light" panose="020B0304030504040204" pitchFamily="34" charset="0"/>
                <a:cs typeface="Gisha" panose="020B0502040204020203" pitchFamily="34" charset="-79"/>
              </a:rPr>
              <a:t> energieopwekking </a:t>
            </a:r>
          </a:p>
          <a:p>
            <a:pPr marL="342900" indent="-342900">
              <a:buFont typeface="Arial" panose="020B0604020202020204" pitchFamily="34" charset="0"/>
              <a:buChar char="•"/>
            </a:pPr>
            <a:r>
              <a:rPr lang="nl-NL" sz="2000" dirty="0">
                <a:solidFill>
                  <a:schemeClr val="tx2">
                    <a:lumMod val="75000"/>
                  </a:schemeClr>
                </a:solidFill>
                <a:latin typeface="Verdana Pro Light" panose="020B0304030504040204" pitchFamily="34" charset="0"/>
                <a:cs typeface="Gisha" panose="020B0502040204020203" pitchFamily="34" charset="-79"/>
              </a:rPr>
              <a:t>Representativiteit </a:t>
            </a:r>
          </a:p>
          <a:p>
            <a:pPr marL="342900" indent="-342900">
              <a:buFont typeface="Arial" panose="020B0604020202020204" pitchFamily="34" charset="0"/>
              <a:buChar char="•"/>
            </a:pPr>
            <a:r>
              <a:rPr lang="nl-NL" sz="2000" dirty="0">
                <a:solidFill>
                  <a:schemeClr val="tx2">
                    <a:lumMod val="75000"/>
                  </a:schemeClr>
                </a:solidFill>
                <a:latin typeface="Verdana Pro Light" panose="020B0304030504040204" pitchFamily="34" charset="0"/>
                <a:cs typeface="Gisha" panose="020B0502040204020203" pitchFamily="34" charset="-79"/>
              </a:rPr>
              <a:t>Samenvattend en focus op vragen </a:t>
            </a:r>
            <a:endParaRPr lang="nl-NL" sz="2000" dirty="0">
              <a:solidFill>
                <a:srgbClr val="FF0000"/>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a:buFont typeface="Arial" panose="020B0604020202020204" pitchFamily="34" charset="0"/>
              <a:buChar char="•"/>
            </a:pPr>
            <a:endParaRPr lang="nl-NL" sz="2000" dirty="0">
              <a:solidFill>
                <a:schemeClr val="tx2">
                  <a:lumMod val="75000"/>
                </a:schemeClr>
              </a:solidFill>
              <a:latin typeface="Verdana Pro Light" panose="020B0304030504040204" pitchFamily="34" charset="0"/>
              <a:cs typeface="Gisha" panose="020B0502040204020203" pitchFamily="34" charset="-79"/>
            </a:endParaRPr>
          </a:p>
          <a:p>
            <a:endParaRPr lang="nl-NL" sz="2000" dirty="0">
              <a:solidFill>
                <a:schemeClr val="tx2">
                  <a:lumMod val="75000"/>
                </a:schemeClr>
              </a:solidFill>
              <a:latin typeface="Verdana Pro Light" panose="020B0304030504040204" pitchFamily="34" charset="0"/>
              <a:cs typeface="Gisha" panose="020B0502040204020203" pitchFamily="34" charset="-79"/>
            </a:endParaRPr>
          </a:p>
          <a:p>
            <a:pPr marL="342900" indent="-342900">
              <a:buFont typeface="Arial" panose="020B0604020202020204" pitchFamily="34" charset="0"/>
              <a:buChar char="•"/>
            </a:pPr>
            <a:endParaRPr lang="nl-NL" sz="2000" dirty="0">
              <a:solidFill>
                <a:srgbClr val="FF0000"/>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a:buFont typeface="Arial" panose="020B0604020202020204" pitchFamily="34" charset="0"/>
              <a:buChar char="•"/>
            </a:pPr>
            <a:endParaRPr lang="nl-NL" sz="2000" dirty="0">
              <a:solidFill>
                <a:srgbClr val="FF0000"/>
              </a:solidFill>
              <a:latin typeface="Verdana Pro Light" panose="020B0304030504040204" pitchFamily="34" charset="0"/>
              <a:ea typeface="Roboto Light" panose="02000000000000000000" pitchFamily="2" charset="0"/>
              <a:cs typeface="Gisha" panose="020B0502040204020203" pitchFamily="34" charset="-79"/>
            </a:endParaRPr>
          </a:p>
          <a:p>
            <a:endParaRPr lang="nl-NL" sz="2000" dirty="0">
              <a:solidFill>
                <a:srgbClr val="FF0000"/>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a:buFont typeface="Arial" panose="020B0604020202020204" pitchFamily="34" charset="0"/>
              <a:buChar char="•"/>
            </a:pPr>
            <a:endParaRPr lang="nl-NL" sz="2000" dirty="0">
              <a:solidFill>
                <a:srgbClr val="FF0000"/>
              </a:solidFill>
              <a:latin typeface="Verdana Pro Light" panose="020B0304030504040204" pitchFamily="34" charset="0"/>
              <a:ea typeface="Roboto Light" panose="02000000000000000000" pitchFamily="2" charset="0"/>
              <a:cs typeface="Gisha" panose="020B0502040204020203" pitchFamily="34" charset="-79"/>
            </a:endParaRPr>
          </a:p>
          <a:p>
            <a:endParaRPr lang="nl-NL" sz="2000" dirty="0">
              <a:solidFill>
                <a:srgbClr val="FF0000"/>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a:buFont typeface="Arial" panose="020B0604020202020204" pitchFamily="34" charset="0"/>
              <a:buChar char="•"/>
            </a:pPr>
            <a:endParaRPr lang="nl-NL" sz="2000" dirty="0">
              <a:solidFill>
                <a:srgbClr val="FF0000"/>
              </a:solidFill>
              <a:latin typeface="Verdana Pro Light" panose="020B0304030504040204" pitchFamily="34" charset="0"/>
              <a:ea typeface="Roboto Light" panose="02000000000000000000" pitchFamily="2" charset="0"/>
              <a:cs typeface="Gisha" panose="020B0502040204020203" pitchFamily="34" charset="-79"/>
            </a:endParaRPr>
          </a:p>
          <a:p>
            <a:endParaRPr lang="nl-NL" sz="2000" dirty="0">
              <a:solidFill>
                <a:srgbClr val="FF0000"/>
              </a:solidFill>
              <a:latin typeface="Verdana Pro Light" panose="020B0304030504040204" pitchFamily="34" charset="0"/>
              <a:ea typeface="Roboto Light" panose="02000000000000000000" pitchFamily="2" charset="0"/>
              <a:cs typeface="Gisha" panose="020B0502040204020203" pitchFamily="34" charset="-79"/>
            </a:endParaRPr>
          </a:p>
          <a:p>
            <a:endParaRPr lang="nl-NL" sz="2000" dirty="0">
              <a:solidFill>
                <a:srgbClr val="FF0000"/>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4" name="Tekstvak 3">
            <a:extLst>
              <a:ext uri="{FF2B5EF4-FFF2-40B4-BE49-F238E27FC236}">
                <a16:creationId xmlns:a16="http://schemas.microsoft.com/office/drawing/2014/main" id="{DC651552-00E5-4269-B4B8-3EF300479BE8}"/>
              </a:ext>
            </a:extLst>
          </p:cNvPr>
          <p:cNvSpPr txBox="1">
            <a:spLocks noChangeAspect="1"/>
          </p:cNvSpPr>
          <p:nvPr/>
        </p:nvSpPr>
        <p:spPr>
          <a:xfrm>
            <a:off x="413434" y="1162800"/>
            <a:ext cx="215822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Dag 1:</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Dag 2:</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Dag 3:</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Dag 4:</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Dag 5:</a:t>
            </a:r>
          </a:p>
        </p:txBody>
      </p:sp>
    </p:spTree>
    <p:extLst>
      <p:ext uri="{BB962C8B-B14F-4D97-AF65-F5344CB8AC3E}">
        <p14:creationId xmlns:p14="http://schemas.microsoft.com/office/powerpoint/2010/main" val="15081401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EP-W in een vogelvlucht</a:t>
            </a:r>
          </a:p>
        </p:txBody>
      </p:sp>
      <p:sp>
        <p:nvSpPr>
          <p:cNvPr id="4" name="Tekstvak 3">
            <a:extLst>
              <a:ext uri="{FF2B5EF4-FFF2-40B4-BE49-F238E27FC236}">
                <a16:creationId xmlns:a16="http://schemas.microsoft.com/office/drawing/2014/main" id="{FE992C48-4FBD-46BA-925E-39D7189FE73B}"/>
              </a:ext>
            </a:extLst>
          </p:cNvPr>
          <p:cNvSpPr txBox="1"/>
          <p:nvPr/>
        </p:nvSpPr>
        <p:spPr>
          <a:xfrm>
            <a:off x="10432869" y="3429000"/>
            <a:ext cx="940526" cy="523220"/>
          </a:xfrm>
          <a:prstGeom prst="rect">
            <a:avLst/>
          </a:prstGeom>
          <a:solidFill>
            <a:srgbClr val="99FF99"/>
          </a:solidFill>
          <a:ln>
            <a:solidFill>
              <a:srgbClr val="FFFF00"/>
            </a:solidFill>
          </a:ln>
        </p:spPr>
        <p:txBody>
          <a:bodyPr wrap="square" rtlCol="0">
            <a:spAutoFit/>
          </a:bodyPr>
          <a:lstStyle/>
          <a:p>
            <a:r>
              <a:rPr lang="nl-NL" sz="1400" dirty="0"/>
              <a:t>Niet </a:t>
            </a:r>
          </a:p>
          <a:p>
            <a:r>
              <a:rPr lang="nl-NL" sz="1400" dirty="0"/>
              <a:t>Verwarmd</a:t>
            </a:r>
            <a:endParaRPr lang="nl-NL" dirty="0"/>
          </a:p>
        </p:txBody>
      </p:sp>
      <p:sp>
        <p:nvSpPr>
          <p:cNvPr id="10" name="Tekstvak 9">
            <a:extLst>
              <a:ext uri="{FF2B5EF4-FFF2-40B4-BE49-F238E27FC236}">
                <a16:creationId xmlns:a16="http://schemas.microsoft.com/office/drawing/2014/main" id="{21C6F732-DA82-43C4-8B3D-BBC991B2D36D}"/>
              </a:ext>
            </a:extLst>
          </p:cNvPr>
          <p:cNvSpPr txBox="1"/>
          <p:nvPr/>
        </p:nvSpPr>
        <p:spPr>
          <a:xfrm>
            <a:off x="114300" y="3428999"/>
            <a:ext cx="940526" cy="307777"/>
          </a:xfrm>
          <a:prstGeom prst="rect">
            <a:avLst/>
          </a:prstGeom>
          <a:solidFill>
            <a:srgbClr val="99FF99"/>
          </a:solidFill>
          <a:ln>
            <a:solidFill>
              <a:srgbClr val="FFFF00"/>
            </a:solidFill>
          </a:ln>
        </p:spPr>
        <p:txBody>
          <a:bodyPr wrap="square" rtlCol="0">
            <a:spAutoFit/>
          </a:bodyPr>
          <a:lstStyle/>
          <a:p>
            <a:r>
              <a:rPr lang="nl-NL" sz="1400" dirty="0"/>
              <a:t>Verwarmd</a:t>
            </a:r>
            <a:endParaRPr lang="nl-NL" dirty="0"/>
          </a:p>
        </p:txBody>
      </p:sp>
      <p:pic>
        <p:nvPicPr>
          <p:cNvPr id="9" name="Afbeelding 8">
            <a:extLst>
              <a:ext uri="{FF2B5EF4-FFF2-40B4-BE49-F238E27FC236}">
                <a16:creationId xmlns:a16="http://schemas.microsoft.com/office/drawing/2014/main" id="{7906DEDB-46DF-451A-AB82-371B1C9656AA}"/>
              </a:ext>
            </a:extLst>
          </p:cNvPr>
          <p:cNvPicPr>
            <a:picLocks noChangeAspect="1"/>
          </p:cNvPicPr>
          <p:nvPr/>
        </p:nvPicPr>
        <p:blipFill>
          <a:blip r:embed="rId3"/>
          <a:stretch>
            <a:fillRect/>
          </a:stretch>
        </p:blipFill>
        <p:spPr>
          <a:xfrm>
            <a:off x="0" y="393026"/>
            <a:ext cx="12198350" cy="6071947"/>
          </a:xfrm>
          <a:prstGeom prst="rect">
            <a:avLst/>
          </a:prstGeom>
        </p:spPr>
      </p:pic>
      <p:sp>
        <p:nvSpPr>
          <p:cNvPr id="12" name="Tekstvak 11">
            <a:extLst>
              <a:ext uri="{FF2B5EF4-FFF2-40B4-BE49-F238E27FC236}">
                <a16:creationId xmlns:a16="http://schemas.microsoft.com/office/drawing/2014/main" id="{2922E94F-FC84-4A48-AFE9-E04A0B1AE095}"/>
              </a:ext>
            </a:extLst>
          </p:cNvPr>
          <p:cNvSpPr txBox="1"/>
          <p:nvPr/>
        </p:nvSpPr>
        <p:spPr>
          <a:xfrm>
            <a:off x="3454037" y="4966062"/>
            <a:ext cx="940526" cy="307777"/>
          </a:xfrm>
          <a:prstGeom prst="rect">
            <a:avLst/>
          </a:prstGeom>
          <a:solidFill>
            <a:srgbClr val="99FF99"/>
          </a:solidFill>
          <a:ln>
            <a:solidFill>
              <a:srgbClr val="FFFF00"/>
            </a:solidFill>
          </a:ln>
        </p:spPr>
        <p:txBody>
          <a:bodyPr wrap="square" rtlCol="0">
            <a:spAutoFit/>
          </a:bodyPr>
          <a:lstStyle/>
          <a:p>
            <a:r>
              <a:rPr lang="nl-NL" sz="1400" dirty="0"/>
              <a:t>Sporthal</a:t>
            </a:r>
            <a:endParaRPr lang="nl-NL" dirty="0"/>
          </a:p>
        </p:txBody>
      </p:sp>
      <p:sp>
        <p:nvSpPr>
          <p:cNvPr id="14" name="Tekstvak 13">
            <a:extLst>
              <a:ext uri="{FF2B5EF4-FFF2-40B4-BE49-F238E27FC236}">
                <a16:creationId xmlns:a16="http://schemas.microsoft.com/office/drawing/2014/main" id="{66785BB7-CC69-4B98-BAB4-E48A9BA200E5}"/>
              </a:ext>
            </a:extLst>
          </p:cNvPr>
          <p:cNvSpPr txBox="1"/>
          <p:nvPr/>
        </p:nvSpPr>
        <p:spPr>
          <a:xfrm>
            <a:off x="4929051" y="2098527"/>
            <a:ext cx="1145407" cy="307777"/>
          </a:xfrm>
          <a:prstGeom prst="rect">
            <a:avLst/>
          </a:prstGeom>
          <a:solidFill>
            <a:srgbClr val="99FF99"/>
          </a:solidFill>
          <a:ln>
            <a:solidFill>
              <a:srgbClr val="FFFF00"/>
            </a:solidFill>
          </a:ln>
        </p:spPr>
        <p:txBody>
          <a:bodyPr wrap="square" rtlCol="0">
            <a:spAutoFit/>
          </a:bodyPr>
          <a:lstStyle/>
          <a:p>
            <a:r>
              <a:rPr lang="nl-NL" sz="1400" dirty="0"/>
              <a:t>Kleedkamers</a:t>
            </a:r>
            <a:endParaRPr lang="nl-NL" dirty="0"/>
          </a:p>
        </p:txBody>
      </p:sp>
      <p:sp>
        <p:nvSpPr>
          <p:cNvPr id="16" name="Tekstvak 15">
            <a:extLst>
              <a:ext uri="{FF2B5EF4-FFF2-40B4-BE49-F238E27FC236}">
                <a16:creationId xmlns:a16="http://schemas.microsoft.com/office/drawing/2014/main" id="{4BDCC4D4-5DE0-4A1A-936C-1BA27CD891BE}"/>
              </a:ext>
            </a:extLst>
          </p:cNvPr>
          <p:cNvSpPr txBox="1"/>
          <p:nvPr/>
        </p:nvSpPr>
        <p:spPr>
          <a:xfrm>
            <a:off x="8570323" y="5206254"/>
            <a:ext cx="1159511" cy="307777"/>
          </a:xfrm>
          <a:prstGeom prst="rect">
            <a:avLst/>
          </a:prstGeom>
          <a:solidFill>
            <a:srgbClr val="99FF99"/>
          </a:solidFill>
          <a:ln>
            <a:solidFill>
              <a:srgbClr val="FFFF00"/>
            </a:solidFill>
          </a:ln>
        </p:spPr>
        <p:txBody>
          <a:bodyPr wrap="square" rtlCol="0">
            <a:spAutoFit/>
          </a:bodyPr>
          <a:lstStyle/>
          <a:p>
            <a:r>
              <a:rPr lang="nl-NL" sz="1400" dirty="0"/>
              <a:t>trappenhuis</a:t>
            </a:r>
            <a:endParaRPr lang="nl-NL" dirty="0"/>
          </a:p>
        </p:txBody>
      </p:sp>
      <p:sp>
        <p:nvSpPr>
          <p:cNvPr id="2" name="Vrije vorm: vorm 1">
            <a:extLst>
              <a:ext uri="{FF2B5EF4-FFF2-40B4-BE49-F238E27FC236}">
                <a16:creationId xmlns:a16="http://schemas.microsoft.com/office/drawing/2014/main" id="{6AD4664C-10FA-47B5-B1F7-EFB7AE5A4F99}"/>
              </a:ext>
            </a:extLst>
          </p:cNvPr>
          <p:cNvSpPr/>
          <p:nvPr/>
        </p:nvSpPr>
        <p:spPr>
          <a:xfrm>
            <a:off x="17417" y="1114697"/>
            <a:ext cx="11608526" cy="5373189"/>
          </a:xfrm>
          <a:custGeom>
            <a:avLst/>
            <a:gdLst>
              <a:gd name="connsiteX0" fmla="*/ 0 w 11608526"/>
              <a:gd name="connsiteY0" fmla="*/ 984069 h 5373189"/>
              <a:gd name="connsiteX1" fmla="*/ 0 w 11608526"/>
              <a:gd name="connsiteY1" fmla="*/ 984069 h 5373189"/>
              <a:gd name="connsiteX2" fmla="*/ 0 w 11608526"/>
              <a:gd name="connsiteY2" fmla="*/ 879566 h 5373189"/>
              <a:gd name="connsiteX3" fmla="*/ 513806 w 11608526"/>
              <a:gd name="connsiteY3" fmla="*/ 0 h 5373189"/>
              <a:gd name="connsiteX4" fmla="*/ 3605349 w 11608526"/>
              <a:gd name="connsiteY4" fmla="*/ 1828800 h 5373189"/>
              <a:gd name="connsiteX5" fmla="*/ 4685212 w 11608526"/>
              <a:gd name="connsiteY5" fmla="*/ 148046 h 5373189"/>
              <a:gd name="connsiteX6" fmla="*/ 5608320 w 11608526"/>
              <a:gd name="connsiteY6" fmla="*/ 731520 h 5373189"/>
              <a:gd name="connsiteX7" fmla="*/ 9422674 w 11608526"/>
              <a:gd name="connsiteY7" fmla="*/ 757646 h 5373189"/>
              <a:gd name="connsiteX8" fmla="*/ 9413966 w 11608526"/>
              <a:gd name="connsiteY8" fmla="*/ 383177 h 5373189"/>
              <a:gd name="connsiteX9" fmla="*/ 10868297 w 11608526"/>
              <a:gd name="connsiteY9" fmla="*/ 374469 h 5373189"/>
              <a:gd name="connsiteX10" fmla="*/ 10842172 w 11608526"/>
              <a:gd name="connsiteY10" fmla="*/ 792480 h 5373189"/>
              <a:gd name="connsiteX11" fmla="*/ 11608526 w 11608526"/>
              <a:gd name="connsiteY11" fmla="*/ 748937 h 5373189"/>
              <a:gd name="connsiteX12" fmla="*/ 11573692 w 11608526"/>
              <a:gd name="connsiteY12" fmla="*/ 4023360 h 5373189"/>
              <a:gd name="connsiteX13" fmla="*/ 9492343 w 11608526"/>
              <a:gd name="connsiteY13" fmla="*/ 4023360 h 5373189"/>
              <a:gd name="connsiteX14" fmla="*/ 9501052 w 11608526"/>
              <a:gd name="connsiteY14" fmla="*/ 4397829 h 5373189"/>
              <a:gd name="connsiteX15" fmla="*/ 6766560 w 11608526"/>
              <a:gd name="connsiteY15" fmla="*/ 4328160 h 5373189"/>
              <a:gd name="connsiteX16" fmla="*/ 6374674 w 11608526"/>
              <a:gd name="connsiteY16" fmla="*/ 4119154 h 5373189"/>
              <a:gd name="connsiteX17" fmla="*/ 5590903 w 11608526"/>
              <a:gd name="connsiteY17" fmla="*/ 5373189 h 537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608526" h="5373189">
                <a:moveTo>
                  <a:pt x="0" y="984069"/>
                </a:moveTo>
                <a:lnTo>
                  <a:pt x="0" y="984069"/>
                </a:lnTo>
                <a:lnTo>
                  <a:pt x="0" y="879566"/>
                </a:lnTo>
                <a:lnTo>
                  <a:pt x="513806" y="0"/>
                </a:lnTo>
                <a:lnTo>
                  <a:pt x="3605349" y="1828800"/>
                </a:lnTo>
                <a:lnTo>
                  <a:pt x="4685212" y="148046"/>
                </a:lnTo>
                <a:lnTo>
                  <a:pt x="5608320" y="731520"/>
                </a:lnTo>
                <a:lnTo>
                  <a:pt x="9422674" y="757646"/>
                </a:lnTo>
                <a:lnTo>
                  <a:pt x="9413966" y="383177"/>
                </a:lnTo>
                <a:lnTo>
                  <a:pt x="10868297" y="374469"/>
                </a:lnTo>
                <a:lnTo>
                  <a:pt x="10842172" y="792480"/>
                </a:lnTo>
                <a:lnTo>
                  <a:pt x="11608526" y="748937"/>
                </a:lnTo>
                <a:lnTo>
                  <a:pt x="11573692" y="4023360"/>
                </a:lnTo>
                <a:lnTo>
                  <a:pt x="9492343" y="4023360"/>
                </a:lnTo>
                <a:lnTo>
                  <a:pt x="9501052" y="4397829"/>
                </a:lnTo>
                <a:lnTo>
                  <a:pt x="6766560" y="4328160"/>
                </a:lnTo>
                <a:lnTo>
                  <a:pt x="6374674" y="4119154"/>
                </a:lnTo>
                <a:lnTo>
                  <a:pt x="5590903" y="5373189"/>
                </a:lnTo>
              </a:path>
            </a:pathLst>
          </a:custGeom>
          <a:ln w="57150"/>
        </p:spPr>
        <p:style>
          <a:lnRef idx="1">
            <a:schemeClr val="accent2"/>
          </a:lnRef>
          <a:fillRef idx="0">
            <a:schemeClr val="accent2"/>
          </a:fillRef>
          <a:effectRef idx="0">
            <a:schemeClr val="accent2"/>
          </a:effectRef>
          <a:fontRef idx="minor">
            <a:schemeClr val="tx1"/>
          </a:fontRef>
        </p:style>
        <p:txBody>
          <a:bodyPr rtlCol="0" anchor="ctr"/>
          <a:lstStyle/>
          <a:p>
            <a:pPr algn="ctr"/>
            <a:endParaRPr lang="nl-NL"/>
          </a:p>
        </p:txBody>
      </p:sp>
      <p:sp>
        <p:nvSpPr>
          <p:cNvPr id="6" name="Vrije vorm: vorm 5">
            <a:extLst>
              <a:ext uri="{FF2B5EF4-FFF2-40B4-BE49-F238E27FC236}">
                <a16:creationId xmlns:a16="http://schemas.microsoft.com/office/drawing/2014/main" id="{5633718F-C35E-493D-B41F-AC16613583B4}"/>
              </a:ext>
            </a:extLst>
          </p:cNvPr>
          <p:cNvSpPr/>
          <p:nvPr/>
        </p:nvSpPr>
        <p:spPr>
          <a:xfrm>
            <a:off x="9509760" y="3309257"/>
            <a:ext cx="2098766" cy="1828800"/>
          </a:xfrm>
          <a:custGeom>
            <a:avLst/>
            <a:gdLst>
              <a:gd name="connsiteX0" fmla="*/ 0 w 2098766"/>
              <a:gd name="connsiteY0" fmla="*/ 1828800 h 1828800"/>
              <a:gd name="connsiteX1" fmla="*/ 0 w 2098766"/>
              <a:gd name="connsiteY1" fmla="*/ 0 h 1828800"/>
              <a:gd name="connsiteX2" fmla="*/ 2055223 w 2098766"/>
              <a:gd name="connsiteY2" fmla="*/ 8709 h 1828800"/>
              <a:gd name="connsiteX3" fmla="*/ 2098766 w 2098766"/>
              <a:gd name="connsiteY3" fmla="*/ 1759132 h 1828800"/>
              <a:gd name="connsiteX4" fmla="*/ 0 w 2098766"/>
              <a:gd name="connsiteY4" fmla="*/ 182880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8766" h="1828800">
                <a:moveTo>
                  <a:pt x="0" y="1828800"/>
                </a:moveTo>
                <a:lnTo>
                  <a:pt x="0" y="0"/>
                </a:lnTo>
                <a:lnTo>
                  <a:pt x="2055223" y="8709"/>
                </a:lnTo>
                <a:lnTo>
                  <a:pt x="2098766" y="1759132"/>
                </a:lnTo>
                <a:lnTo>
                  <a:pt x="0" y="1828800"/>
                </a:lnTo>
                <a:close/>
              </a:path>
            </a:pathLst>
          </a:custGeom>
          <a:solidFill>
            <a:schemeClr val="accent3">
              <a:lumMod val="7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Vrije vorm: vorm 6">
            <a:extLst>
              <a:ext uri="{FF2B5EF4-FFF2-40B4-BE49-F238E27FC236}">
                <a16:creationId xmlns:a16="http://schemas.microsoft.com/office/drawing/2014/main" id="{312EB77D-8D21-4629-B2F3-620C49439C3C}"/>
              </a:ext>
            </a:extLst>
          </p:cNvPr>
          <p:cNvSpPr/>
          <p:nvPr/>
        </p:nvSpPr>
        <p:spPr>
          <a:xfrm>
            <a:off x="6392091" y="3614057"/>
            <a:ext cx="1942012" cy="1846217"/>
          </a:xfrm>
          <a:custGeom>
            <a:avLst/>
            <a:gdLst>
              <a:gd name="connsiteX0" fmla="*/ 1942012 w 1942012"/>
              <a:gd name="connsiteY0" fmla="*/ 1846217 h 1846217"/>
              <a:gd name="connsiteX1" fmla="*/ 1933303 w 1942012"/>
              <a:gd name="connsiteY1" fmla="*/ 0 h 1846217"/>
              <a:gd name="connsiteX2" fmla="*/ 940526 w 1942012"/>
              <a:gd name="connsiteY2" fmla="*/ 8709 h 1846217"/>
              <a:gd name="connsiteX3" fmla="*/ 940526 w 1942012"/>
              <a:gd name="connsiteY3" fmla="*/ 505097 h 1846217"/>
              <a:gd name="connsiteX4" fmla="*/ 339635 w 1942012"/>
              <a:gd name="connsiteY4" fmla="*/ 478972 h 1846217"/>
              <a:gd name="connsiteX5" fmla="*/ 357052 w 1942012"/>
              <a:gd name="connsiteY5" fmla="*/ 1071154 h 1846217"/>
              <a:gd name="connsiteX6" fmla="*/ 0 w 1942012"/>
              <a:gd name="connsiteY6" fmla="*/ 1567543 h 1846217"/>
              <a:gd name="connsiteX7" fmla="*/ 374469 w 1942012"/>
              <a:gd name="connsiteY7" fmla="*/ 1820092 h 1846217"/>
              <a:gd name="connsiteX8" fmla="*/ 1942012 w 1942012"/>
              <a:gd name="connsiteY8" fmla="*/ 1846217 h 184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2012" h="1846217">
                <a:moveTo>
                  <a:pt x="1942012" y="1846217"/>
                </a:moveTo>
                <a:lnTo>
                  <a:pt x="1933303" y="0"/>
                </a:lnTo>
                <a:lnTo>
                  <a:pt x="940526" y="8709"/>
                </a:lnTo>
                <a:lnTo>
                  <a:pt x="940526" y="505097"/>
                </a:lnTo>
                <a:lnTo>
                  <a:pt x="339635" y="478972"/>
                </a:lnTo>
                <a:lnTo>
                  <a:pt x="357052" y="1071154"/>
                </a:lnTo>
                <a:lnTo>
                  <a:pt x="0" y="1567543"/>
                </a:lnTo>
                <a:lnTo>
                  <a:pt x="374469" y="1820092"/>
                </a:lnTo>
                <a:lnTo>
                  <a:pt x="1942012" y="1846217"/>
                </a:lnTo>
                <a:close/>
              </a:path>
            </a:pathLst>
          </a:custGeom>
          <a:solidFill>
            <a:srgbClr val="00FF00">
              <a:alpha val="4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2D8C5BE1-0BC6-4FCD-91F5-DB27DD8485E7}"/>
              </a:ext>
            </a:extLst>
          </p:cNvPr>
          <p:cNvPicPr>
            <a:picLocks noChangeAspect="1"/>
          </p:cNvPicPr>
          <p:nvPr/>
        </p:nvPicPr>
        <p:blipFill>
          <a:blip r:embed="rId4"/>
          <a:stretch>
            <a:fillRect/>
          </a:stretch>
        </p:blipFill>
        <p:spPr>
          <a:xfrm>
            <a:off x="17417" y="0"/>
            <a:ext cx="11976485" cy="6858000"/>
          </a:xfrm>
          <a:prstGeom prst="rect">
            <a:avLst/>
          </a:prstGeom>
        </p:spPr>
      </p:pic>
      <p:sp>
        <p:nvSpPr>
          <p:cNvPr id="13" name="Tekstvak 12">
            <a:extLst>
              <a:ext uri="{FF2B5EF4-FFF2-40B4-BE49-F238E27FC236}">
                <a16:creationId xmlns:a16="http://schemas.microsoft.com/office/drawing/2014/main" id="{124AF771-3FC0-49FB-862A-DC9C9A43592F}"/>
              </a:ext>
            </a:extLst>
          </p:cNvPr>
          <p:cNvSpPr txBox="1"/>
          <p:nvPr/>
        </p:nvSpPr>
        <p:spPr>
          <a:xfrm>
            <a:off x="9039496" y="1243524"/>
            <a:ext cx="1159511" cy="307777"/>
          </a:xfrm>
          <a:prstGeom prst="rect">
            <a:avLst/>
          </a:prstGeom>
          <a:solidFill>
            <a:srgbClr val="0066FF"/>
          </a:solidFill>
          <a:ln>
            <a:solidFill>
              <a:srgbClr val="FFFF00"/>
            </a:solidFill>
          </a:ln>
        </p:spPr>
        <p:txBody>
          <a:bodyPr wrap="square" rtlCol="0">
            <a:spAutoFit/>
          </a:bodyPr>
          <a:lstStyle/>
          <a:p>
            <a:r>
              <a:rPr lang="nl-NL" sz="1400" dirty="0"/>
              <a:t>onverwarmd</a:t>
            </a:r>
            <a:endParaRPr lang="nl-NL" dirty="0"/>
          </a:p>
        </p:txBody>
      </p:sp>
      <p:sp>
        <p:nvSpPr>
          <p:cNvPr id="18" name="Vrije vorm: vorm 17">
            <a:extLst>
              <a:ext uri="{FF2B5EF4-FFF2-40B4-BE49-F238E27FC236}">
                <a16:creationId xmlns:a16="http://schemas.microsoft.com/office/drawing/2014/main" id="{7CDCE9A1-B875-4BA2-ADD8-EBE81F67A9D4}"/>
              </a:ext>
            </a:extLst>
          </p:cNvPr>
          <p:cNvSpPr/>
          <p:nvPr/>
        </p:nvSpPr>
        <p:spPr>
          <a:xfrm>
            <a:off x="1175657" y="548640"/>
            <a:ext cx="6174377" cy="5817326"/>
          </a:xfrm>
          <a:custGeom>
            <a:avLst/>
            <a:gdLst>
              <a:gd name="connsiteX0" fmla="*/ 0 w 6174377"/>
              <a:gd name="connsiteY0" fmla="*/ 5259977 h 5817326"/>
              <a:gd name="connsiteX1" fmla="*/ 1132114 w 6174377"/>
              <a:gd name="connsiteY1" fmla="*/ 3361509 h 5817326"/>
              <a:gd name="connsiteX2" fmla="*/ 1114697 w 6174377"/>
              <a:gd name="connsiteY2" fmla="*/ 1384663 h 5817326"/>
              <a:gd name="connsiteX3" fmla="*/ 3013166 w 6174377"/>
              <a:gd name="connsiteY3" fmla="*/ 1402080 h 5817326"/>
              <a:gd name="connsiteX4" fmla="*/ 3013166 w 6174377"/>
              <a:gd name="connsiteY4" fmla="*/ 0 h 5817326"/>
              <a:gd name="connsiteX5" fmla="*/ 6174377 w 6174377"/>
              <a:gd name="connsiteY5" fmla="*/ 0 h 5817326"/>
              <a:gd name="connsiteX6" fmla="*/ 6174377 w 6174377"/>
              <a:gd name="connsiteY6" fmla="*/ 5817326 h 5817326"/>
              <a:gd name="connsiteX7" fmla="*/ 1201783 w 6174377"/>
              <a:gd name="connsiteY7" fmla="*/ 5817326 h 5817326"/>
              <a:gd name="connsiteX8" fmla="*/ 0 w 6174377"/>
              <a:gd name="connsiteY8" fmla="*/ 5259977 h 581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4377" h="5817326">
                <a:moveTo>
                  <a:pt x="0" y="5259977"/>
                </a:moveTo>
                <a:lnTo>
                  <a:pt x="1132114" y="3361509"/>
                </a:lnTo>
                <a:lnTo>
                  <a:pt x="1114697" y="1384663"/>
                </a:lnTo>
                <a:lnTo>
                  <a:pt x="3013166" y="1402080"/>
                </a:lnTo>
                <a:lnTo>
                  <a:pt x="3013166" y="0"/>
                </a:lnTo>
                <a:lnTo>
                  <a:pt x="6174377" y="0"/>
                </a:lnTo>
                <a:lnTo>
                  <a:pt x="6174377" y="5817326"/>
                </a:lnTo>
                <a:lnTo>
                  <a:pt x="1201783" y="5817326"/>
                </a:lnTo>
                <a:lnTo>
                  <a:pt x="0" y="5259977"/>
                </a:lnTo>
                <a:close/>
              </a:path>
            </a:pathLst>
          </a:custGeom>
          <a:solidFill>
            <a:srgbClr val="00FF00">
              <a:alpha val="4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9" name="Vrije vorm: vorm 18">
            <a:extLst>
              <a:ext uri="{FF2B5EF4-FFF2-40B4-BE49-F238E27FC236}">
                <a16:creationId xmlns:a16="http://schemas.microsoft.com/office/drawing/2014/main" id="{EB18191C-FC10-23E1-80FE-BBF794C43E58}"/>
              </a:ext>
            </a:extLst>
          </p:cNvPr>
          <p:cNvSpPr/>
          <p:nvPr/>
        </p:nvSpPr>
        <p:spPr>
          <a:xfrm>
            <a:off x="57150" y="333375"/>
            <a:ext cx="12077700" cy="6486525"/>
          </a:xfrm>
          <a:custGeom>
            <a:avLst/>
            <a:gdLst>
              <a:gd name="connsiteX0" fmla="*/ 0 w 12077700"/>
              <a:gd name="connsiteY0" fmla="*/ 6486525 h 6486525"/>
              <a:gd name="connsiteX1" fmla="*/ 752475 w 12077700"/>
              <a:gd name="connsiteY1" fmla="*/ 5210175 h 6486525"/>
              <a:gd name="connsiteX2" fmla="*/ 2305050 w 12077700"/>
              <a:gd name="connsiteY2" fmla="*/ 6019800 h 6486525"/>
              <a:gd name="connsiteX3" fmla="*/ 7296150 w 12077700"/>
              <a:gd name="connsiteY3" fmla="*/ 5981700 h 6486525"/>
              <a:gd name="connsiteX4" fmla="*/ 7315200 w 12077700"/>
              <a:gd name="connsiteY4" fmla="*/ 0 h 6486525"/>
              <a:gd name="connsiteX5" fmla="*/ 11544300 w 12077700"/>
              <a:gd name="connsiteY5" fmla="*/ 9525 h 6486525"/>
              <a:gd name="connsiteX6" fmla="*/ 11515725 w 12077700"/>
              <a:gd name="connsiteY6" fmla="*/ 4838700 h 6486525"/>
              <a:gd name="connsiteX7" fmla="*/ 12077700 w 12077700"/>
              <a:gd name="connsiteY7" fmla="*/ 4838700 h 648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77700" h="6486525">
                <a:moveTo>
                  <a:pt x="0" y="6486525"/>
                </a:moveTo>
                <a:lnTo>
                  <a:pt x="752475" y="5210175"/>
                </a:lnTo>
                <a:lnTo>
                  <a:pt x="2305050" y="6019800"/>
                </a:lnTo>
                <a:lnTo>
                  <a:pt x="7296150" y="5981700"/>
                </a:lnTo>
                <a:lnTo>
                  <a:pt x="7315200" y="0"/>
                </a:lnTo>
                <a:lnTo>
                  <a:pt x="11544300" y="9525"/>
                </a:lnTo>
                <a:lnTo>
                  <a:pt x="11515725" y="4838700"/>
                </a:lnTo>
                <a:lnTo>
                  <a:pt x="12077700" y="4838700"/>
                </a:lnTo>
              </a:path>
            </a:pathLst>
          </a:custGeom>
          <a:ln w="57150"/>
        </p:spPr>
        <p:style>
          <a:lnRef idx="1">
            <a:schemeClr val="accent2"/>
          </a:lnRef>
          <a:fillRef idx="0">
            <a:schemeClr val="accent2"/>
          </a:fillRef>
          <a:effectRef idx="0">
            <a:schemeClr val="accent2"/>
          </a:effectRef>
          <a:fontRef idx="minor">
            <a:schemeClr val="tx1"/>
          </a:fontRef>
        </p:style>
        <p:txBody>
          <a:bodyPr rtlCol="0" anchor="ctr"/>
          <a:lstStyle/>
          <a:p>
            <a:pPr algn="ctr"/>
            <a:endParaRPr lang="nl-NL"/>
          </a:p>
        </p:txBody>
      </p:sp>
    </p:spTree>
    <p:extLst>
      <p:ext uri="{BB962C8B-B14F-4D97-AF65-F5344CB8AC3E}">
        <p14:creationId xmlns:p14="http://schemas.microsoft.com/office/powerpoint/2010/main" val="18048443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D67DCAA1-8C2A-4F09-B599-95496068DD68}"/>
              </a:ext>
            </a:extLst>
          </p:cNvPr>
          <p:cNvSpPr txBox="1">
            <a:spLocks noChangeAspect="1"/>
          </p:cNvSpPr>
          <p:nvPr/>
        </p:nvSpPr>
        <p:spPr>
          <a:xfrm>
            <a:off x="591985" y="1620000"/>
            <a:ext cx="10904689" cy="4860000"/>
          </a:xfrm>
          <a:prstGeom prst="rect">
            <a:avLst/>
          </a:prstGeom>
          <a:noFill/>
          <a:ln>
            <a:noFill/>
          </a:ln>
          <a:effectLst>
            <a:softEdge rad="50800"/>
          </a:effectLst>
        </p:spPr>
        <p:txBody>
          <a:bodyPr wrap="square" tIns="90000" bIns="90000" rtlCol="0">
            <a:noAutofit/>
          </a:bodyPr>
          <a:lstStyle/>
          <a:p>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Het uiteindelijke doel is het opstellen van een energielabel op basis van de NTA 8800, maar hoe doen we dit?</a:t>
            </a:r>
          </a:p>
          <a:p>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85750" indent="-285750">
              <a:buFontTx/>
              <a:buChar char="-"/>
            </a:pPr>
            <a:r>
              <a:rPr lang="nl-NL" sz="1800"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Hoe beoordelen we deze elementen?</a:t>
            </a:r>
          </a:p>
          <a:p>
            <a:r>
              <a:rPr lang="nl-NL" sz="1800" dirty="0">
                <a:solidFill>
                  <a:schemeClr val="tx2">
                    <a:lumMod val="75000"/>
                  </a:schemeClr>
                </a:solidFill>
                <a:latin typeface="Verdana Pro Light" panose="020B0304030504040204" pitchFamily="34" charset="0"/>
                <a:cs typeface="Gisha" panose="020B0502040204020203" pitchFamily="34" charset="-79"/>
              </a:rPr>
              <a:t>Bouwkundig: op basis van type element (wand, gevel, gevel invulling), isolerende werking, oriëntatie, hellingshoek, begrenzing etc.</a:t>
            </a:r>
          </a:p>
          <a:p>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Klimaatinstallaties: soort installatie (verwarming, koeling, ventilatie, warmtapwater, opwekking), opwekking (ketel, warmtepomp etc.), distributie en afgifte  </a:t>
            </a:r>
          </a:p>
          <a:p>
            <a:endParaRPr lang="nl-NL" sz="1800"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EP-W in een vogelvlucht</a:t>
            </a:r>
          </a:p>
        </p:txBody>
      </p:sp>
    </p:spTree>
    <p:extLst>
      <p:ext uri="{BB962C8B-B14F-4D97-AF65-F5344CB8AC3E}">
        <p14:creationId xmlns:p14="http://schemas.microsoft.com/office/powerpoint/2010/main" val="18454858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D67DCAA1-8C2A-4F09-B599-95496068DD68}"/>
              </a:ext>
            </a:extLst>
          </p:cNvPr>
          <p:cNvSpPr txBox="1">
            <a:spLocks noChangeAspect="1"/>
          </p:cNvSpPr>
          <p:nvPr/>
        </p:nvSpPr>
        <p:spPr>
          <a:xfrm>
            <a:off x="3001811" y="1620000"/>
            <a:ext cx="8640000" cy="4860000"/>
          </a:xfrm>
          <a:prstGeom prst="rect">
            <a:avLst/>
          </a:prstGeom>
          <a:noFill/>
          <a:ln>
            <a:noFill/>
          </a:ln>
          <a:effectLst>
            <a:softEdge rad="50800"/>
          </a:effectLst>
        </p:spPr>
        <p:txBody>
          <a:bodyPr wrap="square" tIns="90000" bIns="90000" rtlCol="0">
            <a:noAutofit/>
          </a:bodyPr>
          <a:lstStyle/>
          <a:p>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Het uiteindelijke doel is het opstellen van een energielabel op basis van de NTA 8800, maar hoe doen we dit?</a:t>
            </a:r>
          </a:p>
          <a:p>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85750" indent="-285750">
              <a:buFontTx/>
              <a:buChar char="-"/>
            </a:pPr>
            <a:r>
              <a:rPr lang="nl-NL" sz="1800"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Hoe beoordelen we deze elementen?</a:t>
            </a:r>
          </a:p>
          <a:p>
            <a:r>
              <a:rPr lang="nl-NL" sz="1800" dirty="0">
                <a:solidFill>
                  <a:schemeClr val="tx2">
                    <a:lumMod val="75000"/>
                  </a:schemeClr>
                </a:solidFill>
                <a:latin typeface="Verdana Pro Light" panose="020B0304030504040204" pitchFamily="34" charset="0"/>
                <a:cs typeface="Gisha" panose="020B0502040204020203" pitchFamily="34" charset="-79"/>
              </a:rPr>
              <a:t>Bouwkundig: op basis van type element (wand, gevel, gevel invulling), isolerende werking, oriëntatie, hellingshoek, begrenzing etc.</a:t>
            </a:r>
          </a:p>
          <a:p>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Klimaatinstallaties: soort installatie (verwarming, koeling, ventilatie, warmtapwater, opwekking), opwekking (ketel, warmtepomp etc.), distributie en afgifte  </a:t>
            </a:r>
          </a:p>
          <a:p>
            <a:endParaRPr lang="nl-NL" sz="1800"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EP-W in een vogelvlucht</a:t>
            </a:r>
          </a:p>
        </p:txBody>
      </p:sp>
      <p:pic>
        <p:nvPicPr>
          <p:cNvPr id="3" name="Afbeelding 2" descr="Afbeelding met gebouw, fiets, oud, straat&#10;&#10;Automatisch gegenereerde beschrijving">
            <a:extLst>
              <a:ext uri="{FF2B5EF4-FFF2-40B4-BE49-F238E27FC236}">
                <a16:creationId xmlns:a16="http://schemas.microsoft.com/office/drawing/2014/main" id="{51C217D6-BBDC-495E-8BFB-0C35F3066D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857250" y="831126"/>
            <a:ext cx="6858000" cy="5143500"/>
          </a:xfrm>
          <a:prstGeom prst="rect">
            <a:avLst/>
          </a:prstGeom>
        </p:spPr>
      </p:pic>
      <p:pic>
        <p:nvPicPr>
          <p:cNvPr id="6" name="Afbeelding 5" descr="Afbeelding met venster, gebouw, zitten, auto&#10;&#10;Automatisch gegenereerde beschrijving">
            <a:extLst>
              <a:ext uri="{FF2B5EF4-FFF2-40B4-BE49-F238E27FC236}">
                <a16:creationId xmlns:a16="http://schemas.microsoft.com/office/drawing/2014/main" id="{BA4F220F-7E66-4B9B-B20A-52F6091251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5837" y="-26126"/>
            <a:ext cx="5143500" cy="6858000"/>
          </a:xfrm>
          <a:prstGeom prst="rect">
            <a:avLst/>
          </a:prstGeom>
        </p:spPr>
      </p:pic>
      <p:pic>
        <p:nvPicPr>
          <p:cNvPr id="4" name="Afbeelding 3">
            <a:extLst>
              <a:ext uri="{FF2B5EF4-FFF2-40B4-BE49-F238E27FC236}">
                <a16:creationId xmlns:a16="http://schemas.microsoft.com/office/drawing/2014/main" id="{D9C50897-6C6A-FE55-C4B4-5CB616B2E6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222298" y="831122"/>
            <a:ext cx="6858000" cy="5143500"/>
          </a:xfrm>
          <a:prstGeom prst="rect">
            <a:avLst/>
          </a:prstGeom>
        </p:spPr>
      </p:pic>
    </p:spTree>
    <p:extLst>
      <p:ext uri="{BB962C8B-B14F-4D97-AF65-F5344CB8AC3E}">
        <p14:creationId xmlns:p14="http://schemas.microsoft.com/office/powerpoint/2010/main" val="21754270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D67DCAA1-8C2A-4F09-B599-95496068DD68}"/>
              </a:ext>
            </a:extLst>
          </p:cNvPr>
          <p:cNvSpPr txBox="1">
            <a:spLocks noChangeAspect="1"/>
          </p:cNvSpPr>
          <p:nvPr/>
        </p:nvSpPr>
        <p:spPr>
          <a:xfrm>
            <a:off x="3001811" y="1620000"/>
            <a:ext cx="8640000" cy="4860000"/>
          </a:xfrm>
          <a:prstGeom prst="rect">
            <a:avLst/>
          </a:prstGeom>
          <a:noFill/>
          <a:ln>
            <a:noFill/>
          </a:ln>
          <a:effectLst>
            <a:softEdge rad="50800"/>
          </a:effectLst>
        </p:spPr>
        <p:txBody>
          <a:bodyPr wrap="square" tIns="90000" bIns="90000" rtlCol="0">
            <a:noAutofit/>
          </a:bodyPr>
          <a:lstStyle/>
          <a:p>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EP-W in een vogelvlucht</a:t>
            </a:r>
          </a:p>
        </p:txBody>
      </p:sp>
      <p:pic>
        <p:nvPicPr>
          <p:cNvPr id="3" name="Afbeelding 2" descr="Afbeelding met gebouw, lucht, buiten, huis&#10;&#10;Automatisch gegenereerde beschrijving">
            <a:extLst>
              <a:ext uri="{FF2B5EF4-FFF2-40B4-BE49-F238E27FC236}">
                <a16:creationId xmlns:a16="http://schemas.microsoft.com/office/drawing/2014/main" id="{2A0305AE-5E59-4339-A992-F1E7473DDD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4488" y="1147603"/>
            <a:ext cx="7613862" cy="5710397"/>
          </a:xfrm>
          <a:prstGeom prst="rect">
            <a:avLst/>
          </a:prstGeom>
        </p:spPr>
      </p:pic>
      <p:sp>
        <p:nvSpPr>
          <p:cNvPr id="10" name="Tekstvak 9">
            <a:extLst>
              <a:ext uri="{FF2B5EF4-FFF2-40B4-BE49-F238E27FC236}">
                <a16:creationId xmlns:a16="http://schemas.microsoft.com/office/drawing/2014/main" id="{461393E8-56D6-478B-828B-E71F3E3A1E62}"/>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Voorbeeld:</a:t>
            </a:r>
          </a:p>
        </p:txBody>
      </p:sp>
    </p:spTree>
    <p:extLst>
      <p:ext uri="{BB962C8B-B14F-4D97-AF65-F5344CB8AC3E}">
        <p14:creationId xmlns:p14="http://schemas.microsoft.com/office/powerpoint/2010/main" val="12008775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D67DCAA1-8C2A-4F09-B599-95496068DD68}"/>
              </a:ext>
            </a:extLst>
          </p:cNvPr>
          <p:cNvSpPr txBox="1">
            <a:spLocks noChangeAspect="1"/>
          </p:cNvSpPr>
          <p:nvPr/>
        </p:nvSpPr>
        <p:spPr>
          <a:xfrm>
            <a:off x="3001811" y="1620000"/>
            <a:ext cx="8640000" cy="4860000"/>
          </a:xfrm>
          <a:prstGeom prst="rect">
            <a:avLst/>
          </a:prstGeom>
          <a:noFill/>
          <a:ln>
            <a:noFill/>
          </a:ln>
          <a:effectLst>
            <a:softEdge rad="50800"/>
          </a:effectLst>
        </p:spPr>
        <p:txBody>
          <a:bodyPr wrap="square" tIns="90000" bIns="90000" rtlCol="0">
            <a:noAutofit/>
          </a:bodyPr>
          <a:lstStyle/>
          <a:p>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Voorbeeld:</a:t>
            </a:r>
          </a:p>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Bouwkundig</a:t>
            </a:r>
          </a:p>
        </p:txBody>
      </p:sp>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EP-W in een vogelvlucht</a:t>
            </a:r>
          </a:p>
        </p:txBody>
      </p:sp>
      <p:pic>
        <p:nvPicPr>
          <p:cNvPr id="3" name="Afbeelding 2" descr="Afbeelding met gebouw, lucht, buiten, huis&#10;&#10;Automatisch gegenereerde beschrijving">
            <a:extLst>
              <a:ext uri="{FF2B5EF4-FFF2-40B4-BE49-F238E27FC236}">
                <a16:creationId xmlns:a16="http://schemas.microsoft.com/office/drawing/2014/main" id="{2A0305AE-5E59-4339-A992-F1E7473DDD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4488" y="1147603"/>
            <a:ext cx="7613862" cy="5710397"/>
          </a:xfrm>
          <a:prstGeom prst="rect">
            <a:avLst/>
          </a:prstGeom>
        </p:spPr>
      </p:pic>
      <p:cxnSp>
        <p:nvCxnSpPr>
          <p:cNvPr id="4" name="Rechte verbindingslijn 3">
            <a:extLst>
              <a:ext uri="{FF2B5EF4-FFF2-40B4-BE49-F238E27FC236}">
                <a16:creationId xmlns:a16="http://schemas.microsoft.com/office/drawing/2014/main" id="{8207BA8E-4489-4EF9-A77D-8060D883B4C7}"/>
              </a:ext>
            </a:extLst>
          </p:cNvPr>
          <p:cNvCxnSpPr/>
          <p:nvPr/>
        </p:nvCxnSpPr>
        <p:spPr>
          <a:xfrm flipH="1">
            <a:off x="1695450" y="2447925"/>
            <a:ext cx="3867150"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Tekstvak 5">
            <a:extLst>
              <a:ext uri="{FF2B5EF4-FFF2-40B4-BE49-F238E27FC236}">
                <a16:creationId xmlns:a16="http://schemas.microsoft.com/office/drawing/2014/main" id="{F68919DD-E97F-4A8C-AACA-8022A7D4E38D}"/>
              </a:ext>
            </a:extLst>
          </p:cNvPr>
          <p:cNvSpPr txBox="1"/>
          <p:nvPr/>
        </p:nvSpPr>
        <p:spPr>
          <a:xfrm>
            <a:off x="1080637" y="2519698"/>
            <a:ext cx="3555788" cy="2323713"/>
          </a:xfrm>
          <a:prstGeom prst="rect">
            <a:avLst/>
          </a:prstGeom>
          <a:noFill/>
        </p:spPr>
        <p:txBody>
          <a:bodyPr wrap="square" rtlCol="0">
            <a:spAutoFit/>
          </a:bodyPr>
          <a:lstStyle/>
          <a:p>
            <a:r>
              <a:rPr lang="nl-NL" sz="1800" dirty="0">
                <a:solidFill>
                  <a:schemeClr val="tx2">
                    <a:lumMod val="75000"/>
                  </a:schemeClr>
                </a:solidFill>
                <a:latin typeface="Verdana Pro Light" panose="020B0304030504040204" pitchFamily="34" charset="0"/>
                <a:cs typeface="Gisha" panose="020B0502040204020203" pitchFamily="34" charset="-79"/>
              </a:rPr>
              <a:t>Dak</a:t>
            </a:r>
          </a:p>
          <a:p>
            <a:pPr marL="342900" indent="-342900">
              <a:buFontTx/>
              <a:buChar char="-"/>
            </a:pPr>
            <a:r>
              <a:rPr lang="nl-NL" sz="1800" dirty="0">
                <a:solidFill>
                  <a:schemeClr val="tx2">
                    <a:lumMod val="75000"/>
                  </a:schemeClr>
                </a:solidFill>
                <a:latin typeface="Verdana Pro Light" panose="020B0304030504040204" pitchFamily="34" charset="0"/>
                <a:cs typeface="Gisha" panose="020B0502040204020203" pitchFamily="34" charset="-79"/>
              </a:rPr>
              <a:t>Hellend / plat (hellingshoek)</a:t>
            </a:r>
          </a:p>
          <a:p>
            <a:pPr marL="342900" indent="-342900">
              <a:buFontTx/>
              <a:buChar char="-"/>
            </a:pPr>
            <a:r>
              <a:rPr lang="nl-NL" sz="1800" dirty="0">
                <a:solidFill>
                  <a:schemeClr val="tx2">
                    <a:lumMod val="75000"/>
                  </a:schemeClr>
                </a:solidFill>
                <a:latin typeface="Verdana Pro Light" panose="020B0304030504040204" pitchFamily="34" charset="0"/>
                <a:cs typeface="Gisha" panose="020B0502040204020203" pitchFamily="34" charset="-79"/>
              </a:rPr>
              <a:t>Oppervlakte in m²</a:t>
            </a:r>
          </a:p>
          <a:p>
            <a:pPr marL="342900" indent="-342900">
              <a:buFontTx/>
              <a:buChar char="-"/>
            </a:pPr>
            <a:r>
              <a:rPr lang="nl-NL" sz="1800" dirty="0">
                <a:solidFill>
                  <a:schemeClr val="tx2">
                    <a:lumMod val="75000"/>
                  </a:schemeClr>
                </a:solidFill>
                <a:latin typeface="Verdana Pro Light" panose="020B0304030504040204" pitchFamily="34" charset="0"/>
                <a:cs typeface="Gisha" panose="020B0502040204020203" pitchFamily="34" charset="-79"/>
              </a:rPr>
              <a:t>Oriëntatie</a:t>
            </a:r>
          </a:p>
          <a:p>
            <a:pPr marL="342900" indent="-342900">
              <a:buFontTx/>
              <a:buChar char="-"/>
            </a:pPr>
            <a:r>
              <a:rPr lang="nl-NL" sz="1800" dirty="0">
                <a:solidFill>
                  <a:schemeClr val="tx2">
                    <a:lumMod val="75000"/>
                  </a:schemeClr>
                </a:solidFill>
                <a:latin typeface="Verdana Pro Light" panose="020B0304030504040204" pitchFamily="34" charset="0"/>
                <a:cs typeface="Gisha" panose="020B0502040204020203" pitchFamily="34" charset="-79"/>
              </a:rPr>
              <a:t>Isolatie in dikte</a:t>
            </a:r>
          </a:p>
          <a:p>
            <a:pPr marL="342900" indent="-342900">
              <a:buFontTx/>
              <a:buChar char="-"/>
            </a:pPr>
            <a:r>
              <a:rPr lang="nl-NL" sz="1800" dirty="0">
                <a:solidFill>
                  <a:schemeClr val="tx2">
                    <a:lumMod val="75000"/>
                  </a:schemeClr>
                </a:solidFill>
                <a:latin typeface="Verdana Pro Light" panose="020B0304030504040204" pitchFamily="34" charset="0"/>
                <a:cs typeface="Gisha" panose="020B0502040204020203" pitchFamily="34" charset="-79"/>
              </a:rPr>
              <a:t>Invulling (beglazing)</a:t>
            </a:r>
          </a:p>
          <a:p>
            <a:pPr marL="342900" indent="-342900">
              <a:buFontTx/>
              <a:buChar char="-"/>
            </a:pPr>
            <a:r>
              <a:rPr lang="nl-NL" sz="1800" dirty="0">
                <a:solidFill>
                  <a:schemeClr val="tx2">
                    <a:lumMod val="75000"/>
                  </a:schemeClr>
                </a:solidFill>
                <a:latin typeface="Verdana Pro Light" panose="020B0304030504040204" pitchFamily="34" charset="0"/>
                <a:cs typeface="Gisha" panose="020B0502040204020203" pitchFamily="34" charset="-79"/>
              </a:rPr>
              <a:t>Begrenzing</a:t>
            </a:r>
          </a:p>
          <a:p>
            <a:pPr marL="342900" indent="-342900">
              <a:buFontTx/>
              <a:buChar char="-"/>
            </a:pPr>
            <a:endParaRPr lang="nl-NL" dirty="0"/>
          </a:p>
        </p:txBody>
      </p:sp>
    </p:spTree>
    <p:extLst>
      <p:ext uri="{BB962C8B-B14F-4D97-AF65-F5344CB8AC3E}">
        <p14:creationId xmlns:p14="http://schemas.microsoft.com/office/powerpoint/2010/main" val="39060783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D67DCAA1-8C2A-4F09-B599-95496068DD68}"/>
              </a:ext>
            </a:extLst>
          </p:cNvPr>
          <p:cNvSpPr txBox="1">
            <a:spLocks noChangeAspect="1"/>
          </p:cNvSpPr>
          <p:nvPr/>
        </p:nvSpPr>
        <p:spPr>
          <a:xfrm>
            <a:off x="3001811" y="1620000"/>
            <a:ext cx="8640000" cy="4860000"/>
          </a:xfrm>
          <a:prstGeom prst="rect">
            <a:avLst/>
          </a:prstGeom>
          <a:noFill/>
          <a:ln>
            <a:noFill/>
          </a:ln>
          <a:effectLst>
            <a:softEdge rad="50800"/>
          </a:effectLst>
        </p:spPr>
        <p:txBody>
          <a:bodyPr wrap="square" tIns="90000" bIns="90000" rtlCol="0">
            <a:noAutofit/>
          </a:bodyPr>
          <a:lstStyle/>
          <a:p>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Voorbeeld:</a:t>
            </a:r>
          </a:p>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Bouwkundig</a:t>
            </a:r>
          </a:p>
        </p:txBody>
      </p:sp>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EP-W in een vogelvlucht</a:t>
            </a:r>
          </a:p>
        </p:txBody>
      </p:sp>
      <p:pic>
        <p:nvPicPr>
          <p:cNvPr id="3" name="Afbeelding 2" descr="Afbeelding met gebouw, lucht, buiten, huis&#10;&#10;Automatisch gegenereerde beschrijving">
            <a:extLst>
              <a:ext uri="{FF2B5EF4-FFF2-40B4-BE49-F238E27FC236}">
                <a16:creationId xmlns:a16="http://schemas.microsoft.com/office/drawing/2014/main" id="{2A0305AE-5E59-4339-A992-F1E7473DDD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4488" y="1147603"/>
            <a:ext cx="7613862" cy="5710397"/>
          </a:xfrm>
          <a:prstGeom prst="rect">
            <a:avLst/>
          </a:prstGeom>
        </p:spPr>
      </p:pic>
      <p:cxnSp>
        <p:nvCxnSpPr>
          <p:cNvPr id="4" name="Rechte verbindingslijn 3">
            <a:extLst>
              <a:ext uri="{FF2B5EF4-FFF2-40B4-BE49-F238E27FC236}">
                <a16:creationId xmlns:a16="http://schemas.microsoft.com/office/drawing/2014/main" id="{8207BA8E-4489-4EF9-A77D-8060D883B4C7}"/>
              </a:ext>
            </a:extLst>
          </p:cNvPr>
          <p:cNvCxnSpPr/>
          <p:nvPr/>
        </p:nvCxnSpPr>
        <p:spPr>
          <a:xfrm flipH="1">
            <a:off x="1838730" y="3638550"/>
            <a:ext cx="3867150"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Tekstvak 5">
            <a:extLst>
              <a:ext uri="{FF2B5EF4-FFF2-40B4-BE49-F238E27FC236}">
                <a16:creationId xmlns:a16="http://schemas.microsoft.com/office/drawing/2014/main" id="{F68919DD-E97F-4A8C-AACA-8022A7D4E38D}"/>
              </a:ext>
            </a:extLst>
          </p:cNvPr>
          <p:cNvSpPr txBox="1"/>
          <p:nvPr/>
        </p:nvSpPr>
        <p:spPr>
          <a:xfrm>
            <a:off x="1223917" y="3710323"/>
            <a:ext cx="3555788" cy="2323713"/>
          </a:xfrm>
          <a:prstGeom prst="rect">
            <a:avLst/>
          </a:prstGeom>
          <a:noFill/>
        </p:spPr>
        <p:txBody>
          <a:bodyPr wrap="square" rtlCol="0">
            <a:spAutoFit/>
          </a:bodyPr>
          <a:lstStyle/>
          <a:p>
            <a:r>
              <a:rPr lang="nl-NL" sz="1800" dirty="0">
                <a:solidFill>
                  <a:schemeClr val="tx2">
                    <a:lumMod val="75000"/>
                  </a:schemeClr>
                </a:solidFill>
                <a:latin typeface="Verdana Pro Light" panose="020B0304030504040204" pitchFamily="34" charset="0"/>
                <a:cs typeface="Gisha" panose="020B0502040204020203" pitchFamily="34" charset="-79"/>
              </a:rPr>
              <a:t>Gevel</a:t>
            </a:r>
          </a:p>
          <a:p>
            <a:pPr marL="342900" indent="-342900">
              <a:buFontTx/>
              <a:buChar char="-"/>
            </a:pPr>
            <a:r>
              <a:rPr lang="nl-NL" sz="1800" dirty="0">
                <a:solidFill>
                  <a:schemeClr val="tx2">
                    <a:lumMod val="75000"/>
                  </a:schemeClr>
                </a:solidFill>
                <a:latin typeface="Verdana Pro Light" panose="020B0304030504040204" pitchFamily="34" charset="0"/>
                <a:cs typeface="Gisha" panose="020B0502040204020203" pitchFamily="34" charset="-79"/>
              </a:rPr>
              <a:t>Oppervlakte in m²</a:t>
            </a:r>
          </a:p>
          <a:p>
            <a:pPr marL="342900" indent="-342900">
              <a:buFontTx/>
              <a:buChar char="-"/>
            </a:pPr>
            <a:r>
              <a:rPr lang="nl-NL" sz="1800" dirty="0">
                <a:solidFill>
                  <a:schemeClr val="tx2">
                    <a:lumMod val="75000"/>
                  </a:schemeClr>
                </a:solidFill>
                <a:latin typeface="Verdana Pro Light" panose="020B0304030504040204" pitchFamily="34" charset="0"/>
                <a:cs typeface="Gisha" panose="020B0502040204020203" pitchFamily="34" charset="-79"/>
              </a:rPr>
              <a:t>Oriëntatie</a:t>
            </a:r>
          </a:p>
          <a:p>
            <a:pPr marL="342900" indent="-342900">
              <a:buFontTx/>
              <a:buChar char="-"/>
            </a:pPr>
            <a:r>
              <a:rPr lang="nl-NL" sz="1800" dirty="0">
                <a:solidFill>
                  <a:schemeClr val="tx2">
                    <a:lumMod val="75000"/>
                  </a:schemeClr>
                </a:solidFill>
                <a:latin typeface="Verdana Pro Light" panose="020B0304030504040204" pitchFamily="34" charset="0"/>
                <a:cs typeface="Gisha" panose="020B0502040204020203" pitchFamily="34" charset="-79"/>
              </a:rPr>
              <a:t>Isolatie in dikte</a:t>
            </a:r>
          </a:p>
          <a:p>
            <a:pPr marL="342900" indent="-342900">
              <a:buFontTx/>
              <a:buChar char="-"/>
            </a:pPr>
            <a:r>
              <a:rPr lang="nl-NL" sz="1800" dirty="0">
                <a:solidFill>
                  <a:schemeClr val="tx2">
                    <a:lumMod val="75000"/>
                  </a:schemeClr>
                </a:solidFill>
                <a:latin typeface="Verdana Pro Light" panose="020B0304030504040204" pitchFamily="34" charset="0"/>
                <a:cs typeface="Gisha" panose="020B0502040204020203" pitchFamily="34" charset="-79"/>
              </a:rPr>
              <a:t>Invulling (beglazing/ deuren/ panelen)</a:t>
            </a:r>
          </a:p>
          <a:p>
            <a:pPr marL="342900" indent="-342900">
              <a:buFontTx/>
              <a:buChar char="-"/>
            </a:pPr>
            <a:r>
              <a:rPr lang="nl-NL" sz="1800" dirty="0">
                <a:solidFill>
                  <a:schemeClr val="tx2">
                    <a:lumMod val="75000"/>
                  </a:schemeClr>
                </a:solidFill>
                <a:latin typeface="Verdana Pro Light" panose="020B0304030504040204" pitchFamily="34" charset="0"/>
                <a:cs typeface="Gisha" panose="020B0502040204020203" pitchFamily="34" charset="-79"/>
              </a:rPr>
              <a:t>Begrenzing</a:t>
            </a:r>
          </a:p>
          <a:p>
            <a:pPr marL="342900" indent="-342900">
              <a:buFontTx/>
              <a:buChar char="-"/>
            </a:pPr>
            <a:endParaRPr lang="nl-NL" dirty="0"/>
          </a:p>
        </p:txBody>
      </p:sp>
    </p:spTree>
    <p:extLst>
      <p:ext uri="{BB962C8B-B14F-4D97-AF65-F5344CB8AC3E}">
        <p14:creationId xmlns:p14="http://schemas.microsoft.com/office/powerpoint/2010/main" val="21011163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D67DCAA1-8C2A-4F09-B599-95496068DD68}"/>
              </a:ext>
            </a:extLst>
          </p:cNvPr>
          <p:cNvSpPr txBox="1">
            <a:spLocks noChangeAspect="1"/>
          </p:cNvSpPr>
          <p:nvPr/>
        </p:nvSpPr>
        <p:spPr>
          <a:xfrm>
            <a:off x="3001811" y="1620000"/>
            <a:ext cx="8640000" cy="4860000"/>
          </a:xfrm>
          <a:prstGeom prst="rect">
            <a:avLst/>
          </a:prstGeom>
          <a:noFill/>
          <a:ln>
            <a:noFill/>
          </a:ln>
          <a:effectLst>
            <a:softEdge rad="50800"/>
          </a:effectLst>
        </p:spPr>
        <p:txBody>
          <a:bodyPr wrap="square" tIns="90000" bIns="90000" rtlCol="0">
            <a:noAutofit/>
          </a:bodyPr>
          <a:lstStyle/>
          <a:p>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Voorbeeld:</a:t>
            </a:r>
          </a:p>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Bouwkundig</a:t>
            </a:r>
          </a:p>
        </p:txBody>
      </p:sp>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EP-W in een vogelvlucht</a:t>
            </a:r>
          </a:p>
        </p:txBody>
      </p:sp>
      <p:pic>
        <p:nvPicPr>
          <p:cNvPr id="3" name="Afbeelding 2" descr="Afbeelding met gebouw, lucht, buiten, huis&#10;&#10;Automatisch gegenereerde beschrijving">
            <a:extLst>
              <a:ext uri="{FF2B5EF4-FFF2-40B4-BE49-F238E27FC236}">
                <a16:creationId xmlns:a16="http://schemas.microsoft.com/office/drawing/2014/main" id="{2A0305AE-5E59-4339-A992-F1E7473DDD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4488" y="1147603"/>
            <a:ext cx="7613862" cy="5710397"/>
          </a:xfrm>
          <a:prstGeom prst="rect">
            <a:avLst/>
          </a:prstGeom>
        </p:spPr>
      </p:pic>
      <p:cxnSp>
        <p:nvCxnSpPr>
          <p:cNvPr id="4" name="Rechte verbindingslijn 3">
            <a:extLst>
              <a:ext uri="{FF2B5EF4-FFF2-40B4-BE49-F238E27FC236}">
                <a16:creationId xmlns:a16="http://schemas.microsoft.com/office/drawing/2014/main" id="{8207BA8E-4489-4EF9-A77D-8060D883B4C7}"/>
              </a:ext>
            </a:extLst>
          </p:cNvPr>
          <p:cNvCxnSpPr>
            <a:cxnSpLocks/>
          </p:cNvCxnSpPr>
          <p:nvPr/>
        </p:nvCxnSpPr>
        <p:spPr>
          <a:xfrm flipH="1" flipV="1">
            <a:off x="1619250" y="5710397"/>
            <a:ext cx="7562851" cy="80803"/>
          </a:xfrm>
          <a:prstGeom prst="line">
            <a:avLst/>
          </a:prstGeom>
        </p:spPr>
        <p:style>
          <a:lnRef idx="2">
            <a:schemeClr val="accent1"/>
          </a:lnRef>
          <a:fillRef idx="0">
            <a:schemeClr val="accent1"/>
          </a:fillRef>
          <a:effectRef idx="1">
            <a:schemeClr val="accent1"/>
          </a:effectRef>
          <a:fontRef idx="minor">
            <a:schemeClr val="tx1"/>
          </a:fontRef>
        </p:style>
      </p:cxnSp>
      <p:sp>
        <p:nvSpPr>
          <p:cNvPr id="6" name="Tekstvak 5">
            <a:extLst>
              <a:ext uri="{FF2B5EF4-FFF2-40B4-BE49-F238E27FC236}">
                <a16:creationId xmlns:a16="http://schemas.microsoft.com/office/drawing/2014/main" id="{F68919DD-E97F-4A8C-AACA-8022A7D4E38D}"/>
              </a:ext>
            </a:extLst>
          </p:cNvPr>
          <p:cNvSpPr txBox="1"/>
          <p:nvPr/>
        </p:nvSpPr>
        <p:spPr>
          <a:xfrm>
            <a:off x="1547767" y="4177048"/>
            <a:ext cx="3555788" cy="1769715"/>
          </a:xfrm>
          <a:prstGeom prst="rect">
            <a:avLst/>
          </a:prstGeom>
          <a:noFill/>
        </p:spPr>
        <p:txBody>
          <a:bodyPr wrap="square" rtlCol="0">
            <a:spAutoFit/>
          </a:bodyPr>
          <a:lstStyle/>
          <a:p>
            <a:r>
              <a:rPr lang="nl-NL" sz="1800" dirty="0">
                <a:solidFill>
                  <a:schemeClr val="tx2">
                    <a:lumMod val="75000"/>
                  </a:schemeClr>
                </a:solidFill>
                <a:latin typeface="Verdana Pro Light" panose="020B0304030504040204" pitchFamily="34" charset="0"/>
                <a:cs typeface="Gisha" panose="020B0502040204020203" pitchFamily="34" charset="-79"/>
              </a:rPr>
              <a:t>Vloer</a:t>
            </a:r>
          </a:p>
          <a:p>
            <a:pPr marL="342900" indent="-342900">
              <a:buFontTx/>
              <a:buChar char="-"/>
            </a:pPr>
            <a:r>
              <a:rPr lang="nl-NL" sz="1800" dirty="0">
                <a:solidFill>
                  <a:schemeClr val="tx2">
                    <a:lumMod val="75000"/>
                  </a:schemeClr>
                </a:solidFill>
                <a:latin typeface="Verdana Pro Light" panose="020B0304030504040204" pitchFamily="34" charset="0"/>
                <a:cs typeface="Gisha" panose="020B0502040204020203" pitchFamily="34" charset="-79"/>
              </a:rPr>
              <a:t>Oppervlakte in m²</a:t>
            </a:r>
          </a:p>
          <a:p>
            <a:pPr marL="342900" indent="-342900">
              <a:buFontTx/>
              <a:buChar char="-"/>
            </a:pPr>
            <a:r>
              <a:rPr lang="nl-NL" sz="1800" dirty="0">
                <a:solidFill>
                  <a:schemeClr val="tx2">
                    <a:lumMod val="75000"/>
                  </a:schemeClr>
                </a:solidFill>
                <a:latin typeface="Verdana Pro Light" panose="020B0304030504040204" pitchFamily="34" charset="0"/>
                <a:cs typeface="Gisha" panose="020B0502040204020203" pitchFamily="34" charset="-79"/>
              </a:rPr>
              <a:t>Isolatie in dikte</a:t>
            </a:r>
          </a:p>
          <a:p>
            <a:pPr marL="342900" indent="-342900">
              <a:buFontTx/>
              <a:buChar char="-"/>
            </a:pPr>
            <a:r>
              <a:rPr lang="nl-NL" sz="1800" dirty="0">
                <a:solidFill>
                  <a:schemeClr val="tx2">
                    <a:lumMod val="75000"/>
                  </a:schemeClr>
                </a:solidFill>
                <a:latin typeface="Verdana Pro Light" panose="020B0304030504040204" pitchFamily="34" charset="0"/>
                <a:cs typeface="Gisha" panose="020B0502040204020203" pitchFamily="34" charset="-79"/>
              </a:rPr>
              <a:t>Begrenzing</a:t>
            </a:r>
          </a:p>
          <a:p>
            <a:pPr marL="342900" indent="-342900">
              <a:buFontTx/>
              <a:buChar char="-"/>
            </a:pPr>
            <a:r>
              <a:rPr lang="nl-NL" sz="1800" dirty="0">
                <a:solidFill>
                  <a:schemeClr val="tx2">
                    <a:lumMod val="75000"/>
                  </a:schemeClr>
                </a:solidFill>
                <a:latin typeface="Verdana Pro Light" panose="020B0304030504040204" pitchFamily="34" charset="0"/>
                <a:cs typeface="Gisha" panose="020B0502040204020203" pitchFamily="34" charset="-79"/>
              </a:rPr>
              <a:t>Perimeter </a:t>
            </a:r>
          </a:p>
          <a:p>
            <a:pPr marL="342900" indent="-342900">
              <a:buFontTx/>
              <a:buChar char="-"/>
            </a:pPr>
            <a:endParaRPr lang="nl-NL" dirty="0"/>
          </a:p>
        </p:txBody>
      </p:sp>
    </p:spTree>
    <p:extLst>
      <p:ext uri="{BB962C8B-B14F-4D97-AF65-F5344CB8AC3E}">
        <p14:creationId xmlns:p14="http://schemas.microsoft.com/office/powerpoint/2010/main" val="37578322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D67DCAA1-8C2A-4F09-B599-95496068DD68}"/>
              </a:ext>
            </a:extLst>
          </p:cNvPr>
          <p:cNvSpPr txBox="1">
            <a:spLocks noChangeAspect="1"/>
          </p:cNvSpPr>
          <p:nvPr/>
        </p:nvSpPr>
        <p:spPr>
          <a:xfrm>
            <a:off x="3001811" y="1620000"/>
            <a:ext cx="8640000" cy="4860000"/>
          </a:xfrm>
          <a:prstGeom prst="rect">
            <a:avLst/>
          </a:prstGeom>
          <a:noFill/>
          <a:ln>
            <a:noFill/>
          </a:ln>
          <a:effectLst>
            <a:softEdge rad="50800"/>
          </a:effectLst>
        </p:spPr>
        <p:txBody>
          <a:bodyPr wrap="square" tIns="90000" bIns="90000" rtlCol="0">
            <a:noAutofit/>
          </a:bodyPr>
          <a:lstStyle/>
          <a:p>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Voorbeeld:</a:t>
            </a:r>
          </a:p>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Bouwkundig</a:t>
            </a:r>
          </a:p>
        </p:txBody>
      </p:sp>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EP-W in een vogelvlucht</a:t>
            </a:r>
          </a:p>
        </p:txBody>
      </p:sp>
      <p:pic>
        <p:nvPicPr>
          <p:cNvPr id="3" name="Afbeelding 2" descr="Afbeelding met gebouw, lucht, buiten, huis&#10;&#10;Automatisch gegenereerde beschrijving">
            <a:extLst>
              <a:ext uri="{FF2B5EF4-FFF2-40B4-BE49-F238E27FC236}">
                <a16:creationId xmlns:a16="http://schemas.microsoft.com/office/drawing/2014/main" id="{2A0305AE-5E59-4339-A992-F1E7473DDD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4488" y="1147603"/>
            <a:ext cx="7613862" cy="5710397"/>
          </a:xfrm>
          <a:prstGeom prst="rect">
            <a:avLst/>
          </a:prstGeom>
        </p:spPr>
      </p:pic>
      <p:cxnSp>
        <p:nvCxnSpPr>
          <p:cNvPr id="4" name="Rechte verbindingslijn 3">
            <a:extLst>
              <a:ext uri="{FF2B5EF4-FFF2-40B4-BE49-F238E27FC236}">
                <a16:creationId xmlns:a16="http://schemas.microsoft.com/office/drawing/2014/main" id="{8207BA8E-4489-4EF9-A77D-8060D883B4C7}"/>
              </a:ext>
            </a:extLst>
          </p:cNvPr>
          <p:cNvCxnSpPr>
            <a:cxnSpLocks/>
          </p:cNvCxnSpPr>
          <p:nvPr/>
        </p:nvCxnSpPr>
        <p:spPr>
          <a:xfrm flipH="1">
            <a:off x="1884651" y="2278066"/>
            <a:ext cx="6942478" cy="378001"/>
          </a:xfrm>
          <a:prstGeom prst="line">
            <a:avLst/>
          </a:prstGeom>
        </p:spPr>
        <p:style>
          <a:lnRef idx="2">
            <a:schemeClr val="accent1"/>
          </a:lnRef>
          <a:fillRef idx="0">
            <a:schemeClr val="accent1"/>
          </a:fillRef>
          <a:effectRef idx="1">
            <a:schemeClr val="accent1"/>
          </a:effectRef>
          <a:fontRef idx="minor">
            <a:schemeClr val="tx1"/>
          </a:fontRef>
        </p:style>
      </p:cxnSp>
      <p:sp>
        <p:nvSpPr>
          <p:cNvPr id="6" name="Tekstvak 5">
            <a:extLst>
              <a:ext uri="{FF2B5EF4-FFF2-40B4-BE49-F238E27FC236}">
                <a16:creationId xmlns:a16="http://schemas.microsoft.com/office/drawing/2014/main" id="{F68919DD-E97F-4A8C-AACA-8022A7D4E38D}"/>
              </a:ext>
            </a:extLst>
          </p:cNvPr>
          <p:cNvSpPr txBox="1"/>
          <p:nvPr/>
        </p:nvSpPr>
        <p:spPr>
          <a:xfrm>
            <a:off x="1765050" y="2656066"/>
            <a:ext cx="3555788" cy="1754326"/>
          </a:xfrm>
          <a:prstGeom prst="rect">
            <a:avLst/>
          </a:prstGeom>
          <a:noFill/>
        </p:spPr>
        <p:txBody>
          <a:bodyPr wrap="square" rtlCol="0">
            <a:spAutoFit/>
          </a:bodyPr>
          <a:lstStyle/>
          <a:p>
            <a:r>
              <a:rPr lang="nl-NL" sz="1800" dirty="0">
                <a:solidFill>
                  <a:schemeClr val="tx2">
                    <a:lumMod val="75000"/>
                  </a:schemeClr>
                </a:solidFill>
                <a:latin typeface="Verdana Pro Light" panose="020B0304030504040204" pitchFamily="34" charset="0"/>
                <a:cs typeface="Gisha" panose="020B0502040204020203" pitchFamily="34" charset="-79"/>
              </a:rPr>
              <a:t>PV-panelen</a:t>
            </a:r>
          </a:p>
          <a:p>
            <a:pPr marL="342900" indent="-342900">
              <a:buFontTx/>
              <a:buChar char="-"/>
            </a:pPr>
            <a:r>
              <a:rPr lang="nl-NL" sz="1800" dirty="0">
                <a:solidFill>
                  <a:schemeClr val="tx2">
                    <a:lumMod val="75000"/>
                  </a:schemeClr>
                </a:solidFill>
                <a:latin typeface="Verdana Pro Light" panose="020B0304030504040204" pitchFamily="34" charset="0"/>
                <a:cs typeface="Gisha" panose="020B0502040204020203" pitchFamily="34" charset="-79"/>
              </a:rPr>
              <a:t>Soort panelen</a:t>
            </a:r>
          </a:p>
          <a:p>
            <a:pPr marL="342900" indent="-342900">
              <a:buFontTx/>
              <a:buChar char="-"/>
            </a:pPr>
            <a:r>
              <a:rPr lang="nl-NL" sz="1800" dirty="0">
                <a:solidFill>
                  <a:schemeClr val="tx2">
                    <a:lumMod val="75000"/>
                  </a:schemeClr>
                </a:solidFill>
                <a:latin typeface="Verdana Pro Light" panose="020B0304030504040204" pitchFamily="34" charset="0"/>
                <a:cs typeface="Gisha" panose="020B0502040204020203" pitchFamily="34" charset="-79"/>
              </a:rPr>
              <a:t>Oppervlakte in m²</a:t>
            </a:r>
          </a:p>
          <a:p>
            <a:pPr marL="342900" indent="-342900">
              <a:buFontTx/>
              <a:buChar char="-"/>
            </a:pPr>
            <a:r>
              <a:rPr lang="nl-NL" sz="1800" dirty="0">
                <a:solidFill>
                  <a:schemeClr val="tx2">
                    <a:lumMod val="75000"/>
                  </a:schemeClr>
                </a:solidFill>
                <a:latin typeface="Verdana Pro Light" panose="020B0304030504040204" pitchFamily="34" charset="0"/>
                <a:cs typeface="Gisha" panose="020B0502040204020203" pitchFamily="34" charset="-79"/>
              </a:rPr>
              <a:t>Aansluiting op dak</a:t>
            </a:r>
          </a:p>
          <a:p>
            <a:pPr marL="342900" indent="-342900">
              <a:buFontTx/>
              <a:buChar char="-"/>
            </a:pPr>
            <a:r>
              <a:rPr lang="nl-NL" sz="1800" dirty="0">
                <a:solidFill>
                  <a:schemeClr val="tx2">
                    <a:lumMod val="75000"/>
                  </a:schemeClr>
                </a:solidFill>
                <a:latin typeface="Verdana Pro Light" panose="020B0304030504040204" pitchFamily="34" charset="0"/>
                <a:cs typeface="Gisha" panose="020B0502040204020203" pitchFamily="34" charset="-79"/>
              </a:rPr>
              <a:t>Hellingshoek</a:t>
            </a:r>
          </a:p>
          <a:p>
            <a:pPr marL="342900" indent="-342900">
              <a:buFontTx/>
              <a:buChar char="-"/>
            </a:pPr>
            <a:r>
              <a:rPr lang="nl-NL" sz="1800" dirty="0">
                <a:solidFill>
                  <a:schemeClr val="tx2">
                    <a:lumMod val="75000"/>
                  </a:schemeClr>
                </a:solidFill>
                <a:latin typeface="Verdana Pro Light" panose="020B0304030504040204" pitchFamily="34" charset="0"/>
                <a:cs typeface="Gisha" panose="020B0502040204020203" pitchFamily="34" charset="-79"/>
              </a:rPr>
              <a:t>Oriëntatie </a:t>
            </a:r>
          </a:p>
        </p:txBody>
      </p:sp>
    </p:spTree>
    <p:extLst>
      <p:ext uri="{BB962C8B-B14F-4D97-AF65-F5344CB8AC3E}">
        <p14:creationId xmlns:p14="http://schemas.microsoft.com/office/powerpoint/2010/main" val="17573871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D67DCAA1-8C2A-4F09-B599-95496068DD68}"/>
              </a:ext>
            </a:extLst>
          </p:cNvPr>
          <p:cNvSpPr txBox="1">
            <a:spLocks noChangeAspect="1"/>
          </p:cNvSpPr>
          <p:nvPr/>
        </p:nvSpPr>
        <p:spPr>
          <a:xfrm>
            <a:off x="3001811" y="1620000"/>
            <a:ext cx="8640000" cy="4860000"/>
          </a:xfrm>
          <a:prstGeom prst="rect">
            <a:avLst/>
          </a:prstGeom>
          <a:noFill/>
          <a:ln>
            <a:noFill/>
          </a:ln>
          <a:effectLst>
            <a:softEdge rad="50800"/>
          </a:effectLst>
        </p:spPr>
        <p:txBody>
          <a:bodyPr wrap="square" tIns="90000" bIns="90000" rtlCol="0">
            <a:noAutofit/>
          </a:bodyPr>
          <a:lstStyle/>
          <a:p>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Voorbeeld:</a:t>
            </a:r>
          </a:p>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Bouwkundig</a:t>
            </a:r>
          </a:p>
        </p:txBody>
      </p:sp>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EP-W in een vogelvlucht</a:t>
            </a:r>
          </a:p>
        </p:txBody>
      </p:sp>
      <p:pic>
        <p:nvPicPr>
          <p:cNvPr id="3" name="Afbeelding 2" descr="Afbeelding met gebouw, lucht, buiten, huis&#10;&#10;Automatisch gegenereerde beschrijving">
            <a:extLst>
              <a:ext uri="{FF2B5EF4-FFF2-40B4-BE49-F238E27FC236}">
                <a16:creationId xmlns:a16="http://schemas.microsoft.com/office/drawing/2014/main" id="{2A0305AE-5E59-4339-A992-F1E7473DDD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4488" y="1147603"/>
            <a:ext cx="7613862" cy="5710397"/>
          </a:xfrm>
          <a:prstGeom prst="rect">
            <a:avLst/>
          </a:prstGeom>
        </p:spPr>
      </p:pic>
      <p:cxnSp>
        <p:nvCxnSpPr>
          <p:cNvPr id="4" name="Rechte verbindingslijn 3">
            <a:extLst>
              <a:ext uri="{FF2B5EF4-FFF2-40B4-BE49-F238E27FC236}">
                <a16:creationId xmlns:a16="http://schemas.microsoft.com/office/drawing/2014/main" id="{8207BA8E-4489-4EF9-A77D-8060D883B4C7}"/>
              </a:ext>
            </a:extLst>
          </p:cNvPr>
          <p:cNvCxnSpPr>
            <a:cxnSpLocks/>
          </p:cNvCxnSpPr>
          <p:nvPr/>
        </p:nvCxnSpPr>
        <p:spPr>
          <a:xfrm flipH="1">
            <a:off x="3667125" y="3705225"/>
            <a:ext cx="1362076" cy="123825"/>
          </a:xfrm>
          <a:prstGeom prst="line">
            <a:avLst/>
          </a:prstGeom>
        </p:spPr>
        <p:style>
          <a:lnRef idx="2">
            <a:schemeClr val="accent1"/>
          </a:lnRef>
          <a:fillRef idx="0">
            <a:schemeClr val="accent1"/>
          </a:fillRef>
          <a:effectRef idx="1">
            <a:schemeClr val="accent1"/>
          </a:effectRef>
          <a:fontRef idx="minor">
            <a:schemeClr val="tx1"/>
          </a:fontRef>
        </p:style>
      </p:cxnSp>
      <p:sp>
        <p:nvSpPr>
          <p:cNvPr id="6" name="Tekstvak 5">
            <a:extLst>
              <a:ext uri="{FF2B5EF4-FFF2-40B4-BE49-F238E27FC236}">
                <a16:creationId xmlns:a16="http://schemas.microsoft.com/office/drawing/2014/main" id="{F68919DD-E97F-4A8C-AACA-8022A7D4E38D}"/>
              </a:ext>
            </a:extLst>
          </p:cNvPr>
          <p:cNvSpPr txBox="1"/>
          <p:nvPr/>
        </p:nvSpPr>
        <p:spPr>
          <a:xfrm>
            <a:off x="1728061" y="3382059"/>
            <a:ext cx="2819438" cy="646331"/>
          </a:xfrm>
          <a:prstGeom prst="rect">
            <a:avLst/>
          </a:prstGeom>
          <a:noFill/>
        </p:spPr>
        <p:txBody>
          <a:bodyPr wrap="square" rtlCol="0">
            <a:spAutoFit/>
          </a:bodyPr>
          <a:lstStyle/>
          <a:p>
            <a:r>
              <a:rPr lang="nl-NL" sz="1800" dirty="0">
                <a:solidFill>
                  <a:schemeClr val="tx2">
                    <a:lumMod val="75000"/>
                  </a:schemeClr>
                </a:solidFill>
                <a:latin typeface="Verdana Pro Light" panose="020B0304030504040204" pitchFamily="34" charset="0"/>
                <a:cs typeface="Gisha" panose="020B0502040204020203" pitchFamily="34" charset="-79"/>
              </a:rPr>
              <a:t>HWA loopt buiten de  thermische schil</a:t>
            </a:r>
          </a:p>
        </p:txBody>
      </p:sp>
    </p:spTree>
    <p:extLst>
      <p:ext uri="{BB962C8B-B14F-4D97-AF65-F5344CB8AC3E}">
        <p14:creationId xmlns:p14="http://schemas.microsoft.com/office/powerpoint/2010/main" val="15602808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EP-W in een vogelvlucht</a:t>
            </a:r>
          </a:p>
        </p:txBody>
      </p:sp>
      <p:pic>
        <p:nvPicPr>
          <p:cNvPr id="3" name="Afbeelding 2" descr="Afbeelding met gebouw, lucht, buiten, huis&#10;&#10;Automatisch gegenereerde beschrijving">
            <a:extLst>
              <a:ext uri="{FF2B5EF4-FFF2-40B4-BE49-F238E27FC236}">
                <a16:creationId xmlns:a16="http://schemas.microsoft.com/office/drawing/2014/main" id="{2A0305AE-5E59-4339-A992-F1E7473DDD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4488" y="1147603"/>
            <a:ext cx="7613862" cy="5710397"/>
          </a:xfrm>
          <a:prstGeom prst="rect">
            <a:avLst/>
          </a:prstGeom>
        </p:spPr>
      </p:pic>
      <p:pic>
        <p:nvPicPr>
          <p:cNvPr id="4" name="Afbeelding 3" descr="Afbeelding met gebouw, lucht, buiten, baksteen&#10;&#10;Automatisch gegenereerde beschrijving">
            <a:extLst>
              <a:ext uri="{FF2B5EF4-FFF2-40B4-BE49-F238E27FC236}">
                <a16:creationId xmlns:a16="http://schemas.microsoft.com/office/drawing/2014/main" id="{A5C71AA7-E8E5-4D4E-8D44-2EAC132A91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4488" y="1143366"/>
            <a:ext cx="7619512" cy="5714634"/>
          </a:xfrm>
          <a:prstGeom prst="rect">
            <a:avLst/>
          </a:prstGeom>
        </p:spPr>
      </p:pic>
      <p:sp>
        <p:nvSpPr>
          <p:cNvPr id="9" name="Tekstvak 8">
            <a:extLst>
              <a:ext uri="{FF2B5EF4-FFF2-40B4-BE49-F238E27FC236}">
                <a16:creationId xmlns:a16="http://schemas.microsoft.com/office/drawing/2014/main" id="{EFDB2871-B949-40B1-A8FF-037C30E1D2D1}"/>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Voorbeeld:</a:t>
            </a:r>
          </a:p>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Bouwkundig</a:t>
            </a:r>
          </a:p>
        </p:txBody>
      </p:sp>
      <p:cxnSp>
        <p:nvCxnSpPr>
          <p:cNvPr id="10" name="Rechte verbindingslijn 9">
            <a:extLst>
              <a:ext uri="{FF2B5EF4-FFF2-40B4-BE49-F238E27FC236}">
                <a16:creationId xmlns:a16="http://schemas.microsoft.com/office/drawing/2014/main" id="{C2BA97FA-C45F-4F3E-8865-C26C3F81BF8C}"/>
              </a:ext>
            </a:extLst>
          </p:cNvPr>
          <p:cNvCxnSpPr/>
          <p:nvPr/>
        </p:nvCxnSpPr>
        <p:spPr>
          <a:xfrm flipH="1">
            <a:off x="1695450" y="2447925"/>
            <a:ext cx="3867150"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kstvak 10">
            <a:extLst>
              <a:ext uri="{FF2B5EF4-FFF2-40B4-BE49-F238E27FC236}">
                <a16:creationId xmlns:a16="http://schemas.microsoft.com/office/drawing/2014/main" id="{06E45BA2-F0C0-4978-A5F3-AF7CCCB05122}"/>
              </a:ext>
            </a:extLst>
          </p:cNvPr>
          <p:cNvSpPr txBox="1"/>
          <p:nvPr/>
        </p:nvSpPr>
        <p:spPr>
          <a:xfrm>
            <a:off x="1080637" y="2519698"/>
            <a:ext cx="3555788" cy="2323713"/>
          </a:xfrm>
          <a:prstGeom prst="rect">
            <a:avLst/>
          </a:prstGeom>
          <a:noFill/>
        </p:spPr>
        <p:txBody>
          <a:bodyPr wrap="square" rtlCol="0">
            <a:spAutoFit/>
          </a:bodyPr>
          <a:lstStyle/>
          <a:p>
            <a:r>
              <a:rPr lang="nl-NL" sz="1800" dirty="0">
                <a:solidFill>
                  <a:schemeClr val="tx2">
                    <a:lumMod val="75000"/>
                  </a:schemeClr>
                </a:solidFill>
                <a:latin typeface="Verdana Pro Light" panose="020B0304030504040204" pitchFamily="34" charset="0"/>
                <a:cs typeface="Gisha" panose="020B0502040204020203" pitchFamily="34" charset="-79"/>
              </a:rPr>
              <a:t>Dak</a:t>
            </a:r>
          </a:p>
          <a:p>
            <a:pPr marL="342900" indent="-342900">
              <a:buFontTx/>
              <a:buChar char="-"/>
            </a:pPr>
            <a:r>
              <a:rPr lang="nl-NL" sz="1800" dirty="0">
                <a:solidFill>
                  <a:schemeClr val="tx2">
                    <a:lumMod val="75000"/>
                  </a:schemeClr>
                </a:solidFill>
                <a:latin typeface="Verdana Pro Light" panose="020B0304030504040204" pitchFamily="34" charset="0"/>
                <a:cs typeface="Gisha" panose="020B0502040204020203" pitchFamily="34" charset="-79"/>
              </a:rPr>
              <a:t>Hellend / plat (hellingshoek)</a:t>
            </a:r>
          </a:p>
          <a:p>
            <a:pPr marL="342900" indent="-342900">
              <a:buFontTx/>
              <a:buChar char="-"/>
            </a:pPr>
            <a:r>
              <a:rPr lang="nl-NL" sz="1800" dirty="0">
                <a:solidFill>
                  <a:schemeClr val="tx2">
                    <a:lumMod val="75000"/>
                  </a:schemeClr>
                </a:solidFill>
                <a:latin typeface="Verdana Pro Light" panose="020B0304030504040204" pitchFamily="34" charset="0"/>
                <a:cs typeface="Gisha" panose="020B0502040204020203" pitchFamily="34" charset="-79"/>
              </a:rPr>
              <a:t>Oppervlakte in m²</a:t>
            </a:r>
          </a:p>
          <a:p>
            <a:pPr marL="342900" indent="-342900">
              <a:buFontTx/>
              <a:buChar char="-"/>
            </a:pPr>
            <a:r>
              <a:rPr lang="nl-NL" sz="1800" dirty="0">
                <a:solidFill>
                  <a:schemeClr val="tx2">
                    <a:lumMod val="75000"/>
                  </a:schemeClr>
                </a:solidFill>
                <a:latin typeface="Verdana Pro Light" panose="020B0304030504040204" pitchFamily="34" charset="0"/>
                <a:cs typeface="Gisha" panose="020B0502040204020203" pitchFamily="34" charset="-79"/>
              </a:rPr>
              <a:t>Oriëntatie</a:t>
            </a:r>
          </a:p>
          <a:p>
            <a:pPr marL="342900" indent="-342900">
              <a:buFontTx/>
              <a:buChar char="-"/>
            </a:pPr>
            <a:r>
              <a:rPr lang="nl-NL" sz="1800" dirty="0">
                <a:solidFill>
                  <a:schemeClr val="tx2">
                    <a:lumMod val="75000"/>
                  </a:schemeClr>
                </a:solidFill>
                <a:latin typeface="Verdana Pro Light" panose="020B0304030504040204" pitchFamily="34" charset="0"/>
                <a:cs typeface="Gisha" panose="020B0502040204020203" pitchFamily="34" charset="-79"/>
              </a:rPr>
              <a:t>Isolatie in dikte</a:t>
            </a:r>
          </a:p>
          <a:p>
            <a:pPr marL="342900" indent="-342900">
              <a:buFontTx/>
              <a:buChar char="-"/>
            </a:pPr>
            <a:r>
              <a:rPr lang="nl-NL" sz="1800" dirty="0">
                <a:solidFill>
                  <a:schemeClr val="tx2">
                    <a:lumMod val="75000"/>
                  </a:schemeClr>
                </a:solidFill>
                <a:latin typeface="Verdana Pro Light" panose="020B0304030504040204" pitchFamily="34" charset="0"/>
                <a:cs typeface="Gisha" panose="020B0502040204020203" pitchFamily="34" charset="-79"/>
              </a:rPr>
              <a:t>Invulling (beglazing)</a:t>
            </a:r>
          </a:p>
          <a:p>
            <a:pPr marL="342900" indent="-342900">
              <a:buFontTx/>
              <a:buChar char="-"/>
            </a:pPr>
            <a:r>
              <a:rPr lang="nl-NL" sz="1800" dirty="0">
                <a:solidFill>
                  <a:schemeClr val="tx2">
                    <a:lumMod val="75000"/>
                  </a:schemeClr>
                </a:solidFill>
                <a:latin typeface="Verdana Pro Light" panose="020B0304030504040204" pitchFamily="34" charset="0"/>
                <a:cs typeface="Gisha" panose="020B0502040204020203" pitchFamily="34" charset="-79"/>
              </a:rPr>
              <a:t>begrenzing</a:t>
            </a:r>
          </a:p>
          <a:p>
            <a:pPr marL="342900" indent="-342900">
              <a:buFontTx/>
              <a:buChar char="-"/>
            </a:pPr>
            <a:endParaRPr lang="nl-NL" dirty="0"/>
          </a:p>
        </p:txBody>
      </p:sp>
    </p:spTree>
    <p:extLst>
      <p:ext uri="{BB962C8B-B14F-4D97-AF65-F5344CB8AC3E}">
        <p14:creationId xmlns:p14="http://schemas.microsoft.com/office/powerpoint/2010/main" val="3726398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F2BC3925-EE71-4C9A-B97A-3CDD4804D773}"/>
              </a:ext>
            </a:extLst>
          </p:cNvPr>
          <p:cNvSpPr>
            <a:spLocks noGrp="1"/>
          </p:cNvSpPr>
          <p:nvPr>
            <p:ph idx="1"/>
          </p:nvPr>
        </p:nvSpPr>
        <p:spPr>
          <a:xfrm>
            <a:off x="609600" y="1600200"/>
            <a:ext cx="10979150" cy="4525963"/>
          </a:xfrm>
        </p:spPr>
        <p:txBody>
          <a:bodyPr>
            <a:noAutofit/>
          </a:bodyPr>
          <a:lstStyle/>
          <a:p>
            <a:pPr marL="0" indent="0">
              <a:buNone/>
            </a:pPr>
            <a:r>
              <a:rPr lang="nl-NL" sz="2000" dirty="0">
                <a:solidFill>
                  <a:schemeClr val="tx2">
                    <a:lumMod val="75000"/>
                  </a:schemeClr>
                </a:solidFill>
                <a:latin typeface="Verdana Pro Light" panose="020B0304030504040204" pitchFamily="34" charset="0"/>
                <a:cs typeface="Gisha" panose="020B0502040204020203" pitchFamily="34" charset="-79"/>
              </a:rPr>
              <a:t>Roderik Oddens</a:t>
            </a:r>
          </a:p>
          <a:p>
            <a:pPr marL="0" indent="0">
              <a:buNone/>
            </a:pPr>
            <a:r>
              <a:rPr lang="nl-NL" sz="2000" dirty="0">
                <a:solidFill>
                  <a:schemeClr val="tx2">
                    <a:lumMod val="75000"/>
                  </a:schemeClr>
                </a:solidFill>
                <a:latin typeface="Verdana Pro Light" panose="020B0304030504040204" pitchFamily="34" charset="0"/>
                <a:cs typeface="Gisha" panose="020B0502040204020203" pitchFamily="34" charset="-79"/>
              </a:rPr>
              <a:t>Vastgoedadviseur duurzaamheid MV gemeente ‘s-Hertogenbosch</a:t>
            </a:r>
          </a:p>
          <a:p>
            <a:pPr>
              <a:buFont typeface="Arial" panose="020B0604020202020204" pitchFamily="34" charset="0"/>
              <a:buChar char="•"/>
            </a:pPr>
            <a:r>
              <a:rPr lang="nl-NL" sz="2000" dirty="0">
                <a:solidFill>
                  <a:schemeClr val="tx2">
                    <a:lumMod val="75000"/>
                  </a:schemeClr>
                </a:solidFill>
                <a:latin typeface="Verdana Pro Light" panose="020B0304030504040204" pitchFamily="34" charset="0"/>
                <a:cs typeface="Gisha" panose="020B0502040204020203" pitchFamily="34" charset="-79"/>
              </a:rPr>
              <a:t>Renovatie- en nieuwbouw projecten (initiatief tot oplevering) </a:t>
            </a:r>
          </a:p>
          <a:p>
            <a:pPr>
              <a:buFont typeface="Arial" panose="020B0604020202020204" pitchFamily="34" charset="0"/>
              <a:buChar char="•"/>
            </a:pPr>
            <a:r>
              <a:rPr lang="nl-NL" sz="2000" dirty="0">
                <a:solidFill>
                  <a:schemeClr val="tx2">
                    <a:lumMod val="75000"/>
                  </a:schemeClr>
                </a:solidFill>
                <a:latin typeface="Verdana Pro Light" panose="020B0304030504040204" pitchFamily="34" charset="0"/>
                <a:cs typeface="Gisha" panose="020B0502040204020203" pitchFamily="34" charset="-79"/>
              </a:rPr>
              <a:t>Beleidsplannen, portefeuille aanpak, verbinding tussen diverse afdelingen</a:t>
            </a:r>
          </a:p>
          <a:p>
            <a:pPr>
              <a:buFont typeface="Arial" panose="020B0604020202020204" pitchFamily="34" charset="0"/>
              <a:buChar char="•"/>
            </a:pPr>
            <a:endParaRPr lang="nl-NL" sz="2000" dirty="0">
              <a:solidFill>
                <a:schemeClr val="tx2">
                  <a:lumMod val="75000"/>
                </a:schemeClr>
              </a:solidFill>
              <a:latin typeface="Verdana Pro Light" panose="020B0304030504040204" pitchFamily="34" charset="0"/>
              <a:cs typeface="Gisha" panose="020B0502040204020203" pitchFamily="34" charset="-79"/>
            </a:endParaRPr>
          </a:p>
          <a:p>
            <a:pPr marL="0" indent="0">
              <a:buNone/>
            </a:pPr>
            <a:r>
              <a:rPr lang="nl-NL" sz="2000" dirty="0">
                <a:solidFill>
                  <a:schemeClr val="tx2">
                    <a:lumMod val="75000"/>
                  </a:schemeClr>
                </a:solidFill>
                <a:latin typeface="Verdana Pro Light" panose="020B0304030504040204" pitchFamily="34" charset="0"/>
                <a:cs typeface="Gisha" panose="020B0502040204020203" pitchFamily="34" charset="-79"/>
              </a:rPr>
              <a:t>Eigenaar RO-OD projecten </a:t>
            </a:r>
          </a:p>
          <a:p>
            <a:pPr marL="0" indent="0">
              <a:buNone/>
            </a:pPr>
            <a:r>
              <a:rPr lang="nl-NL" sz="2000" dirty="0">
                <a:solidFill>
                  <a:schemeClr val="tx2">
                    <a:lumMod val="75000"/>
                  </a:schemeClr>
                </a:solidFill>
                <a:latin typeface="Verdana Pro Light" panose="020B0304030504040204" pitchFamily="34" charset="0"/>
                <a:cs typeface="Gisha" panose="020B0502040204020203" pitchFamily="34" charset="-79"/>
              </a:rPr>
              <a:t>Begeleiding verduurzaming woning- en utiliteitsbouw</a:t>
            </a:r>
          </a:p>
          <a:p>
            <a:pPr marL="0" indent="0">
              <a:buNone/>
            </a:pPr>
            <a:endParaRPr lang="nl-NL" sz="2000" dirty="0">
              <a:solidFill>
                <a:schemeClr val="tx2">
                  <a:lumMod val="75000"/>
                </a:schemeClr>
              </a:solidFill>
              <a:latin typeface="Verdana Pro Light" panose="020B0304030504040204" pitchFamily="34" charset="0"/>
              <a:cs typeface="Gisha" panose="020B0502040204020203" pitchFamily="34" charset="-79"/>
            </a:endParaRPr>
          </a:p>
          <a:p>
            <a:pPr marL="0" indent="0">
              <a:buNone/>
            </a:pPr>
            <a:r>
              <a:rPr lang="nl-NL" sz="2000" dirty="0">
                <a:solidFill>
                  <a:schemeClr val="tx2">
                    <a:lumMod val="75000"/>
                  </a:schemeClr>
                </a:solidFill>
                <a:latin typeface="Verdana Pro Light" panose="020B0304030504040204" pitchFamily="34" charset="0"/>
                <a:cs typeface="Gisha" panose="020B0502040204020203" pitchFamily="34" charset="-79"/>
              </a:rPr>
              <a:t>Docent VastgoedBS </a:t>
            </a:r>
          </a:p>
          <a:p>
            <a:pPr marL="0" indent="0">
              <a:buNone/>
            </a:pPr>
            <a:r>
              <a:rPr lang="nl-NL" sz="2000" dirty="0">
                <a:solidFill>
                  <a:schemeClr val="tx2">
                    <a:lumMod val="75000"/>
                  </a:schemeClr>
                </a:solidFill>
                <a:latin typeface="Verdana Pro Light" panose="020B0304030504040204" pitchFamily="34" charset="0"/>
                <a:cs typeface="Gisha" panose="020B0502040204020203" pitchFamily="34" charset="-79"/>
              </a:rPr>
              <a:t>Opleidingen: (D)MJOP, RVB BOEI</a:t>
            </a:r>
            <a:r>
              <a:rPr lang="nl-NL" sz="2000" b="1" dirty="0">
                <a:solidFill>
                  <a:schemeClr val="tx2">
                    <a:lumMod val="75000"/>
                  </a:schemeClr>
                </a:solidFill>
                <a:latin typeface="Verdana Pro Light" panose="020B0304030504040204" pitchFamily="34" charset="0"/>
                <a:cs typeface="Gisha" panose="020B0502040204020203" pitchFamily="34" charset="-79"/>
              </a:rPr>
              <a:t>, </a:t>
            </a:r>
            <a:r>
              <a:rPr lang="nl-NL" sz="2000" b="1" u="sng" dirty="0">
                <a:solidFill>
                  <a:schemeClr val="tx2">
                    <a:lumMod val="75000"/>
                  </a:schemeClr>
                </a:solidFill>
                <a:latin typeface="Verdana Pro Light" panose="020B0304030504040204" pitchFamily="34" charset="0"/>
                <a:cs typeface="Gisha" panose="020B0502040204020203" pitchFamily="34" charset="-79"/>
              </a:rPr>
              <a:t>EP-W/b</a:t>
            </a:r>
            <a:r>
              <a:rPr lang="nl-NL" sz="2000" dirty="0">
                <a:solidFill>
                  <a:schemeClr val="tx2">
                    <a:lumMod val="75000"/>
                  </a:schemeClr>
                </a:solidFill>
                <a:latin typeface="Verdana Pro Light" panose="020B0304030504040204" pitchFamily="34" charset="0"/>
                <a:cs typeface="Gisha" panose="020B0502040204020203" pitchFamily="34" charset="-79"/>
              </a:rPr>
              <a:t>, EP-U/b, installatietechniek, examentraining  </a:t>
            </a:r>
          </a:p>
          <a:p>
            <a:endParaRPr lang="nl-NL" sz="2000" dirty="0">
              <a:solidFill>
                <a:schemeClr val="tx2">
                  <a:lumMod val="75000"/>
                </a:schemeClr>
              </a:solidFill>
              <a:latin typeface="Verdana Pro Light" panose="020B0304030504040204" pitchFamily="34" charset="0"/>
              <a:cs typeface="Gisha" panose="020B0502040204020203" pitchFamily="34" charset="-79"/>
            </a:endParaRPr>
          </a:p>
          <a:p>
            <a:pPr marL="0" indent="0">
              <a:buNone/>
            </a:pPr>
            <a:r>
              <a:rPr lang="nl-NL" sz="2000" dirty="0">
                <a:solidFill>
                  <a:schemeClr val="tx2">
                    <a:lumMod val="75000"/>
                  </a:schemeClr>
                </a:solidFill>
                <a:latin typeface="Verdana Pro Light" panose="020B0304030504040204" pitchFamily="34" charset="0"/>
                <a:cs typeface="Gisha" panose="020B0502040204020203" pitchFamily="34" charset="-79"/>
              </a:rPr>
              <a:t>088-0910000 </a:t>
            </a:r>
          </a:p>
          <a:p>
            <a:pPr marL="0" indent="0">
              <a:buNone/>
            </a:pPr>
            <a:r>
              <a:rPr lang="nl-NL" sz="2000" dirty="0">
                <a:solidFill>
                  <a:schemeClr val="tx2">
                    <a:lumMod val="75000"/>
                  </a:schemeClr>
                </a:solidFill>
                <a:latin typeface="Verdana Pro Light" panose="020B0304030504040204" pitchFamily="34" charset="0"/>
                <a:cs typeface="Gisha" panose="020B0502040204020203" pitchFamily="34" charset="-79"/>
              </a:rPr>
              <a:t>ep@vastgoedbs.nl</a:t>
            </a:r>
          </a:p>
        </p:txBody>
      </p:sp>
      <p:pic>
        <p:nvPicPr>
          <p:cNvPr id="4" name="Picture 2">
            <a:extLst>
              <a:ext uri="{FF2B5EF4-FFF2-40B4-BE49-F238E27FC236}">
                <a16:creationId xmlns:a16="http://schemas.microsoft.com/office/drawing/2014/main" id="{76D742F3-639B-4244-BDDC-E5F14B27B44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10077449" y="1075831"/>
            <a:ext cx="1731571" cy="2598982"/>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B1A05B0A-BE36-437A-89CA-39C20369869A}"/>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Even voorstellen</a:t>
            </a:r>
          </a:p>
        </p:txBody>
      </p:sp>
    </p:spTree>
    <p:extLst>
      <p:ext uri="{BB962C8B-B14F-4D97-AF65-F5344CB8AC3E}">
        <p14:creationId xmlns:p14="http://schemas.microsoft.com/office/powerpoint/2010/main" val="1592482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EP-W in een vogelvlucht</a:t>
            </a:r>
          </a:p>
        </p:txBody>
      </p:sp>
      <p:pic>
        <p:nvPicPr>
          <p:cNvPr id="3" name="Afbeelding 2" descr="Afbeelding met gebouw, lucht, buiten, huis&#10;&#10;Automatisch gegenereerde beschrijving">
            <a:extLst>
              <a:ext uri="{FF2B5EF4-FFF2-40B4-BE49-F238E27FC236}">
                <a16:creationId xmlns:a16="http://schemas.microsoft.com/office/drawing/2014/main" id="{2A0305AE-5E59-4339-A992-F1E7473DDD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4488" y="1147603"/>
            <a:ext cx="7613862" cy="5710397"/>
          </a:xfrm>
          <a:prstGeom prst="rect">
            <a:avLst/>
          </a:prstGeom>
        </p:spPr>
      </p:pic>
      <p:pic>
        <p:nvPicPr>
          <p:cNvPr id="4" name="Afbeelding 3" descr="Afbeelding met gebouw, lucht, buiten, baksteen&#10;&#10;Automatisch gegenereerde beschrijving">
            <a:extLst>
              <a:ext uri="{FF2B5EF4-FFF2-40B4-BE49-F238E27FC236}">
                <a16:creationId xmlns:a16="http://schemas.microsoft.com/office/drawing/2014/main" id="{A5C71AA7-E8E5-4D4E-8D44-2EAC132A91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4488" y="1143366"/>
            <a:ext cx="7619512" cy="5714634"/>
          </a:xfrm>
          <a:prstGeom prst="rect">
            <a:avLst/>
          </a:prstGeom>
        </p:spPr>
      </p:pic>
      <p:sp>
        <p:nvSpPr>
          <p:cNvPr id="6" name="Tekstvak 5">
            <a:extLst>
              <a:ext uri="{FF2B5EF4-FFF2-40B4-BE49-F238E27FC236}">
                <a16:creationId xmlns:a16="http://schemas.microsoft.com/office/drawing/2014/main" id="{ED2C20C0-68B7-46C5-8FE5-09DE1C9A718D}"/>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Voorbeeld:</a:t>
            </a:r>
          </a:p>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Bouwkundig</a:t>
            </a:r>
          </a:p>
        </p:txBody>
      </p:sp>
      <p:cxnSp>
        <p:nvCxnSpPr>
          <p:cNvPr id="7" name="Rechte verbindingslijn 6">
            <a:extLst>
              <a:ext uri="{FF2B5EF4-FFF2-40B4-BE49-F238E27FC236}">
                <a16:creationId xmlns:a16="http://schemas.microsoft.com/office/drawing/2014/main" id="{C0187818-3509-4DFE-8A93-6EF8BF4B10CC}"/>
              </a:ext>
            </a:extLst>
          </p:cNvPr>
          <p:cNvCxnSpPr/>
          <p:nvPr/>
        </p:nvCxnSpPr>
        <p:spPr>
          <a:xfrm flipH="1">
            <a:off x="2286405" y="3876675"/>
            <a:ext cx="3867150" cy="0"/>
          </a:xfrm>
          <a:prstGeom prst="line">
            <a:avLst/>
          </a:prstGeom>
        </p:spPr>
        <p:style>
          <a:lnRef idx="2">
            <a:schemeClr val="accent1"/>
          </a:lnRef>
          <a:fillRef idx="0">
            <a:schemeClr val="accent1"/>
          </a:fillRef>
          <a:effectRef idx="1">
            <a:schemeClr val="accent1"/>
          </a:effectRef>
          <a:fontRef idx="minor">
            <a:schemeClr val="tx1"/>
          </a:fontRef>
        </p:style>
      </p:cxnSp>
      <p:sp>
        <p:nvSpPr>
          <p:cNvPr id="9" name="Tekstvak 8">
            <a:extLst>
              <a:ext uri="{FF2B5EF4-FFF2-40B4-BE49-F238E27FC236}">
                <a16:creationId xmlns:a16="http://schemas.microsoft.com/office/drawing/2014/main" id="{0E76E56E-0DB9-461F-8C97-C530E05F6245}"/>
              </a:ext>
            </a:extLst>
          </p:cNvPr>
          <p:cNvSpPr txBox="1"/>
          <p:nvPr/>
        </p:nvSpPr>
        <p:spPr>
          <a:xfrm>
            <a:off x="1671592" y="3948448"/>
            <a:ext cx="3555788" cy="2323713"/>
          </a:xfrm>
          <a:prstGeom prst="rect">
            <a:avLst/>
          </a:prstGeom>
          <a:noFill/>
        </p:spPr>
        <p:txBody>
          <a:bodyPr wrap="square" rtlCol="0">
            <a:spAutoFit/>
          </a:bodyPr>
          <a:lstStyle/>
          <a:p>
            <a:r>
              <a:rPr lang="nl-NL" sz="1800" dirty="0">
                <a:solidFill>
                  <a:schemeClr val="tx2">
                    <a:lumMod val="75000"/>
                  </a:schemeClr>
                </a:solidFill>
                <a:latin typeface="Verdana Pro Light" panose="020B0304030504040204" pitchFamily="34" charset="0"/>
                <a:cs typeface="Gisha" panose="020B0502040204020203" pitchFamily="34" charset="-79"/>
              </a:rPr>
              <a:t>Gevel</a:t>
            </a:r>
          </a:p>
          <a:p>
            <a:pPr marL="342900" indent="-342900">
              <a:buFontTx/>
              <a:buChar char="-"/>
            </a:pPr>
            <a:r>
              <a:rPr lang="nl-NL" sz="1800" dirty="0">
                <a:solidFill>
                  <a:schemeClr val="tx2">
                    <a:lumMod val="75000"/>
                  </a:schemeClr>
                </a:solidFill>
                <a:latin typeface="Verdana Pro Light" panose="020B0304030504040204" pitchFamily="34" charset="0"/>
                <a:cs typeface="Gisha" panose="020B0502040204020203" pitchFamily="34" charset="-79"/>
              </a:rPr>
              <a:t>Oppervlakte in m²</a:t>
            </a:r>
          </a:p>
          <a:p>
            <a:pPr marL="342900" indent="-342900">
              <a:buFontTx/>
              <a:buChar char="-"/>
            </a:pPr>
            <a:r>
              <a:rPr lang="nl-NL" sz="1800" dirty="0">
                <a:solidFill>
                  <a:schemeClr val="tx2">
                    <a:lumMod val="75000"/>
                  </a:schemeClr>
                </a:solidFill>
                <a:latin typeface="Verdana Pro Light" panose="020B0304030504040204" pitchFamily="34" charset="0"/>
                <a:cs typeface="Gisha" panose="020B0502040204020203" pitchFamily="34" charset="-79"/>
              </a:rPr>
              <a:t>Oriëntatie</a:t>
            </a:r>
          </a:p>
          <a:p>
            <a:pPr marL="342900" indent="-342900">
              <a:buFontTx/>
              <a:buChar char="-"/>
            </a:pPr>
            <a:r>
              <a:rPr lang="nl-NL" sz="1800" dirty="0">
                <a:solidFill>
                  <a:schemeClr val="tx2">
                    <a:lumMod val="75000"/>
                  </a:schemeClr>
                </a:solidFill>
                <a:latin typeface="Verdana Pro Light" panose="020B0304030504040204" pitchFamily="34" charset="0"/>
                <a:cs typeface="Gisha" panose="020B0502040204020203" pitchFamily="34" charset="-79"/>
              </a:rPr>
              <a:t>Isolatie in dikte</a:t>
            </a:r>
          </a:p>
          <a:p>
            <a:pPr marL="342900" indent="-342900">
              <a:buFontTx/>
              <a:buChar char="-"/>
            </a:pPr>
            <a:r>
              <a:rPr lang="nl-NL" sz="1800" dirty="0">
                <a:solidFill>
                  <a:schemeClr val="tx2">
                    <a:lumMod val="75000"/>
                  </a:schemeClr>
                </a:solidFill>
                <a:latin typeface="Verdana Pro Light" panose="020B0304030504040204" pitchFamily="34" charset="0"/>
                <a:cs typeface="Gisha" panose="020B0502040204020203" pitchFamily="34" charset="-79"/>
              </a:rPr>
              <a:t>Invulling (beglazing/ deuren/ panelen)</a:t>
            </a:r>
          </a:p>
          <a:p>
            <a:pPr marL="342900" indent="-342900">
              <a:buFontTx/>
              <a:buChar char="-"/>
            </a:pPr>
            <a:r>
              <a:rPr lang="nl-NL" sz="1800" dirty="0">
                <a:solidFill>
                  <a:schemeClr val="tx2">
                    <a:lumMod val="75000"/>
                  </a:schemeClr>
                </a:solidFill>
                <a:latin typeface="Verdana Pro Light" panose="020B0304030504040204" pitchFamily="34" charset="0"/>
                <a:cs typeface="Gisha" panose="020B0502040204020203" pitchFamily="34" charset="-79"/>
              </a:rPr>
              <a:t>begrenzing</a:t>
            </a:r>
          </a:p>
          <a:p>
            <a:pPr marL="342900" indent="-342900">
              <a:buFontTx/>
              <a:buChar char="-"/>
            </a:pPr>
            <a:endParaRPr lang="nl-NL" dirty="0"/>
          </a:p>
        </p:txBody>
      </p:sp>
    </p:spTree>
    <p:extLst>
      <p:ext uri="{BB962C8B-B14F-4D97-AF65-F5344CB8AC3E}">
        <p14:creationId xmlns:p14="http://schemas.microsoft.com/office/powerpoint/2010/main" val="25073463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EP-W in een vogelvlucht</a:t>
            </a:r>
          </a:p>
        </p:txBody>
      </p:sp>
      <p:pic>
        <p:nvPicPr>
          <p:cNvPr id="3" name="Afbeelding 2" descr="Afbeelding met gebouw, lucht, buiten, huis&#10;&#10;Automatisch gegenereerde beschrijving">
            <a:extLst>
              <a:ext uri="{FF2B5EF4-FFF2-40B4-BE49-F238E27FC236}">
                <a16:creationId xmlns:a16="http://schemas.microsoft.com/office/drawing/2014/main" id="{2A0305AE-5E59-4339-A992-F1E7473DDD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4488" y="1147603"/>
            <a:ext cx="7613862" cy="5710397"/>
          </a:xfrm>
          <a:prstGeom prst="rect">
            <a:avLst/>
          </a:prstGeom>
        </p:spPr>
      </p:pic>
      <p:sp>
        <p:nvSpPr>
          <p:cNvPr id="6" name="Tekstvak 5">
            <a:extLst>
              <a:ext uri="{FF2B5EF4-FFF2-40B4-BE49-F238E27FC236}">
                <a16:creationId xmlns:a16="http://schemas.microsoft.com/office/drawing/2014/main" id="{ED2C20C0-68B7-46C5-8FE5-09DE1C9A718D}"/>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Voorbeeld:</a:t>
            </a:r>
          </a:p>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p:txBody>
      </p:sp>
      <p:sp>
        <p:nvSpPr>
          <p:cNvPr id="9" name="Tekstvak 8">
            <a:extLst>
              <a:ext uri="{FF2B5EF4-FFF2-40B4-BE49-F238E27FC236}">
                <a16:creationId xmlns:a16="http://schemas.microsoft.com/office/drawing/2014/main" id="{0E76E56E-0DB9-461F-8C97-C530E05F6245}"/>
              </a:ext>
            </a:extLst>
          </p:cNvPr>
          <p:cNvSpPr txBox="1"/>
          <p:nvPr/>
        </p:nvSpPr>
        <p:spPr>
          <a:xfrm>
            <a:off x="1357267" y="2681623"/>
            <a:ext cx="3555788" cy="1215717"/>
          </a:xfrm>
          <a:prstGeom prst="rect">
            <a:avLst/>
          </a:prstGeom>
          <a:noFill/>
        </p:spPr>
        <p:txBody>
          <a:bodyPr wrap="square" rtlCol="0">
            <a:spAutoFit/>
          </a:bodyPr>
          <a:lstStyle/>
          <a:p>
            <a:r>
              <a:rPr lang="nl-NL" sz="1800" dirty="0">
                <a:solidFill>
                  <a:schemeClr val="tx2">
                    <a:lumMod val="75000"/>
                  </a:schemeClr>
                </a:solidFill>
                <a:latin typeface="Verdana Pro Light" panose="020B0304030504040204" pitchFamily="34" charset="0"/>
                <a:cs typeface="Gisha" panose="020B0502040204020203" pitchFamily="34" charset="-79"/>
              </a:rPr>
              <a:t>Verwarming</a:t>
            </a:r>
          </a:p>
          <a:p>
            <a:r>
              <a:rPr lang="nl-NL" sz="1800" dirty="0">
                <a:solidFill>
                  <a:schemeClr val="tx2">
                    <a:lumMod val="75000"/>
                  </a:schemeClr>
                </a:solidFill>
                <a:latin typeface="Verdana Pro Light" panose="020B0304030504040204" pitchFamily="34" charset="0"/>
                <a:cs typeface="Gisha" panose="020B0502040204020203" pitchFamily="34" charset="-79"/>
              </a:rPr>
              <a:t>Koeling? </a:t>
            </a:r>
          </a:p>
          <a:p>
            <a:r>
              <a:rPr lang="nl-NL" sz="1800" dirty="0">
                <a:solidFill>
                  <a:schemeClr val="tx2">
                    <a:lumMod val="75000"/>
                  </a:schemeClr>
                </a:solidFill>
                <a:latin typeface="Verdana Pro Light" panose="020B0304030504040204" pitchFamily="34" charset="0"/>
                <a:cs typeface="Gisha" panose="020B0502040204020203" pitchFamily="34" charset="-79"/>
              </a:rPr>
              <a:t>Warmtapwater? </a:t>
            </a:r>
          </a:p>
          <a:p>
            <a:pPr marL="342900" indent="-342900">
              <a:buFontTx/>
              <a:buChar char="-"/>
            </a:pPr>
            <a:endParaRPr lang="nl-NL" dirty="0"/>
          </a:p>
        </p:txBody>
      </p:sp>
      <p:pic>
        <p:nvPicPr>
          <p:cNvPr id="12" name="Afbeelding 11" descr="Afbeelding met muur, binnen, keukenapparaat, wit&#10;&#10;Automatisch gegenereerde beschrijving">
            <a:extLst>
              <a:ext uri="{FF2B5EF4-FFF2-40B4-BE49-F238E27FC236}">
                <a16:creationId xmlns:a16="http://schemas.microsoft.com/office/drawing/2014/main" id="{9D099F8B-E2B1-4F64-A613-A797D453BC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4488" y="1147602"/>
            <a:ext cx="7613862" cy="5710397"/>
          </a:xfrm>
          <a:prstGeom prst="rect">
            <a:avLst/>
          </a:prstGeom>
        </p:spPr>
      </p:pic>
      <p:cxnSp>
        <p:nvCxnSpPr>
          <p:cNvPr id="7" name="Rechte verbindingslijn 6">
            <a:extLst>
              <a:ext uri="{FF2B5EF4-FFF2-40B4-BE49-F238E27FC236}">
                <a16:creationId xmlns:a16="http://schemas.microsoft.com/office/drawing/2014/main" id="{C0187818-3509-4DFE-8A93-6EF8BF4B10CC}"/>
              </a:ext>
            </a:extLst>
          </p:cNvPr>
          <p:cNvCxnSpPr>
            <a:cxnSpLocks/>
          </p:cNvCxnSpPr>
          <p:nvPr/>
        </p:nvCxnSpPr>
        <p:spPr>
          <a:xfrm flipH="1">
            <a:off x="1819680" y="2667000"/>
            <a:ext cx="5695545"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kstvak 13">
            <a:extLst>
              <a:ext uri="{FF2B5EF4-FFF2-40B4-BE49-F238E27FC236}">
                <a16:creationId xmlns:a16="http://schemas.microsoft.com/office/drawing/2014/main" id="{CBE0AB82-96AC-4807-BEC2-0431E542D4B5}"/>
              </a:ext>
            </a:extLst>
          </p:cNvPr>
          <p:cNvSpPr txBox="1"/>
          <p:nvPr/>
        </p:nvSpPr>
        <p:spPr>
          <a:xfrm>
            <a:off x="1357267" y="4258665"/>
            <a:ext cx="3555788" cy="369332"/>
          </a:xfrm>
          <a:prstGeom prst="rect">
            <a:avLst/>
          </a:prstGeom>
          <a:noFill/>
        </p:spPr>
        <p:txBody>
          <a:bodyPr wrap="square" rtlCol="0">
            <a:spAutoFit/>
          </a:bodyPr>
          <a:lstStyle/>
          <a:p>
            <a:r>
              <a:rPr lang="nl-NL" sz="1800" dirty="0">
                <a:solidFill>
                  <a:schemeClr val="tx2">
                    <a:lumMod val="75000"/>
                  </a:schemeClr>
                </a:solidFill>
                <a:latin typeface="Verdana Pro Light" panose="020B0304030504040204" pitchFamily="34" charset="0"/>
                <a:cs typeface="Gisha" panose="020B0502040204020203" pitchFamily="34" charset="-79"/>
              </a:rPr>
              <a:t>Ventilatie</a:t>
            </a:r>
          </a:p>
        </p:txBody>
      </p:sp>
      <p:cxnSp>
        <p:nvCxnSpPr>
          <p:cNvPr id="15" name="Rechte verbindingslijn 14">
            <a:extLst>
              <a:ext uri="{FF2B5EF4-FFF2-40B4-BE49-F238E27FC236}">
                <a16:creationId xmlns:a16="http://schemas.microsoft.com/office/drawing/2014/main" id="{786A110A-CE10-451D-9BDC-27BA4BFD97EF}"/>
              </a:ext>
            </a:extLst>
          </p:cNvPr>
          <p:cNvCxnSpPr>
            <a:cxnSpLocks/>
          </p:cNvCxnSpPr>
          <p:nvPr/>
        </p:nvCxnSpPr>
        <p:spPr>
          <a:xfrm flipH="1">
            <a:off x="1819681" y="4244042"/>
            <a:ext cx="7486244"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38465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EP-W in een vogelvlucht</a:t>
            </a:r>
          </a:p>
        </p:txBody>
      </p:sp>
      <p:pic>
        <p:nvPicPr>
          <p:cNvPr id="3" name="Afbeelding 2" descr="Afbeelding met gebouw, lucht, buiten, huis&#10;&#10;Automatisch gegenereerde beschrijving">
            <a:extLst>
              <a:ext uri="{FF2B5EF4-FFF2-40B4-BE49-F238E27FC236}">
                <a16:creationId xmlns:a16="http://schemas.microsoft.com/office/drawing/2014/main" id="{2A0305AE-5E59-4339-A992-F1E7473DDD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4488" y="1147603"/>
            <a:ext cx="7613862" cy="5710397"/>
          </a:xfrm>
          <a:prstGeom prst="rect">
            <a:avLst/>
          </a:prstGeom>
        </p:spPr>
      </p:pic>
      <p:sp>
        <p:nvSpPr>
          <p:cNvPr id="6" name="Tekstvak 5">
            <a:extLst>
              <a:ext uri="{FF2B5EF4-FFF2-40B4-BE49-F238E27FC236}">
                <a16:creationId xmlns:a16="http://schemas.microsoft.com/office/drawing/2014/main" id="{ED2C20C0-68B7-46C5-8FE5-09DE1C9A718D}"/>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Voorbeeld:</a:t>
            </a:r>
          </a:p>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p:txBody>
      </p:sp>
      <p:sp>
        <p:nvSpPr>
          <p:cNvPr id="9" name="Tekstvak 8">
            <a:extLst>
              <a:ext uri="{FF2B5EF4-FFF2-40B4-BE49-F238E27FC236}">
                <a16:creationId xmlns:a16="http://schemas.microsoft.com/office/drawing/2014/main" id="{0E76E56E-0DB9-461F-8C97-C530E05F6245}"/>
              </a:ext>
            </a:extLst>
          </p:cNvPr>
          <p:cNvSpPr txBox="1"/>
          <p:nvPr/>
        </p:nvSpPr>
        <p:spPr>
          <a:xfrm>
            <a:off x="1357267" y="2681623"/>
            <a:ext cx="3555788" cy="938719"/>
          </a:xfrm>
          <a:prstGeom prst="rect">
            <a:avLst/>
          </a:prstGeom>
          <a:noFill/>
        </p:spPr>
        <p:txBody>
          <a:bodyPr wrap="square" rtlCol="0">
            <a:spAutoFit/>
          </a:bodyPr>
          <a:lstStyle/>
          <a:p>
            <a:r>
              <a:rPr lang="nl-NL" sz="18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Gebouwgebonden</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energieproductie</a:t>
            </a:r>
          </a:p>
          <a:p>
            <a:pPr marL="342900" indent="-342900">
              <a:buFontTx/>
              <a:buChar char="-"/>
            </a:pPr>
            <a:endParaRPr lang="nl-NL" dirty="0"/>
          </a:p>
        </p:txBody>
      </p:sp>
      <p:pic>
        <p:nvPicPr>
          <p:cNvPr id="12" name="Afbeelding 11" descr="Afbeelding met muur, binnen, keukenapparaat, wit&#10;&#10;Automatisch gegenereerde beschrijving">
            <a:extLst>
              <a:ext uri="{FF2B5EF4-FFF2-40B4-BE49-F238E27FC236}">
                <a16:creationId xmlns:a16="http://schemas.microsoft.com/office/drawing/2014/main" id="{9D099F8B-E2B1-4F64-A613-A797D453BC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4488" y="1147602"/>
            <a:ext cx="7613862" cy="5710397"/>
          </a:xfrm>
          <a:prstGeom prst="rect">
            <a:avLst/>
          </a:prstGeom>
        </p:spPr>
      </p:pic>
      <p:pic>
        <p:nvPicPr>
          <p:cNvPr id="4" name="Afbeelding 3">
            <a:extLst>
              <a:ext uri="{FF2B5EF4-FFF2-40B4-BE49-F238E27FC236}">
                <a16:creationId xmlns:a16="http://schemas.microsoft.com/office/drawing/2014/main" id="{7DA2A495-4AFE-4EE7-B716-F652EC6322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4486" y="1147601"/>
            <a:ext cx="7613863" cy="5710397"/>
          </a:xfrm>
          <a:prstGeom prst="rect">
            <a:avLst/>
          </a:prstGeom>
        </p:spPr>
      </p:pic>
      <p:cxnSp>
        <p:nvCxnSpPr>
          <p:cNvPr id="7" name="Rechte verbindingslijn 6">
            <a:extLst>
              <a:ext uri="{FF2B5EF4-FFF2-40B4-BE49-F238E27FC236}">
                <a16:creationId xmlns:a16="http://schemas.microsoft.com/office/drawing/2014/main" id="{C0187818-3509-4DFE-8A93-6EF8BF4B10CC}"/>
              </a:ext>
            </a:extLst>
          </p:cNvPr>
          <p:cNvCxnSpPr>
            <a:cxnSpLocks/>
          </p:cNvCxnSpPr>
          <p:nvPr/>
        </p:nvCxnSpPr>
        <p:spPr>
          <a:xfrm flipH="1">
            <a:off x="1819681" y="2667000"/>
            <a:ext cx="6448019"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92539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D67DCAA1-8C2A-4F09-B599-95496068DD68}"/>
              </a:ext>
            </a:extLst>
          </p:cNvPr>
          <p:cNvSpPr txBox="1">
            <a:spLocks noChangeAspect="1"/>
          </p:cNvSpPr>
          <p:nvPr/>
        </p:nvSpPr>
        <p:spPr>
          <a:xfrm>
            <a:off x="591986" y="1620000"/>
            <a:ext cx="11108014" cy="4860000"/>
          </a:xfrm>
          <a:prstGeom prst="rect">
            <a:avLst/>
          </a:prstGeom>
          <a:noFill/>
          <a:ln>
            <a:noFill/>
          </a:ln>
          <a:effectLst>
            <a:softEdge rad="50800"/>
          </a:effectLst>
        </p:spPr>
        <p:txBody>
          <a:bodyPr wrap="square" tIns="90000" bIns="90000" rtlCol="0">
            <a:noAutofit/>
          </a:bodyPr>
          <a:lstStyle/>
          <a:p>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Het uiteindelijke doel is het opstellen van een energielabel op basis van de NTA 8800, maar hoe doen we dit?</a:t>
            </a:r>
          </a:p>
          <a:p>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85750" indent="-285750">
              <a:buFontTx/>
              <a:buChar char="-"/>
            </a:pPr>
            <a:r>
              <a:rPr lang="nl-NL" sz="1800"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Hoe gaan we rekenen met deze elementen?</a:t>
            </a:r>
          </a:p>
          <a:p>
            <a:pPr marL="285750" indent="-285750">
              <a:buFontTx/>
              <a:buChar char="-"/>
            </a:pPr>
            <a:endParaRPr lang="nl-NL" sz="1800"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Door alle bevindingen te verwerken in een geattesteerde rekensoftware. </a:t>
            </a:r>
          </a:p>
          <a:p>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Hier kunnen we alle informatie in verwerken. Afhankelijk van de gevraagde informatie moet er veel of weinig detailinformatie worden verwerkt in de software. </a:t>
            </a:r>
          </a:p>
          <a:p>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Laten we eens snel gaan kijken in de software.</a:t>
            </a:r>
          </a:p>
          <a:p>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8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Vabi</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software download: </a:t>
            </a:r>
          </a:p>
          <a:p>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hlinkClick r:id="rId3"/>
              </a:rPr>
              <a:t>https://support.vabi.nl/support/epa/downloads/</a:t>
            </a: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p:txBody>
      </p:sp>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EP-W in een vogelvlucht</a:t>
            </a:r>
          </a:p>
        </p:txBody>
      </p:sp>
    </p:spTree>
    <p:extLst>
      <p:ext uri="{BB962C8B-B14F-4D97-AF65-F5344CB8AC3E}">
        <p14:creationId xmlns:p14="http://schemas.microsoft.com/office/powerpoint/2010/main" val="17459988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F0495-1189-0058-369C-B10FC7E2A44B}"/>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6878823F-ABAF-808C-C1A1-F7E664D79D4F}"/>
              </a:ext>
            </a:extLst>
          </p:cNvPr>
          <p:cNvPicPr>
            <a:picLocks noChangeAspect="1"/>
          </p:cNvPicPr>
          <p:nvPr/>
        </p:nvPicPr>
        <p:blipFill>
          <a:blip r:embed="rId3"/>
          <a:stretch>
            <a:fillRect/>
          </a:stretch>
        </p:blipFill>
        <p:spPr>
          <a:xfrm>
            <a:off x="1597058" y="0"/>
            <a:ext cx="9004234" cy="6858000"/>
          </a:xfrm>
          <a:prstGeom prst="rect">
            <a:avLst/>
          </a:prstGeom>
        </p:spPr>
      </p:pic>
    </p:spTree>
    <p:extLst>
      <p:ext uri="{BB962C8B-B14F-4D97-AF65-F5344CB8AC3E}">
        <p14:creationId xmlns:p14="http://schemas.microsoft.com/office/powerpoint/2010/main" val="24035382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1A8C581-4B1D-D3B7-1FE9-499E8E121670}"/>
              </a:ext>
            </a:extLst>
          </p:cNvPr>
          <p:cNvPicPr>
            <a:picLocks noChangeAspect="1"/>
          </p:cNvPicPr>
          <p:nvPr/>
        </p:nvPicPr>
        <p:blipFill>
          <a:blip r:embed="rId3"/>
          <a:stretch>
            <a:fillRect/>
          </a:stretch>
        </p:blipFill>
        <p:spPr>
          <a:xfrm>
            <a:off x="1692980" y="0"/>
            <a:ext cx="8812389" cy="6858000"/>
          </a:xfrm>
          <a:prstGeom prst="rect">
            <a:avLst/>
          </a:prstGeom>
        </p:spPr>
      </p:pic>
    </p:spTree>
    <p:extLst>
      <p:ext uri="{BB962C8B-B14F-4D97-AF65-F5344CB8AC3E}">
        <p14:creationId xmlns:p14="http://schemas.microsoft.com/office/powerpoint/2010/main" val="454925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B87A4-5BFB-FA5C-5EA0-53A512E4F70B}"/>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FFEA8940-2E48-B301-0A81-EA5F5057A742}"/>
              </a:ext>
            </a:extLst>
          </p:cNvPr>
          <p:cNvPicPr>
            <a:picLocks noChangeAspect="1"/>
          </p:cNvPicPr>
          <p:nvPr/>
        </p:nvPicPr>
        <p:blipFill>
          <a:blip r:embed="rId3"/>
          <a:stretch>
            <a:fillRect/>
          </a:stretch>
        </p:blipFill>
        <p:spPr>
          <a:xfrm>
            <a:off x="462196" y="0"/>
            <a:ext cx="11273958" cy="6858000"/>
          </a:xfrm>
          <a:prstGeom prst="rect">
            <a:avLst/>
          </a:prstGeom>
        </p:spPr>
      </p:pic>
    </p:spTree>
    <p:extLst>
      <p:ext uri="{BB962C8B-B14F-4D97-AF65-F5344CB8AC3E}">
        <p14:creationId xmlns:p14="http://schemas.microsoft.com/office/powerpoint/2010/main" val="19553559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A79DD-E382-FAE3-6C6E-5C177F0721D6}"/>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4443C9B0-3D0D-500C-BED3-D19A8CA88570}"/>
              </a:ext>
            </a:extLst>
          </p:cNvPr>
          <p:cNvPicPr>
            <a:picLocks noChangeAspect="1"/>
          </p:cNvPicPr>
          <p:nvPr/>
        </p:nvPicPr>
        <p:blipFill>
          <a:blip r:embed="rId3"/>
          <a:stretch>
            <a:fillRect/>
          </a:stretch>
        </p:blipFill>
        <p:spPr>
          <a:xfrm>
            <a:off x="331421" y="0"/>
            <a:ext cx="11535508" cy="6858000"/>
          </a:xfrm>
          <a:prstGeom prst="rect">
            <a:avLst/>
          </a:prstGeom>
        </p:spPr>
      </p:pic>
    </p:spTree>
    <p:extLst>
      <p:ext uri="{BB962C8B-B14F-4D97-AF65-F5344CB8AC3E}">
        <p14:creationId xmlns:p14="http://schemas.microsoft.com/office/powerpoint/2010/main" val="5975441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76AFE-B498-33B6-96CF-31B9BDEAC60A}"/>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5FBB1331-B6ED-7369-39BA-F1F49952A01B}"/>
              </a:ext>
            </a:extLst>
          </p:cNvPr>
          <p:cNvPicPr>
            <a:picLocks noChangeAspect="1"/>
          </p:cNvPicPr>
          <p:nvPr/>
        </p:nvPicPr>
        <p:blipFill>
          <a:blip r:embed="rId3"/>
          <a:stretch>
            <a:fillRect/>
          </a:stretch>
        </p:blipFill>
        <p:spPr>
          <a:xfrm>
            <a:off x="678675" y="0"/>
            <a:ext cx="10840999" cy="6858000"/>
          </a:xfrm>
          <a:prstGeom prst="rect">
            <a:avLst/>
          </a:prstGeom>
        </p:spPr>
      </p:pic>
    </p:spTree>
    <p:extLst>
      <p:ext uri="{BB962C8B-B14F-4D97-AF65-F5344CB8AC3E}">
        <p14:creationId xmlns:p14="http://schemas.microsoft.com/office/powerpoint/2010/main" val="11576401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6B992-1F7E-D216-15BE-DB97647B89AD}"/>
            </a:ext>
          </a:extLst>
        </p:cNvPr>
        <p:cNvGrpSpPr/>
        <p:nvPr/>
      </p:nvGrpSpPr>
      <p:grpSpPr>
        <a:xfrm>
          <a:off x="0" y="0"/>
          <a:ext cx="0" cy="0"/>
          <a:chOff x="0" y="0"/>
          <a:chExt cx="0" cy="0"/>
        </a:xfrm>
      </p:grpSpPr>
      <p:pic>
        <p:nvPicPr>
          <p:cNvPr id="4" name="Afbeelding 3">
            <a:extLst>
              <a:ext uri="{FF2B5EF4-FFF2-40B4-BE49-F238E27FC236}">
                <a16:creationId xmlns:a16="http://schemas.microsoft.com/office/drawing/2014/main" id="{4450B152-5EA2-C7D7-B029-0C7EC36CE16A}"/>
              </a:ext>
            </a:extLst>
          </p:cNvPr>
          <p:cNvPicPr>
            <a:picLocks noChangeAspect="1"/>
          </p:cNvPicPr>
          <p:nvPr/>
        </p:nvPicPr>
        <p:blipFill>
          <a:blip r:embed="rId3"/>
          <a:stretch>
            <a:fillRect/>
          </a:stretch>
        </p:blipFill>
        <p:spPr>
          <a:xfrm>
            <a:off x="1367717" y="0"/>
            <a:ext cx="9462915" cy="6858000"/>
          </a:xfrm>
          <a:prstGeom prst="rect">
            <a:avLst/>
          </a:prstGeom>
        </p:spPr>
      </p:pic>
    </p:spTree>
    <p:extLst>
      <p:ext uri="{BB962C8B-B14F-4D97-AF65-F5344CB8AC3E}">
        <p14:creationId xmlns:p14="http://schemas.microsoft.com/office/powerpoint/2010/main" val="2106487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F2BC3925-EE71-4C9A-B97A-3CDD4804D773}"/>
              </a:ext>
            </a:extLst>
          </p:cNvPr>
          <p:cNvSpPr>
            <a:spLocks noGrp="1"/>
          </p:cNvSpPr>
          <p:nvPr>
            <p:ph idx="1"/>
          </p:nvPr>
        </p:nvSpPr>
        <p:spPr>
          <a:xfrm>
            <a:off x="609600" y="1600200"/>
            <a:ext cx="10979150" cy="4525963"/>
          </a:xfrm>
        </p:spPr>
        <p:txBody>
          <a:bodyPr>
            <a:noAutofit/>
          </a:bodyPr>
          <a:lstStyle/>
          <a:p>
            <a:pPr marL="0" indent="0">
              <a:buNone/>
            </a:pPr>
            <a:r>
              <a:rPr lang="nl-NL" sz="2000" dirty="0">
                <a:solidFill>
                  <a:schemeClr val="tx2">
                    <a:lumMod val="75000"/>
                  </a:schemeClr>
                </a:solidFill>
                <a:latin typeface="Verdana Pro Light" panose="020B0304030504040204" pitchFamily="34" charset="0"/>
                <a:cs typeface="Gisha" panose="020B0502040204020203" pitchFamily="34" charset="-79"/>
              </a:rPr>
              <a:t>Armand Dols</a:t>
            </a:r>
          </a:p>
          <a:p>
            <a:pPr marL="0" indent="0">
              <a:buNone/>
            </a:pPr>
            <a:r>
              <a:rPr lang="nl-NL" sz="2000" dirty="0">
                <a:solidFill>
                  <a:schemeClr val="tx2">
                    <a:lumMod val="75000"/>
                  </a:schemeClr>
                </a:solidFill>
                <a:latin typeface="Verdana Pro Light" panose="020B0304030504040204" pitchFamily="34" charset="0"/>
                <a:cs typeface="Gisha" panose="020B0502040204020203" pitchFamily="34" charset="-79"/>
              </a:rPr>
              <a:t>Vastgoedadviseur bij PVM Eindhoven B.V.</a:t>
            </a:r>
          </a:p>
          <a:p>
            <a:pPr>
              <a:buFont typeface="Arial" panose="020B0604020202020204" pitchFamily="34" charset="0"/>
              <a:buChar char="•"/>
            </a:pPr>
            <a:r>
              <a:rPr lang="nl-NL" sz="2000" dirty="0">
                <a:solidFill>
                  <a:schemeClr val="tx2">
                    <a:lumMod val="75000"/>
                  </a:schemeClr>
                </a:solidFill>
                <a:latin typeface="Verdana Pro Light" panose="020B0304030504040204" pitchFamily="34" charset="0"/>
                <a:cs typeface="Gisha" panose="020B0502040204020203" pitchFamily="34" charset="-79"/>
              </a:rPr>
              <a:t>Verduurzamingsplannen opstellen voor gemeenten, overheidsdiensten, </a:t>
            </a:r>
          </a:p>
          <a:p>
            <a:pPr marL="0" indent="0">
              <a:buNone/>
            </a:pPr>
            <a:r>
              <a:rPr lang="nl-NL" sz="2000" dirty="0">
                <a:solidFill>
                  <a:schemeClr val="tx2">
                    <a:lumMod val="75000"/>
                  </a:schemeClr>
                </a:solidFill>
                <a:latin typeface="Verdana Pro Light" panose="020B0304030504040204" pitchFamily="34" charset="0"/>
                <a:cs typeface="Gisha" panose="020B0502040204020203" pitchFamily="34" charset="-79"/>
              </a:rPr>
              <a:t>beleggers en corporaties </a:t>
            </a:r>
          </a:p>
          <a:p>
            <a:pPr>
              <a:buFont typeface="Arial" panose="020B0604020202020204" pitchFamily="34" charset="0"/>
              <a:buChar char="•"/>
            </a:pPr>
            <a:r>
              <a:rPr lang="nl-NL" sz="2000" dirty="0">
                <a:solidFill>
                  <a:schemeClr val="tx2">
                    <a:lumMod val="75000"/>
                  </a:schemeClr>
                </a:solidFill>
                <a:latin typeface="Verdana Pro Light" panose="020B0304030504040204" pitchFamily="34" charset="0"/>
                <a:cs typeface="Gisha" panose="020B0502040204020203" pitchFamily="34" charset="-79"/>
              </a:rPr>
              <a:t>EP(A)-W en EP(A)-U (basis en detail)</a:t>
            </a:r>
          </a:p>
          <a:p>
            <a:pPr>
              <a:buFont typeface="Arial" panose="020B0604020202020204" pitchFamily="34" charset="0"/>
              <a:buChar char="•"/>
            </a:pPr>
            <a:r>
              <a:rPr lang="nl-NL" sz="2000" dirty="0">
                <a:solidFill>
                  <a:schemeClr val="tx2">
                    <a:lumMod val="75000"/>
                  </a:schemeClr>
                </a:solidFill>
                <a:latin typeface="Verdana Pro Light" panose="020B0304030504040204" pitchFamily="34" charset="0"/>
                <a:cs typeface="Gisha" panose="020B0502040204020203" pitchFamily="34" charset="-79"/>
              </a:rPr>
              <a:t>Duurzaamheidsadviezen, </a:t>
            </a:r>
            <a:r>
              <a:rPr lang="nl-NL" sz="2000" dirty="0" err="1">
                <a:solidFill>
                  <a:schemeClr val="tx2">
                    <a:lumMod val="75000"/>
                  </a:schemeClr>
                </a:solidFill>
                <a:latin typeface="Verdana Pro Light" panose="020B0304030504040204" pitchFamily="34" charset="0"/>
                <a:cs typeface="Gisha" panose="020B0502040204020203" pitchFamily="34" charset="-79"/>
              </a:rPr>
              <a:t>EEDscans</a:t>
            </a:r>
            <a:r>
              <a:rPr lang="nl-NL" sz="2000" dirty="0">
                <a:solidFill>
                  <a:schemeClr val="tx2">
                    <a:lumMod val="75000"/>
                  </a:schemeClr>
                </a:solidFill>
                <a:latin typeface="Verdana Pro Light" panose="020B0304030504040204" pitchFamily="34" charset="0"/>
                <a:cs typeface="Gisha" panose="020B0502040204020203" pitchFamily="34" charset="-79"/>
              </a:rPr>
              <a:t> en informatieplichtbegeleiding  </a:t>
            </a:r>
          </a:p>
          <a:p>
            <a:pPr>
              <a:buFont typeface="Arial" panose="020B0604020202020204" pitchFamily="34" charset="0"/>
              <a:buChar char="•"/>
            </a:pPr>
            <a:r>
              <a:rPr lang="nl-NL" sz="2000" dirty="0">
                <a:solidFill>
                  <a:schemeClr val="tx2">
                    <a:lumMod val="75000"/>
                  </a:schemeClr>
                </a:solidFill>
                <a:latin typeface="Verdana Pro Light" panose="020B0304030504040204" pitchFamily="34" charset="0"/>
                <a:cs typeface="Gisha" panose="020B0502040204020203" pitchFamily="34" charset="-79"/>
              </a:rPr>
              <a:t>Projectleiding/ projectmanager uitvoeringsprojecten</a:t>
            </a:r>
          </a:p>
          <a:p>
            <a:pPr>
              <a:buFont typeface="Arial" panose="020B0604020202020204" pitchFamily="34" charset="0"/>
              <a:buChar char="•"/>
            </a:pPr>
            <a:endParaRPr lang="nl-NL" sz="2000" dirty="0">
              <a:solidFill>
                <a:schemeClr val="tx2">
                  <a:lumMod val="75000"/>
                </a:schemeClr>
              </a:solidFill>
              <a:latin typeface="Verdana Pro Light" panose="020B0304030504040204" pitchFamily="34" charset="0"/>
              <a:cs typeface="Gisha" panose="020B0502040204020203" pitchFamily="34" charset="-79"/>
            </a:endParaRPr>
          </a:p>
          <a:p>
            <a:pPr marL="0" indent="0">
              <a:buNone/>
            </a:pPr>
            <a:r>
              <a:rPr lang="nl-NL" sz="2000" dirty="0">
                <a:solidFill>
                  <a:schemeClr val="tx2">
                    <a:lumMod val="75000"/>
                  </a:schemeClr>
                </a:solidFill>
                <a:latin typeface="Verdana Pro Light" panose="020B0304030504040204" pitchFamily="34" charset="0"/>
                <a:cs typeface="Gisha" panose="020B0502040204020203" pitchFamily="34" charset="-79"/>
              </a:rPr>
              <a:t>Docent: </a:t>
            </a:r>
            <a:r>
              <a:rPr lang="nl-NL" sz="2000" b="1" dirty="0">
                <a:solidFill>
                  <a:schemeClr val="tx2">
                    <a:lumMod val="75000"/>
                  </a:schemeClr>
                </a:solidFill>
                <a:latin typeface="Verdana Pro Light" panose="020B0304030504040204" pitchFamily="34" charset="0"/>
                <a:cs typeface="Gisha" panose="020B0502040204020203" pitchFamily="34" charset="-79"/>
              </a:rPr>
              <a:t>EP-W/b</a:t>
            </a:r>
            <a:r>
              <a:rPr lang="nl-NL" sz="2000" dirty="0">
                <a:solidFill>
                  <a:schemeClr val="tx2">
                    <a:lumMod val="75000"/>
                  </a:schemeClr>
                </a:solidFill>
                <a:latin typeface="Verdana Pro Light" panose="020B0304030504040204" pitchFamily="34" charset="0"/>
                <a:cs typeface="Gisha" panose="020B0502040204020203" pitchFamily="34" charset="-79"/>
              </a:rPr>
              <a:t>, EP-U/b, examentraining  </a:t>
            </a:r>
          </a:p>
          <a:p>
            <a:endParaRPr lang="nl-NL" sz="2000" dirty="0">
              <a:solidFill>
                <a:schemeClr val="tx2">
                  <a:lumMod val="75000"/>
                </a:schemeClr>
              </a:solidFill>
              <a:latin typeface="Verdana Pro Light" panose="020B0304030504040204" pitchFamily="34" charset="0"/>
              <a:cs typeface="Gisha" panose="020B0502040204020203" pitchFamily="34" charset="-79"/>
            </a:endParaRPr>
          </a:p>
          <a:p>
            <a:pPr marL="0" indent="0">
              <a:buNone/>
            </a:pPr>
            <a:r>
              <a:rPr lang="nl-NL" sz="2000" dirty="0">
                <a:solidFill>
                  <a:schemeClr val="tx2">
                    <a:lumMod val="75000"/>
                  </a:schemeClr>
                </a:solidFill>
                <a:latin typeface="Verdana Pro Light" panose="020B0304030504040204" pitchFamily="34" charset="0"/>
                <a:cs typeface="Gisha" panose="020B0502040204020203" pitchFamily="34" charset="-79"/>
              </a:rPr>
              <a:t>088-0910000 </a:t>
            </a:r>
          </a:p>
          <a:p>
            <a:pPr marL="0" indent="0">
              <a:buNone/>
            </a:pPr>
            <a:r>
              <a:rPr lang="nl-NL" sz="2000" dirty="0">
                <a:solidFill>
                  <a:schemeClr val="tx2">
                    <a:lumMod val="75000"/>
                  </a:schemeClr>
                </a:solidFill>
                <a:latin typeface="Verdana Pro Light" panose="020B0304030504040204" pitchFamily="34" charset="0"/>
                <a:cs typeface="Gisha" panose="020B0502040204020203" pitchFamily="34" charset="-79"/>
              </a:rPr>
              <a:t>ep@vastgoedbs.nl</a:t>
            </a:r>
          </a:p>
        </p:txBody>
      </p:sp>
      <p:pic>
        <p:nvPicPr>
          <p:cNvPr id="4" name="Picture 2">
            <a:extLst>
              <a:ext uri="{FF2B5EF4-FFF2-40B4-BE49-F238E27FC236}">
                <a16:creationId xmlns:a16="http://schemas.microsoft.com/office/drawing/2014/main" id="{76D742F3-639B-4244-BDDC-E5F14B27B4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9613531" y="1097760"/>
            <a:ext cx="2086469" cy="2042608"/>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B1A05B0A-BE36-437A-89CA-39C20369869A}"/>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Even voorstellen</a:t>
            </a:r>
          </a:p>
        </p:txBody>
      </p:sp>
    </p:spTree>
    <p:extLst>
      <p:ext uri="{BB962C8B-B14F-4D97-AF65-F5344CB8AC3E}">
        <p14:creationId xmlns:p14="http://schemas.microsoft.com/office/powerpoint/2010/main" val="20989560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CC0FD-A7AC-DBA1-9169-527A7D1C3709}"/>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6646E8AC-FD4B-055F-248E-6A30F45BB047}"/>
              </a:ext>
            </a:extLst>
          </p:cNvPr>
          <p:cNvPicPr>
            <a:picLocks noChangeAspect="1"/>
          </p:cNvPicPr>
          <p:nvPr/>
        </p:nvPicPr>
        <p:blipFill>
          <a:blip r:embed="rId3"/>
          <a:stretch>
            <a:fillRect/>
          </a:stretch>
        </p:blipFill>
        <p:spPr>
          <a:xfrm>
            <a:off x="1241425" y="0"/>
            <a:ext cx="9715500" cy="6858000"/>
          </a:xfrm>
          <a:prstGeom prst="rect">
            <a:avLst/>
          </a:prstGeom>
        </p:spPr>
      </p:pic>
    </p:spTree>
    <p:extLst>
      <p:ext uri="{BB962C8B-B14F-4D97-AF65-F5344CB8AC3E}">
        <p14:creationId xmlns:p14="http://schemas.microsoft.com/office/powerpoint/2010/main" val="12500474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73B35-0F95-E8D4-E411-045E85D2773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7855EBE-2988-A9D5-DFB9-7BF75418FFE4}"/>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D61C14D4-D23A-4FB3-14E7-88D3F13A6380}"/>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EF0995D5-C6EB-4B95-6459-EB56F350A4F5}"/>
              </a:ext>
            </a:extLst>
          </p:cNvPr>
          <p:cNvPicPr>
            <a:picLocks noChangeAspect="1"/>
          </p:cNvPicPr>
          <p:nvPr/>
        </p:nvPicPr>
        <p:blipFill>
          <a:blip r:embed="rId2"/>
          <a:stretch>
            <a:fillRect/>
          </a:stretch>
        </p:blipFill>
        <p:spPr>
          <a:xfrm>
            <a:off x="2057347" y="0"/>
            <a:ext cx="8083655" cy="6858000"/>
          </a:xfrm>
          <a:prstGeom prst="rect">
            <a:avLst/>
          </a:prstGeom>
        </p:spPr>
      </p:pic>
    </p:spTree>
    <p:extLst>
      <p:ext uri="{BB962C8B-B14F-4D97-AF65-F5344CB8AC3E}">
        <p14:creationId xmlns:p14="http://schemas.microsoft.com/office/powerpoint/2010/main" val="4950124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F51DD-B090-EE15-4EB1-48A14E093C01}"/>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922B45DF-7C37-912B-D8AA-781EE142D5A0}"/>
              </a:ext>
            </a:extLst>
          </p:cNvPr>
          <p:cNvPicPr>
            <a:picLocks noChangeAspect="1"/>
          </p:cNvPicPr>
          <p:nvPr/>
        </p:nvPicPr>
        <p:blipFill>
          <a:blip r:embed="rId3"/>
          <a:stretch>
            <a:fillRect/>
          </a:stretch>
        </p:blipFill>
        <p:spPr>
          <a:xfrm>
            <a:off x="12524" y="0"/>
            <a:ext cx="12173301" cy="6858000"/>
          </a:xfrm>
          <a:prstGeom prst="rect">
            <a:avLst/>
          </a:prstGeom>
        </p:spPr>
      </p:pic>
    </p:spTree>
    <p:extLst>
      <p:ext uri="{BB962C8B-B14F-4D97-AF65-F5344CB8AC3E}">
        <p14:creationId xmlns:p14="http://schemas.microsoft.com/office/powerpoint/2010/main" val="11812246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374CF-43FB-2F50-17EB-9E1BF0625A9E}"/>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66B8D31A-F1C4-EC95-5287-1093E96C8F58}"/>
              </a:ext>
            </a:extLst>
          </p:cNvPr>
          <p:cNvPicPr>
            <a:picLocks noChangeAspect="1"/>
          </p:cNvPicPr>
          <p:nvPr/>
        </p:nvPicPr>
        <p:blipFill>
          <a:blip r:embed="rId3"/>
          <a:stretch>
            <a:fillRect/>
          </a:stretch>
        </p:blipFill>
        <p:spPr>
          <a:xfrm>
            <a:off x="0" y="424529"/>
            <a:ext cx="12198350" cy="6008941"/>
          </a:xfrm>
          <a:prstGeom prst="rect">
            <a:avLst/>
          </a:prstGeom>
        </p:spPr>
      </p:pic>
    </p:spTree>
    <p:extLst>
      <p:ext uri="{BB962C8B-B14F-4D97-AF65-F5344CB8AC3E}">
        <p14:creationId xmlns:p14="http://schemas.microsoft.com/office/powerpoint/2010/main" val="11969306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8CCBA-9CDE-9DF8-6365-92AE2A84F1B0}"/>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72146827-1C3B-7FD0-F4DF-5E318A5BD299}"/>
              </a:ext>
            </a:extLst>
          </p:cNvPr>
          <p:cNvPicPr>
            <a:picLocks noChangeAspect="1"/>
          </p:cNvPicPr>
          <p:nvPr/>
        </p:nvPicPr>
        <p:blipFill>
          <a:blip r:embed="rId3"/>
          <a:stretch>
            <a:fillRect/>
          </a:stretch>
        </p:blipFill>
        <p:spPr>
          <a:xfrm>
            <a:off x="1839329" y="0"/>
            <a:ext cx="8519692" cy="6858000"/>
          </a:xfrm>
          <a:prstGeom prst="rect">
            <a:avLst/>
          </a:prstGeom>
        </p:spPr>
      </p:pic>
    </p:spTree>
    <p:extLst>
      <p:ext uri="{BB962C8B-B14F-4D97-AF65-F5344CB8AC3E}">
        <p14:creationId xmlns:p14="http://schemas.microsoft.com/office/powerpoint/2010/main" val="6440818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D024B-B897-B9F6-DBFA-49C52F1EC11E}"/>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3D06E2DC-4338-9350-10A7-782748B0BAAA}"/>
              </a:ext>
            </a:extLst>
          </p:cNvPr>
          <p:cNvPicPr>
            <a:picLocks noChangeAspect="1"/>
          </p:cNvPicPr>
          <p:nvPr/>
        </p:nvPicPr>
        <p:blipFill>
          <a:blip r:embed="rId3"/>
          <a:stretch>
            <a:fillRect/>
          </a:stretch>
        </p:blipFill>
        <p:spPr>
          <a:xfrm>
            <a:off x="1839329" y="0"/>
            <a:ext cx="8519692" cy="6858000"/>
          </a:xfrm>
          <a:prstGeom prst="rect">
            <a:avLst/>
          </a:prstGeom>
        </p:spPr>
      </p:pic>
      <p:sp>
        <p:nvSpPr>
          <p:cNvPr id="2" name="Rechthoek 1">
            <a:extLst>
              <a:ext uri="{FF2B5EF4-FFF2-40B4-BE49-F238E27FC236}">
                <a16:creationId xmlns:a16="http://schemas.microsoft.com/office/drawing/2014/main" id="{08899005-DD17-F175-A477-542B0509545F}"/>
              </a:ext>
            </a:extLst>
          </p:cNvPr>
          <p:cNvSpPr/>
          <p:nvPr/>
        </p:nvSpPr>
        <p:spPr>
          <a:xfrm>
            <a:off x="3781425" y="1905000"/>
            <a:ext cx="3924300" cy="314325"/>
          </a:xfrm>
          <a:prstGeom prst="rect">
            <a:avLst/>
          </a:prstGeom>
          <a:noFill/>
          <a:ln w="571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nl-NL"/>
          </a:p>
        </p:txBody>
      </p:sp>
      <p:sp>
        <p:nvSpPr>
          <p:cNvPr id="4" name="Rechthoek 3">
            <a:extLst>
              <a:ext uri="{FF2B5EF4-FFF2-40B4-BE49-F238E27FC236}">
                <a16:creationId xmlns:a16="http://schemas.microsoft.com/office/drawing/2014/main" id="{DCA21202-C40E-DA7D-728B-478AB99F627F}"/>
              </a:ext>
            </a:extLst>
          </p:cNvPr>
          <p:cNvSpPr/>
          <p:nvPr/>
        </p:nvSpPr>
        <p:spPr>
          <a:xfrm>
            <a:off x="3790950" y="3181350"/>
            <a:ext cx="3924300" cy="314325"/>
          </a:xfrm>
          <a:prstGeom prst="rect">
            <a:avLst/>
          </a:prstGeom>
          <a:noFill/>
          <a:ln w="571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nl-NL"/>
          </a:p>
        </p:txBody>
      </p:sp>
    </p:spTree>
    <p:extLst>
      <p:ext uri="{BB962C8B-B14F-4D97-AF65-F5344CB8AC3E}">
        <p14:creationId xmlns:p14="http://schemas.microsoft.com/office/powerpoint/2010/main" val="27439027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D67DCAA1-8C2A-4F09-B599-95496068DD68}"/>
              </a:ext>
            </a:extLst>
          </p:cNvPr>
          <p:cNvSpPr txBox="1">
            <a:spLocks noChangeAspect="1"/>
          </p:cNvSpPr>
          <p:nvPr/>
        </p:nvSpPr>
        <p:spPr>
          <a:xfrm>
            <a:off x="582460" y="1620000"/>
            <a:ext cx="11247589" cy="4860000"/>
          </a:xfrm>
          <a:prstGeom prst="rect">
            <a:avLst/>
          </a:prstGeom>
          <a:noFill/>
          <a:ln>
            <a:noFill/>
          </a:ln>
          <a:effectLst>
            <a:softEdge rad="50800"/>
          </a:effectLst>
        </p:spPr>
        <p:txBody>
          <a:bodyPr wrap="square" tIns="90000" bIns="90000" rtlCol="0">
            <a:noAutofit/>
          </a:bodyPr>
          <a:lstStyle/>
          <a:p>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Het uiteindelijke doel is het opstellen van een energielabel op basis van de NTA 8800, maar hoe doen we dit?</a:t>
            </a:r>
          </a:p>
          <a:p>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85750" indent="-285750">
              <a:buFontTx/>
              <a:buChar char="-"/>
            </a:pPr>
            <a:r>
              <a:rPr lang="nl-NL" sz="1800"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Wat is de uitkomst van deze elementen?</a:t>
            </a:r>
          </a:p>
          <a:p>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Onze rekenmethodiek, de basis rekenmethodiek, levert een EP 2 waarden in kWh/m²/j. Op basis van deze waarden wordt het de energieprestatie van het gebouw in beeld gebracht en wordt er een energielabel aan gekoppeld. </a:t>
            </a:r>
          </a:p>
        </p:txBody>
      </p:sp>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EP-W in een vogelvlucht</a:t>
            </a:r>
          </a:p>
        </p:txBody>
      </p:sp>
    </p:spTree>
    <p:extLst>
      <p:ext uri="{BB962C8B-B14F-4D97-AF65-F5344CB8AC3E}">
        <p14:creationId xmlns:p14="http://schemas.microsoft.com/office/powerpoint/2010/main" val="41640220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D67DCAA1-8C2A-4F09-B599-95496068DD68}"/>
              </a:ext>
            </a:extLst>
          </p:cNvPr>
          <p:cNvSpPr txBox="1">
            <a:spLocks noChangeAspect="1"/>
          </p:cNvSpPr>
          <p:nvPr/>
        </p:nvSpPr>
        <p:spPr>
          <a:xfrm>
            <a:off x="3001811" y="1620000"/>
            <a:ext cx="8640000" cy="4860000"/>
          </a:xfrm>
          <a:prstGeom prst="rect">
            <a:avLst/>
          </a:prstGeom>
          <a:noFill/>
          <a:ln>
            <a:noFill/>
          </a:ln>
          <a:effectLst>
            <a:softEdge rad="50800"/>
          </a:effectLst>
        </p:spPr>
        <p:txBody>
          <a:bodyPr wrap="square" tIns="90000" bIns="90000" rtlCol="0">
            <a:noAutofit/>
          </a:bodyPr>
          <a:lstStyle/>
          <a:p>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Het uiteindelijke doel is het opstellen van een energielabel op basis van de NTA 8800, maar hoe doen we dit?</a:t>
            </a:r>
          </a:p>
          <a:p>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85750" indent="-285750">
              <a:buFontTx/>
              <a:buChar char="-"/>
            </a:pPr>
            <a:r>
              <a:rPr lang="nl-NL" sz="1800"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Wat is de uitkomst van deze elementen?</a:t>
            </a:r>
          </a:p>
          <a:p>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Onze rekenmethodiek, de basis rekenmethodiek, levert een EP 2 waarden in kWh/m²/j. Op basis van deze waarden wordt het de energieprestatie van het gebouw in beeld gebracht en wordt er een energielabel aangekoppeld. </a:t>
            </a:r>
          </a:p>
        </p:txBody>
      </p:sp>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EP-W in een vogelvlucht</a:t>
            </a:r>
          </a:p>
        </p:txBody>
      </p:sp>
      <p:pic>
        <p:nvPicPr>
          <p:cNvPr id="2" name="Afbeelding 1">
            <a:extLst>
              <a:ext uri="{FF2B5EF4-FFF2-40B4-BE49-F238E27FC236}">
                <a16:creationId xmlns:a16="http://schemas.microsoft.com/office/drawing/2014/main" id="{07B82CDD-AE36-4A97-88DC-4EB73F942D20}"/>
              </a:ext>
            </a:extLst>
          </p:cNvPr>
          <p:cNvPicPr>
            <a:picLocks noChangeAspect="1"/>
          </p:cNvPicPr>
          <p:nvPr/>
        </p:nvPicPr>
        <p:blipFill>
          <a:blip r:embed="rId3"/>
          <a:stretch>
            <a:fillRect/>
          </a:stretch>
        </p:blipFill>
        <p:spPr>
          <a:xfrm>
            <a:off x="53336" y="-27029"/>
            <a:ext cx="12118685" cy="6962792"/>
          </a:xfrm>
          <a:prstGeom prst="rect">
            <a:avLst/>
          </a:prstGeom>
        </p:spPr>
      </p:pic>
    </p:spTree>
    <p:extLst>
      <p:ext uri="{BB962C8B-B14F-4D97-AF65-F5344CB8AC3E}">
        <p14:creationId xmlns:p14="http://schemas.microsoft.com/office/powerpoint/2010/main" val="28805755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D67DCAA1-8C2A-4F09-B599-95496068DD68}"/>
              </a:ext>
            </a:extLst>
          </p:cNvPr>
          <p:cNvSpPr txBox="1">
            <a:spLocks noChangeAspect="1"/>
          </p:cNvSpPr>
          <p:nvPr/>
        </p:nvSpPr>
        <p:spPr>
          <a:xfrm>
            <a:off x="3001811" y="1620000"/>
            <a:ext cx="8640000" cy="4860000"/>
          </a:xfrm>
          <a:prstGeom prst="rect">
            <a:avLst/>
          </a:prstGeom>
          <a:noFill/>
          <a:ln>
            <a:noFill/>
          </a:ln>
          <a:effectLst>
            <a:softEdge rad="50800"/>
          </a:effectLst>
        </p:spPr>
        <p:txBody>
          <a:bodyPr wrap="square" tIns="90000" bIns="90000" rtlCol="0">
            <a:noAutofit/>
          </a:bodyPr>
          <a:lstStyle/>
          <a:p>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Het uiteindelijke doel is het opstellen van een energielabel op basis van de NTA 8800, maar hoe doen we dit?</a:t>
            </a:r>
          </a:p>
          <a:p>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85750" indent="-285750">
              <a:buFontTx/>
              <a:buChar char="-"/>
            </a:pPr>
            <a:r>
              <a:rPr lang="nl-NL" sz="1800"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Wat is de uitkomst van deze elementen?</a:t>
            </a:r>
          </a:p>
          <a:p>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Onze rekenmethodiek, de basis rekenmethodiek, levert een EP 2 waarden in kWh/m²/j. Op basis van deze waarden wordt het de energieprestatie van het gebouw in beeld gebracht en wordt er een energielabel aangekoppeld. </a:t>
            </a:r>
          </a:p>
        </p:txBody>
      </p:sp>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EP-W in een vogelvlucht</a:t>
            </a:r>
          </a:p>
        </p:txBody>
      </p:sp>
      <p:pic>
        <p:nvPicPr>
          <p:cNvPr id="2" name="Afbeelding 1">
            <a:extLst>
              <a:ext uri="{FF2B5EF4-FFF2-40B4-BE49-F238E27FC236}">
                <a16:creationId xmlns:a16="http://schemas.microsoft.com/office/drawing/2014/main" id="{07B82CDD-AE36-4A97-88DC-4EB73F942D20}"/>
              </a:ext>
            </a:extLst>
          </p:cNvPr>
          <p:cNvPicPr>
            <a:picLocks noChangeAspect="1"/>
          </p:cNvPicPr>
          <p:nvPr/>
        </p:nvPicPr>
        <p:blipFill>
          <a:blip r:embed="rId3"/>
          <a:stretch>
            <a:fillRect/>
          </a:stretch>
        </p:blipFill>
        <p:spPr>
          <a:xfrm>
            <a:off x="53336" y="-27029"/>
            <a:ext cx="12118685" cy="6962792"/>
          </a:xfrm>
          <a:prstGeom prst="rect">
            <a:avLst/>
          </a:prstGeom>
        </p:spPr>
      </p:pic>
      <p:pic>
        <p:nvPicPr>
          <p:cNvPr id="3" name="Afbeelding 2">
            <a:extLst>
              <a:ext uri="{FF2B5EF4-FFF2-40B4-BE49-F238E27FC236}">
                <a16:creationId xmlns:a16="http://schemas.microsoft.com/office/drawing/2014/main" id="{13098FCC-06A9-4C51-BC38-31683B73F08D}"/>
              </a:ext>
            </a:extLst>
          </p:cNvPr>
          <p:cNvPicPr>
            <a:picLocks noChangeAspect="1"/>
          </p:cNvPicPr>
          <p:nvPr/>
        </p:nvPicPr>
        <p:blipFill>
          <a:blip r:embed="rId4"/>
          <a:stretch>
            <a:fillRect/>
          </a:stretch>
        </p:blipFill>
        <p:spPr>
          <a:xfrm>
            <a:off x="53336" y="3431461"/>
            <a:ext cx="6346442" cy="2109259"/>
          </a:xfrm>
          <a:prstGeom prst="rect">
            <a:avLst/>
          </a:prstGeom>
        </p:spPr>
      </p:pic>
    </p:spTree>
    <p:extLst>
      <p:ext uri="{BB962C8B-B14F-4D97-AF65-F5344CB8AC3E}">
        <p14:creationId xmlns:p14="http://schemas.microsoft.com/office/powerpoint/2010/main" val="23832915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D67DCAA1-8C2A-4F09-B599-95496068DD68}"/>
              </a:ext>
            </a:extLst>
          </p:cNvPr>
          <p:cNvSpPr txBox="1">
            <a:spLocks noChangeAspect="1"/>
          </p:cNvSpPr>
          <p:nvPr/>
        </p:nvSpPr>
        <p:spPr>
          <a:xfrm>
            <a:off x="3001811" y="1620000"/>
            <a:ext cx="8640000" cy="4860000"/>
          </a:xfrm>
          <a:prstGeom prst="rect">
            <a:avLst/>
          </a:prstGeom>
          <a:noFill/>
          <a:ln>
            <a:noFill/>
          </a:ln>
          <a:effectLst>
            <a:softEdge rad="50800"/>
          </a:effectLst>
        </p:spPr>
        <p:txBody>
          <a:bodyPr wrap="square" tIns="90000" bIns="90000" rtlCol="0">
            <a:noAutofit/>
          </a:bodyPr>
          <a:lstStyle/>
          <a:p>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Het uiteindelijke doel is het opstellen van een energielabel op basis van de NTA 8800, maar hoe doen we dit?</a:t>
            </a:r>
          </a:p>
          <a:p>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85750" indent="-285750">
              <a:buFontTx/>
              <a:buChar char="-"/>
            </a:pPr>
            <a:r>
              <a:rPr lang="nl-NL" sz="1800"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Wat is de uitkomst van deze elementen?</a:t>
            </a:r>
          </a:p>
          <a:p>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Onze rekenmethodiek, de basis rekenmethodiek, levert een EP 2 waarden in kWh/m²/j. Op basis van deze waarden wordt het de energieprestatie van het gebouw in beeld gebracht en wordt er een energielabel aangekoppeld. </a:t>
            </a:r>
          </a:p>
        </p:txBody>
      </p:sp>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EP-W in een vogelvlucht</a:t>
            </a:r>
          </a:p>
        </p:txBody>
      </p:sp>
      <p:pic>
        <p:nvPicPr>
          <p:cNvPr id="2" name="Afbeelding 1">
            <a:extLst>
              <a:ext uri="{FF2B5EF4-FFF2-40B4-BE49-F238E27FC236}">
                <a16:creationId xmlns:a16="http://schemas.microsoft.com/office/drawing/2014/main" id="{07B82CDD-AE36-4A97-88DC-4EB73F942D20}"/>
              </a:ext>
            </a:extLst>
          </p:cNvPr>
          <p:cNvPicPr>
            <a:picLocks noChangeAspect="1"/>
          </p:cNvPicPr>
          <p:nvPr/>
        </p:nvPicPr>
        <p:blipFill>
          <a:blip r:embed="rId3"/>
          <a:stretch>
            <a:fillRect/>
          </a:stretch>
        </p:blipFill>
        <p:spPr>
          <a:xfrm>
            <a:off x="53336" y="-27029"/>
            <a:ext cx="12118685" cy="6962792"/>
          </a:xfrm>
          <a:prstGeom prst="rect">
            <a:avLst/>
          </a:prstGeom>
        </p:spPr>
      </p:pic>
      <p:pic>
        <p:nvPicPr>
          <p:cNvPr id="4" name="Afbeelding 3">
            <a:extLst>
              <a:ext uri="{FF2B5EF4-FFF2-40B4-BE49-F238E27FC236}">
                <a16:creationId xmlns:a16="http://schemas.microsoft.com/office/drawing/2014/main" id="{9281C808-E412-4CBE-95A5-A7149371D46B}"/>
              </a:ext>
            </a:extLst>
          </p:cNvPr>
          <p:cNvPicPr>
            <a:picLocks noChangeAspect="1"/>
          </p:cNvPicPr>
          <p:nvPr/>
        </p:nvPicPr>
        <p:blipFill>
          <a:blip r:embed="rId4"/>
          <a:stretch>
            <a:fillRect/>
          </a:stretch>
        </p:blipFill>
        <p:spPr>
          <a:xfrm>
            <a:off x="4509031" y="2142389"/>
            <a:ext cx="7835610" cy="3832898"/>
          </a:xfrm>
          <a:prstGeom prst="rect">
            <a:avLst/>
          </a:prstGeom>
        </p:spPr>
      </p:pic>
    </p:spTree>
    <p:extLst>
      <p:ext uri="{BB962C8B-B14F-4D97-AF65-F5344CB8AC3E}">
        <p14:creationId xmlns:p14="http://schemas.microsoft.com/office/powerpoint/2010/main" val="3272631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9679B5AC-FD9B-4A6D-B6A0-0F9D652E897C}"/>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Even voorstellen</a:t>
            </a:r>
          </a:p>
        </p:txBody>
      </p:sp>
      <p:sp>
        <p:nvSpPr>
          <p:cNvPr id="7" name="TextBox 11">
            <a:extLst>
              <a:ext uri="{FF2B5EF4-FFF2-40B4-BE49-F238E27FC236}">
                <a16:creationId xmlns:a16="http://schemas.microsoft.com/office/drawing/2014/main" id="{D67DCAA1-8C2A-4F09-B599-95496068DD68}"/>
              </a:ext>
            </a:extLst>
          </p:cNvPr>
          <p:cNvSpPr txBox="1">
            <a:spLocks noChangeAspect="1"/>
          </p:cNvSpPr>
          <p:nvPr/>
        </p:nvSpPr>
        <p:spPr>
          <a:xfrm>
            <a:off x="3001811" y="1620000"/>
            <a:ext cx="8640000" cy="4860000"/>
          </a:xfrm>
          <a:prstGeom prst="rect">
            <a:avLst/>
          </a:prstGeom>
          <a:noFill/>
          <a:ln>
            <a:noFill/>
          </a:ln>
          <a:effectLst>
            <a:softEdge rad="50800"/>
          </a:effectLst>
        </p:spPr>
        <p:txBody>
          <a:bodyPr wrap="square" tIns="90000" bIns="90000" rtlCol="0">
            <a:noAutofit/>
          </a:bodyPr>
          <a:lstStyle/>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Wie bent u</a:t>
            </a:r>
          </a:p>
          <a:p>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Wat is uw functie, wat zijn uw werkzaamheden en wat is uw ervaring op dit gebied  </a:t>
            </a:r>
          </a:p>
          <a:p>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Wat is uw verwachting van de cursus en wat is uw doel van het volgen van de cursus?</a:t>
            </a:r>
          </a:p>
          <a:p>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498350" y="1620000"/>
            <a:ext cx="215822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Wat:</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25933227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1026" name="Picture 2">
            <a:extLst>
              <a:ext uri="{FF2B5EF4-FFF2-40B4-BE49-F238E27FC236}">
                <a16:creationId xmlns:a16="http://schemas.microsoft.com/office/drawing/2014/main" id="{A39F19FE-127E-4736-9870-0DC9A20459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102"/>
          <a:stretch/>
        </p:blipFill>
        <p:spPr bwMode="auto">
          <a:xfrm>
            <a:off x="297712" y="1471144"/>
            <a:ext cx="3775852" cy="48109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1">
            <a:extLst>
              <a:ext uri="{FF2B5EF4-FFF2-40B4-BE49-F238E27FC236}">
                <a16:creationId xmlns:a16="http://schemas.microsoft.com/office/drawing/2014/main" id="{650896DE-60A2-4D32-ABC7-1D5493AC45DA}"/>
              </a:ext>
            </a:extLst>
          </p:cNvPr>
          <p:cNvSpPr txBox="1">
            <a:spLocks noChangeAspect="1"/>
          </p:cNvSpPr>
          <p:nvPr/>
        </p:nvSpPr>
        <p:spPr>
          <a:xfrm>
            <a:off x="4357991" y="1620000"/>
            <a:ext cx="7283820" cy="4860000"/>
          </a:xfrm>
          <a:prstGeom prst="rect">
            <a:avLst/>
          </a:prstGeom>
          <a:noFill/>
          <a:ln>
            <a:noFill/>
          </a:ln>
          <a:effectLst>
            <a:softEdge rad="50800"/>
          </a:effectLst>
        </p:spPr>
        <p:txBody>
          <a:bodyPr wrap="square" tIns="90000" bIns="90000" rtlCol="0">
            <a:noAutofit/>
          </a:bodyPr>
          <a:lstStyle/>
          <a:p>
            <a:pPr lvl="1"/>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Hier draait het allemaal om: </a:t>
            </a:r>
          </a:p>
          <a:p>
            <a:pPr lvl="1"/>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lvl="1"/>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ISSO publicatie 82.1 (methode 2020 – 6</a:t>
            </a:r>
            <a:r>
              <a:rPr lang="nl-NL" sz="2000" b="1" baseline="30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a:t>
            </a: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druk)</a:t>
            </a:r>
          </a:p>
          <a:p>
            <a:pPr lvl="1"/>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lvl="1"/>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Heel belangrijk om te beseffen: </a:t>
            </a:r>
          </a:p>
          <a:p>
            <a:pPr lvl="1"/>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lvl="1"/>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EP-W is een </a:t>
            </a: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theoretische</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methodiek om inzicht te krijgen in het energieverbruik van woningen en om woningen onderling met elkaar te vergelijken. </a:t>
            </a:r>
          </a:p>
          <a:p>
            <a:pPr lvl="1"/>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lvl="1"/>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Er komen heel veel situaties waarbij de praktijk en ervaring enorm gaan afwijken van de theorie.</a:t>
            </a:r>
          </a:p>
          <a:p>
            <a:pPr lvl="1"/>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lvl="1"/>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THEORIE IS LEIDEND</a:t>
            </a:r>
          </a:p>
        </p:txBody>
      </p:sp>
    </p:spTree>
    <p:extLst>
      <p:ext uri="{BB962C8B-B14F-4D97-AF65-F5344CB8AC3E}">
        <p14:creationId xmlns:p14="http://schemas.microsoft.com/office/powerpoint/2010/main" val="32150506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D67DCAA1-8C2A-4F09-B599-95496068DD68}"/>
              </a:ext>
            </a:extLst>
          </p:cNvPr>
          <p:cNvSpPr txBox="1">
            <a:spLocks noChangeAspect="1"/>
          </p:cNvSpPr>
          <p:nvPr/>
        </p:nvSpPr>
        <p:spPr>
          <a:xfrm>
            <a:off x="3001811" y="1620000"/>
            <a:ext cx="8640000" cy="4860000"/>
          </a:xfrm>
          <a:prstGeom prst="rect">
            <a:avLst/>
          </a:prstGeom>
          <a:noFill/>
          <a:ln>
            <a:noFill/>
          </a:ln>
          <a:effectLst>
            <a:softEdge rad="50800"/>
          </a:effectLst>
        </p:spPr>
        <p:txBody>
          <a:bodyPr wrap="square" tIns="90000" bIns="90000" rtlCol="0">
            <a:noAutofit/>
          </a:bodyPr>
          <a:lstStyle/>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Inleiding</a:t>
            </a: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Energieprestatie</a:t>
            </a: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Indicatoren</a:t>
            </a: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Standaard omstandigheden</a:t>
            </a: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Werkzaamheden EP-W adviseur</a:t>
            </a: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Gebouwbegrenzing en indeling</a:t>
            </a: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Algemene gegevens</a:t>
            </a: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Bouwkundige gegevens</a:t>
            </a: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Ruimteverwarming</a:t>
            </a: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Ruimtekoeling</a:t>
            </a: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Bevochtiging en </a:t>
            </a:r>
            <a:r>
              <a:rPr lang="nl-NL" sz="18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ontvochtiging</a:t>
            </a: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 Tapwater</a:t>
            </a: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Verlichtingsinstallaties</a:t>
            </a:r>
          </a:p>
          <a:p>
            <a:pPr lvl="1"/>
            <a:r>
              <a:rPr lang="nl-NL" sz="18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Gebouwgebonden</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energieproductie</a:t>
            </a:r>
          </a:p>
          <a:p>
            <a:pPr lvl="1"/>
            <a:r>
              <a:rPr lang="nl-NL" sz="18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Representatieve woningen</a:t>
            </a:r>
          </a:p>
        </p:txBody>
      </p:sp>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	</a:t>
            </a: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2	</a:t>
            </a: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3	</a:t>
            </a: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4	</a:t>
            </a: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5	</a:t>
            </a: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6	</a:t>
            </a: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7	</a:t>
            </a: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8	</a:t>
            </a: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9</a:t>
            </a:r>
            <a:r>
              <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10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11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12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13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14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15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16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17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46E09823-E74B-B816-4C5F-7093B89857AF}"/>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pic>
        <p:nvPicPr>
          <p:cNvPr id="3" name="Afbeelding 2">
            <a:extLst>
              <a:ext uri="{FF2B5EF4-FFF2-40B4-BE49-F238E27FC236}">
                <a16:creationId xmlns:a16="http://schemas.microsoft.com/office/drawing/2014/main" id="{516368B6-F018-5E37-6408-B10074A344C6}"/>
              </a:ext>
            </a:extLst>
          </p:cNvPr>
          <p:cNvPicPr>
            <a:picLocks noChangeAspect="1"/>
          </p:cNvPicPr>
          <p:nvPr/>
        </p:nvPicPr>
        <p:blipFill>
          <a:blip r:embed="rId3"/>
          <a:stretch>
            <a:fillRect/>
          </a:stretch>
        </p:blipFill>
        <p:spPr>
          <a:xfrm>
            <a:off x="9595940" y="1209475"/>
            <a:ext cx="2391109" cy="3448531"/>
          </a:xfrm>
          <a:prstGeom prst="rect">
            <a:avLst/>
          </a:prstGeom>
        </p:spPr>
      </p:pic>
    </p:spTree>
    <p:extLst>
      <p:ext uri="{BB962C8B-B14F-4D97-AF65-F5344CB8AC3E}">
        <p14:creationId xmlns:p14="http://schemas.microsoft.com/office/powerpoint/2010/main" val="41016640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D67DCAA1-8C2A-4F09-B599-95496068DD68}"/>
              </a:ext>
            </a:extLst>
          </p:cNvPr>
          <p:cNvSpPr txBox="1">
            <a:spLocks noChangeAspect="1"/>
          </p:cNvSpPr>
          <p:nvPr/>
        </p:nvSpPr>
        <p:spPr>
          <a:xfrm>
            <a:off x="3001811" y="1620000"/>
            <a:ext cx="8640000" cy="4860000"/>
          </a:xfrm>
          <a:prstGeom prst="rect">
            <a:avLst/>
          </a:prstGeom>
          <a:noFill/>
          <a:ln>
            <a:noFill/>
          </a:ln>
          <a:effectLst>
            <a:softEdge rad="50800"/>
          </a:effectLst>
        </p:spPr>
        <p:txBody>
          <a:bodyPr wrap="square" tIns="90000" bIns="90000" rtlCol="0">
            <a:noAutofit/>
          </a:bodyPr>
          <a:lstStyle/>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Inleiding</a:t>
            </a: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Energieprestatie</a:t>
            </a: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Indicatoren</a:t>
            </a: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Standaard omstandigheden</a:t>
            </a: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Werkzaamheden EP-W adviseur</a:t>
            </a: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Gebouwbegrenzing en indeling</a:t>
            </a: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Algemene gegevens</a:t>
            </a: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Bouwkundige gegevens</a:t>
            </a: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Ruimteverwarming</a:t>
            </a: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Ruimtekoeling</a:t>
            </a: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Bevochtiging en </a:t>
            </a:r>
            <a:r>
              <a:rPr lang="nl-NL" sz="18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ontvochtiging</a:t>
            </a: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 Tapwater</a:t>
            </a: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Verlichtingsinstallaties</a:t>
            </a:r>
          </a:p>
          <a:p>
            <a:pPr lvl="1"/>
            <a:r>
              <a:rPr lang="nl-NL" sz="18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Gebouwgebonden</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energieproductie</a:t>
            </a:r>
          </a:p>
          <a:p>
            <a:pPr lvl="1"/>
            <a:r>
              <a:rPr lang="nl-NL" sz="18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Representatieve woningen</a:t>
            </a:r>
          </a:p>
        </p:txBody>
      </p:sp>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	</a:t>
            </a: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2	</a:t>
            </a: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3	</a:t>
            </a: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4	</a:t>
            </a: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5	</a:t>
            </a: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6	</a:t>
            </a: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7	</a:t>
            </a: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8	</a:t>
            </a: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9</a:t>
            </a:r>
            <a:r>
              <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10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11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12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13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14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15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16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17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46E09823-E74B-B816-4C5F-7093B89857AF}"/>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pic>
        <p:nvPicPr>
          <p:cNvPr id="3" name="Afbeelding 2">
            <a:extLst>
              <a:ext uri="{FF2B5EF4-FFF2-40B4-BE49-F238E27FC236}">
                <a16:creationId xmlns:a16="http://schemas.microsoft.com/office/drawing/2014/main" id="{516368B6-F018-5E37-6408-B10074A344C6}"/>
              </a:ext>
            </a:extLst>
          </p:cNvPr>
          <p:cNvPicPr>
            <a:picLocks noChangeAspect="1"/>
          </p:cNvPicPr>
          <p:nvPr/>
        </p:nvPicPr>
        <p:blipFill>
          <a:blip r:embed="rId3"/>
          <a:stretch>
            <a:fillRect/>
          </a:stretch>
        </p:blipFill>
        <p:spPr>
          <a:xfrm>
            <a:off x="9595940" y="1209475"/>
            <a:ext cx="2391109" cy="3448531"/>
          </a:xfrm>
          <a:prstGeom prst="rect">
            <a:avLst/>
          </a:prstGeom>
        </p:spPr>
      </p:pic>
      <p:sp>
        <p:nvSpPr>
          <p:cNvPr id="4" name="Pijl: rechts 3">
            <a:extLst>
              <a:ext uri="{FF2B5EF4-FFF2-40B4-BE49-F238E27FC236}">
                <a16:creationId xmlns:a16="http://schemas.microsoft.com/office/drawing/2014/main" id="{190BE75F-2723-A786-B3BB-D25DDAC08297}"/>
              </a:ext>
            </a:extLst>
          </p:cNvPr>
          <p:cNvSpPr/>
          <p:nvPr/>
        </p:nvSpPr>
        <p:spPr>
          <a:xfrm>
            <a:off x="2613218" y="3124009"/>
            <a:ext cx="819926" cy="21954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 name="Pijl: rechts 4">
            <a:extLst>
              <a:ext uri="{FF2B5EF4-FFF2-40B4-BE49-F238E27FC236}">
                <a16:creationId xmlns:a16="http://schemas.microsoft.com/office/drawing/2014/main" id="{F05C04A6-550D-965E-084A-BDA19481E5F7}"/>
              </a:ext>
            </a:extLst>
          </p:cNvPr>
          <p:cNvSpPr/>
          <p:nvPr/>
        </p:nvSpPr>
        <p:spPr>
          <a:xfrm>
            <a:off x="8928807" y="2162284"/>
            <a:ext cx="819926" cy="21954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705450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8B2FB7D8-4678-C947-2A88-343BDF065885}"/>
              </a:ext>
            </a:extLst>
          </p:cNvPr>
          <p:cNvGraphicFramePr/>
          <p:nvPr/>
        </p:nvGraphicFramePr>
        <p:xfrm>
          <a:off x="2097723" y="330228"/>
          <a:ext cx="9035332" cy="6197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182163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8B2FB7D8-4678-C947-2A88-343BDF065885}"/>
              </a:ext>
            </a:extLst>
          </p:cNvPr>
          <p:cNvGraphicFramePr/>
          <p:nvPr/>
        </p:nvGraphicFramePr>
        <p:xfrm>
          <a:off x="2097723" y="330228"/>
          <a:ext cx="9035332" cy="6197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hthoek 1">
            <a:extLst>
              <a:ext uri="{FF2B5EF4-FFF2-40B4-BE49-F238E27FC236}">
                <a16:creationId xmlns:a16="http://schemas.microsoft.com/office/drawing/2014/main" id="{CCD83CD0-61AC-DADD-7E39-D76A8E1AEE43}"/>
              </a:ext>
            </a:extLst>
          </p:cNvPr>
          <p:cNvSpPr/>
          <p:nvPr/>
        </p:nvSpPr>
        <p:spPr>
          <a:xfrm>
            <a:off x="3476626" y="676276"/>
            <a:ext cx="6624002" cy="971550"/>
          </a:xfrm>
          <a:prstGeom prst="rect">
            <a:avLst/>
          </a:prstGeom>
          <a:noFill/>
          <a:ln w="762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nl-NL"/>
          </a:p>
        </p:txBody>
      </p:sp>
    </p:spTree>
    <p:extLst>
      <p:ext uri="{BB962C8B-B14F-4D97-AF65-F5344CB8AC3E}">
        <p14:creationId xmlns:p14="http://schemas.microsoft.com/office/powerpoint/2010/main" val="9420491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D67DCAA1-8C2A-4F09-B599-95496068DD68}"/>
              </a:ext>
            </a:extLst>
          </p:cNvPr>
          <p:cNvSpPr txBox="1">
            <a:spLocks noChangeAspect="1"/>
          </p:cNvSpPr>
          <p:nvPr/>
        </p:nvSpPr>
        <p:spPr>
          <a:xfrm>
            <a:off x="2972628" y="1620000"/>
            <a:ext cx="8640000" cy="4860000"/>
          </a:xfrm>
          <a:prstGeom prst="rect">
            <a:avLst/>
          </a:prstGeom>
          <a:noFill/>
          <a:ln>
            <a:noFill/>
          </a:ln>
          <a:effectLst>
            <a:softEdge rad="50800"/>
          </a:effectLst>
        </p:spPr>
        <p:txBody>
          <a:bodyPr wrap="square" tIns="90000" bIns="90000" rtlCol="0">
            <a:noAutofit/>
          </a:bodyPr>
          <a:lstStyle/>
          <a:p>
            <a:pPr fontAlgn="t"/>
            <a:r>
              <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Thermische zone </a:t>
            </a:r>
          </a:p>
          <a:p>
            <a:pPr fontAlgn="t"/>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Gebouw of groep gebouwdelen waarvoor de energieprestatie wordt berekend.</a:t>
            </a:r>
          </a:p>
          <a:p>
            <a:pPr fontAlgn="t"/>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800" b="1"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Klimatiseringszone</a:t>
            </a:r>
            <a:r>
              <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a:p>
            <a:pPr fontAlgn="t"/>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Deel van een gebouw met dezelfde </a:t>
            </a:r>
            <a:r>
              <a:rPr lang="nl-NL" sz="18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klimatiseringssystemen</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of combinatie van </a:t>
            </a:r>
            <a:r>
              <a:rPr lang="nl-NL" sz="18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klimatiseringssystemen</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t>
            </a:r>
          </a:p>
          <a:p>
            <a:pPr fontAlgn="t"/>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Rekenzone </a:t>
            </a:r>
          </a:p>
          <a:p>
            <a:pPr fontAlgn="t"/>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Gebouw of gedeelte van een gebouw dat voor de berekening van het energiegebruik voor verwarming, koeling, bevochtiging en ventilatie als één geheel moet worden beschouwd.</a:t>
            </a:r>
          </a:p>
          <a:p>
            <a:pPr fontAlgn="t"/>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Gebruiksoppervlakte (GBO)</a:t>
            </a:r>
          </a:p>
          <a:p>
            <a:pPr fontAlgn="t"/>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Oppervlakte van een ruimte of van een groep van ruimten, gemeten op vloerniveau tussen de opgaande scheidingsconstructies, die de desbetreffende ruimte of groep van ruimten omhullen, zoals uitgewerkt in paragraaf 4.5 van NEN 2580:2007.</a:t>
            </a:r>
          </a:p>
        </p:txBody>
      </p:sp>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Begrippen:</a:t>
            </a:r>
          </a:p>
        </p:txBody>
      </p:sp>
      <p:sp>
        <p:nvSpPr>
          <p:cNvPr id="2" name="Tekstvak 1">
            <a:extLst>
              <a:ext uri="{FF2B5EF4-FFF2-40B4-BE49-F238E27FC236}">
                <a16:creationId xmlns:a16="http://schemas.microsoft.com/office/drawing/2014/main" id="{236EE196-3CC0-FF6C-6F6E-0747AFCC91AA}"/>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6086642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516AF3A6-3615-4B72-BF75-E65EA86607BE}"/>
              </a:ext>
            </a:extLst>
          </p:cNvPr>
          <p:cNvGraphicFramePr/>
          <p:nvPr>
            <p:extLst>
              <p:ext uri="{D42A27DB-BD31-4B8C-83A1-F6EECF244321}">
                <p14:modId xmlns:p14="http://schemas.microsoft.com/office/powerpoint/2010/main" val="3596863566"/>
              </p:ext>
            </p:extLst>
          </p:nvPr>
        </p:nvGraphicFramePr>
        <p:xfrm>
          <a:off x="2656573" y="1190203"/>
          <a:ext cx="8132233" cy="54214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kstvak 1">
            <a:extLst>
              <a:ext uri="{FF2B5EF4-FFF2-40B4-BE49-F238E27FC236}">
                <a16:creationId xmlns:a16="http://schemas.microsoft.com/office/drawing/2014/main" id="{BC8E2499-361F-6F9C-BD69-BED535D8B64E}"/>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5402814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516AF3A6-3615-4B72-BF75-E65EA86607BE}"/>
              </a:ext>
            </a:extLst>
          </p:cNvPr>
          <p:cNvGraphicFramePr/>
          <p:nvPr/>
        </p:nvGraphicFramePr>
        <p:xfrm>
          <a:off x="2656573" y="1190203"/>
          <a:ext cx="8132233" cy="54214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Pijl: rechts 1">
            <a:extLst>
              <a:ext uri="{FF2B5EF4-FFF2-40B4-BE49-F238E27FC236}">
                <a16:creationId xmlns:a16="http://schemas.microsoft.com/office/drawing/2014/main" id="{28ED8B15-8593-2C76-E50F-41C699012C9C}"/>
              </a:ext>
            </a:extLst>
          </p:cNvPr>
          <p:cNvSpPr/>
          <p:nvPr/>
        </p:nvSpPr>
        <p:spPr>
          <a:xfrm>
            <a:off x="585336" y="2933701"/>
            <a:ext cx="1600200" cy="5715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555F2E24-375B-D3F0-6A44-8EAC040052D0}"/>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5170172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D67DCAA1-8C2A-4F09-B599-95496068DD68}"/>
              </a:ext>
            </a:extLst>
          </p:cNvPr>
          <p:cNvSpPr txBox="1">
            <a:spLocks noChangeAspect="1"/>
          </p:cNvSpPr>
          <p:nvPr/>
        </p:nvSpPr>
        <p:spPr>
          <a:xfrm>
            <a:off x="2972628" y="1620000"/>
            <a:ext cx="8640000"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Bepaling van de thermische zone</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Er zijn ruimtes die: </a:t>
            </a:r>
          </a:p>
          <a:p>
            <a:pPr marL="342900" indent="-342900" fontAlgn="t">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Altijd tot de thermische zone behoren</a:t>
            </a:r>
          </a:p>
          <a:p>
            <a:pPr marL="342900" indent="-342900" fontAlgn="t">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Nooit tot de thermische zone behoren</a:t>
            </a:r>
          </a:p>
          <a:p>
            <a:pPr marL="342900" indent="-342900" fontAlgn="t">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Ruimtes die soms tot de thermische zone behoren (overige ruimtes)</a:t>
            </a:r>
          </a:p>
        </p:txBody>
      </p:sp>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45A0ACB4-B886-C55D-3272-6F1FBFAD4635}"/>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0110390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D67DCAA1-8C2A-4F09-B599-95496068DD68}"/>
              </a:ext>
            </a:extLst>
          </p:cNvPr>
          <p:cNvSpPr txBox="1">
            <a:spLocks noChangeAspect="1"/>
          </p:cNvSpPr>
          <p:nvPr/>
        </p:nvSpPr>
        <p:spPr>
          <a:xfrm>
            <a:off x="2972628" y="1620000"/>
            <a:ext cx="8640000" cy="4860000"/>
          </a:xfrm>
          <a:prstGeom prst="rect">
            <a:avLst/>
          </a:prstGeom>
          <a:noFill/>
          <a:ln>
            <a:noFill/>
          </a:ln>
          <a:effectLst>
            <a:softEdge rad="50800"/>
          </a:effectLst>
        </p:spPr>
        <p:txBody>
          <a:bodyPr wrap="square" tIns="90000" bIns="90000" rtlCol="0">
            <a:noAutofit/>
          </a:bodyPr>
          <a:lstStyle/>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Verblijfruimtes zoals: woonkamers, keukens, slaapkamers, werkkamers</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Toiletten;</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Badkamers;</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Een beloopbare zolder met een minimale hoogte van 1,5 meter die met een vaste trap bereikbaar is;</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Inpandige meterkasten en inpandige kelderkasten;</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Niet-gemeenschappelijke verkeersroutes behorend tot de betreffende woning (gangen, hallen, overlopen), ook als deze leiden naar een ruimte die niet tot de thermische zone hoort;</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Opgang (niet-gemeenschappelijke) achter de voordeur van de betreffende bovenwoning;</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Privé zwembad in een woning</a:t>
            </a:r>
          </a:p>
        </p:txBody>
      </p:sp>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Uitsluitingen en behoren </a:t>
            </a:r>
            <a:r>
              <a:rPr lang="nl-NL" sz="2000" b="1" u="sng"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altijd</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tot de thermische zone</a:t>
            </a:r>
          </a:p>
        </p:txBody>
      </p:sp>
      <p:sp>
        <p:nvSpPr>
          <p:cNvPr id="2" name="Tekstvak 1">
            <a:extLst>
              <a:ext uri="{FF2B5EF4-FFF2-40B4-BE49-F238E27FC236}">
                <a16:creationId xmlns:a16="http://schemas.microsoft.com/office/drawing/2014/main" id="{FD107836-3E69-838B-AF7A-614362922FAE}"/>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627146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9679B5AC-FD9B-4A6D-B6A0-0F9D652E897C}"/>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Opzet cursus </a:t>
            </a:r>
          </a:p>
        </p:txBody>
      </p:sp>
      <p:sp>
        <p:nvSpPr>
          <p:cNvPr id="7" name="TextBox 11">
            <a:extLst>
              <a:ext uri="{FF2B5EF4-FFF2-40B4-BE49-F238E27FC236}">
                <a16:creationId xmlns:a16="http://schemas.microsoft.com/office/drawing/2014/main" id="{D67DCAA1-8C2A-4F09-B599-95496068DD68}"/>
              </a:ext>
            </a:extLst>
          </p:cNvPr>
          <p:cNvSpPr txBox="1">
            <a:spLocks noChangeAspect="1"/>
          </p:cNvSpPr>
          <p:nvPr/>
        </p:nvSpPr>
        <p:spPr>
          <a:xfrm>
            <a:off x="630086" y="1620000"/>
            <a:ext cx="10780864" cy="4860000"/>
          </a:xfrm>
          <a:prstGeom prst="rect">
            <a:avLst/>
          </a:prstGeom>
          <a:noFill/>
          <a:ln>
            <a:noFill/>
          </a:ln>
          <a:effectLst>
            <a:softEdge rad="50800"/>
          </a:effectLst>
        </p:spPr>
        <p:txBody>
          <a:bodyPr wrap="square" tIns="90000" bIns="90000" rtlCol="0">
            <a:noAutofit/>
          </a:bodyPr>
          <a:lstStyle/>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Doel: Voldoende kennis om de EP-W basismethodiek cursus te behalen</a:t>
            </a:r>
          </a:p>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hlinkClick r:id="rId3"/>
              </a:rPr>
              <a:t>https://cito.nl/media/jrgl0ve5/cito-eindtermen-en-toetsmatrijs-nta-basis-en-detail-woningen.pdf</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Examen bestaat uit 4 modules (detail bestaat uit 5 onderdelen): </a:t>
            </a:r>
          </a:p>
          <a:p>
            <a:pPr marL="342900" indent="-342900">
              <a:buFont typeface="Arial" panose="020B0604020202020204" pitchFamily="34" charset="0"/>
              <a:buChar char="•"/>
            </a:pP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Module 1</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Meerkeuze, kennis van de energieprestatiemethodiek en opnameprotocollen. </a:t>
            </a:r>
          </a:p>
          <a:p>
            <a:pPr marL="819302" lvl="1" indent="-342900">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Duur 90 minuten. </a:t>
            </a:r>
          </a:p>
          <a:p>
            <a:pPr marL="819302" lvl="1" indent="-342900">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Cesuur 30 van 40. </a:t>
            </a:r>
          </a:p>
          <a:p>
            <a:pPr marL="819302" lvl="1" indent="-342900">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Openboek tentamen (ISSO 82.1 en BRL 9500-W wordt ter beschikking gesteld) </a:t>
            </a:r>
          </a:p>
          <a:p>
            <a:pPr lvl="1"/>
            <a:endParaRPr lang="nl-NL" sz="2000" i="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a:buFont typeface="Arial" panose="020B0604020202020204" pitchFamily="34" charset="0"/>
              <a:buChar char="•"/>
            </a:pP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Module 2</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Gebouw schematiseren (Gebouw &gt; rekenzone)         </a:t>
            </a:r>
          </a:p>
          <a:p>
            <a:pPr marL="819302" lvl="1" indent="-342900">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Duur 90 minuten. </a:t>
            </a:r>
          </a:p>
          <a:p>
            <a:pPr marL="819302" lvl="1" indent="-342900">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Cesuur 23 van 27.</a:t>
            </a:r>
          </a:p>
          <a:p>
            <a:pPr marL="819302" lvl="1" indent="-342900">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Openboek tentamen (ISSO 82.1 en BRL 9500-W wordt ter beschikking gesteld) </a:t>
            </a:r>
          </a:p>
          <a:p>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29822078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D67DCAA1-8C2A-4F09-B599-95496068DD68}"/>
              </a:ext>
            </a:extLst>
          </p:cNvPr>
          <p:cNvSpPr txBox="1">
            <a:spLocks noChangeAspect="1"/>
          </p:cNvSpPr>
          <p:nvPr/>
        </p:nvSpPr>
        <p:spPr>
          <a:xfrm>
            <a:off x="2972628" y="1620000"/>
            <a:ext cx="8640000"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Aanvullende opmerkingen: </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Kelderkasten zijn vanuit de woning bereikbare kasten (bijvoorbeeld gelegen onder de trap) die maximaal een oppervlak hebben van 4 m² en waarvan het hoogteverschil tussen de aangrenzende vloer van de woning en de vloer van de kelderkast maximaal 150 cm bedraagt. Is de kelderkast dieper dan 150 cm en/of groter dan 4 m², dan is er sprake van een kelder;</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Inpandige meterkasten zijn meterkasten die vanuit de woning bereikbaar zijn;</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Vlizotrap geldt niet als vaste trap.</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Een privé zwembad in de woning hoort bij de woning. De betreffende ruimte is een verblijfsruimte die behoort tot de woonfunctie. Een zwembad voor commercieel gebruik heeft een sportfunctie (utiliteit).</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Het werkelijk gebruik ten tijde van de opname is leidend voor de bepaling van het soort ruimte. Als een voormalige garage (inclusief klimaatinstallaties) omgebouwd is tot slaapkamer, dan geldt deze als slaapkamer. Als er alleen een bed staat, dan blijft het een garage.</a:t>
            </a:r>
          </a:p>
        </p:txBody>
      </p:sp>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Uitsluitingen en behoren </a:t>
            </a:r>
            <a:r>
              <a:rPr lang="nl-NL" sz="2000" b="1" u="sng"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altijd</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tot de thermische zone</a:t>
            </a:r>
          </a:p>
        </p:txBody>
      </p:sp>
      <p:sp>
        <p:nvSpPr>
          <p:cNvPr id="2" name="Tekstvak 1">
            <a:extLst>
              <a:ext uri="{FF2B5EF4-FFF2-40B4-BE49-F238E27FC236}">
                <a16:creationId xmlns:a16="http://schemas.microsoft.com/office/drawing/2014/main" id="{B7DFFDEC-61AD-5636-E34B-854925671045}"/>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406114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D67DCAA1-8C2A-4F09-B599-95496068DD68}"/>
              </a:ext>
            </a:extLst>
          </p:cNvPr>
          <p:cNvSpPr txBox="1">
            <a:spLocks noChangeAspect="1"/>
          </p:cNvSpPr>
          <p:nvPr/>
        </p:nvSpPr>
        <p:spPr>
          <a:xfrm>
            <a:off x="2972628" y="1620000"/>
            <a:ext cx="8640000" cy="4860000"/>
          </a:xfrm>
          <a:prstGeom prst="rect">
            <a:avLst/>
          </a:prstGeom>
          <a:noFill/>
          <a:ln>
            <a:noFill/>
          </a:ln>
          <a:effectLst>
            <a:softEdge rad="50800"/>
          </a:effectLst>
        </p:spPr>
        <p:txBody>
          <a:bodyPr wrap="square" tIns="90000" bIns="90000" rtlCol="0">
            <a:noAutofit/>
          </a:bodyPr>
          <a:lstStyle/>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Gemeenschappelijke ruimten in het appartementencomplex behoren nooit tot de rekenzone van de afzonderlijke woningen;</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Ruimten met een industriefunctie;</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Sterk geventileerde ruimten (de liftschachten in een woongebouw worden niet als sterk geventileerde ruimte beschouwd, maar als 'overige ruimte'; zie paragraaf 7.1.2);</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Ruimten die met een of meer niet-afsluitbare openingen, met een oppervlakte van in totaal tenminste 0,2 m², in verbinding staan met de buitenlucht;</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Stallingsruimten voor motorvoertuigen, garages;</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Groepen van bergingen (inclusief toegangsgangen) in een woongebouw of combinatiegebouw;</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Technische ruimten die meer dan 500 m²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energieprestatieplichtig</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gebruiksoppervlak voorzien van verwarming / koeling / ventilatie / warm tapwater.</a:t>
            </a: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Uitsluitingen en behoren </a:t>
            </a:r>
            <a:r>
              <a:rPr lang="nl-NL" sz="2000" b="1" u="sng" dirty="0">
                <a:solidFill>
                  <a:srgbClr val="970026"/>
                </a:solidFill>
                <a:latin typeface="Verdana Pro Light" panose="020B0304030504040204" pitchFamily="34" charset="0"/>
                <a:ea typeface="Roboto Light" panose="02000000000000000000" pitchFamily="2" charset="0"/>
                <a:cs typeface="Gisha" panose="020B0502040204020203" pitchFamily="34" charset="-79"/>
              </a:rPr>
              <a:t>nooit</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tot de thermische zone</a:t>
            </a:r>
          </a:p>
        </p:txBody>
      </p:sp>
      <p:sp>
        <p:nvSpPr>
          <p:cNvPr id="2" name="Tekstvak 1">
            <a:extLst>
              <a:ext uri="{FF2B5EF4-FFF2-40B4-BE49-F238E27FC236}">
                <a16:creationId xmlns:a16="http://schemas.microsoft.com/office/drawing/2014/main" id="{4697B491-FC9A-113F-4129-CA829033CB51}"/>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41909730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D67DCAA1-8C2A-4F09-B599-95496068DD68}"/>
              </a:ext>
            </a:extLst>
          </p:cNvPr>
          <p:cNvSpPr txBox="1">
            <a:spLocks noChangeAspect="1"/>
          </p:cNvSpPr>
          <p:nvPr/>
        </p:nvSpPr>
        <p:spPr>
          <a:xfrm>
            <a:off x="2972628" y="1620000"/>
            <a:ext cx="8640000" cy="4860000"/>
          </a:xfrm>
          <a:prstGeom prst="rect">
            <a:avLst/>
          </a:prstGeom>
          <a:noFill/>
          <a:ln>
            <a:noFill/>
          </a:ln>
          <a:effectLst>
            <a:softEdge rad="50800"/>
          </a:effectLst>
        </p:spPr>
        <p:txBody>
          <a:bodyPr wrap="square" tIns="90000" bIns="90000" rtlCol="0">
            <a:noAutofit/>
          </a:bodyPr>
          <a:lstStyle/>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Gemeenschappelijke ruimten in het appartementencomplex;</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Ruimten met een industriefunctie;</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Sterk geventileerde ruimten (de liftschachten in een woongebouw worden niet als sterk geventileerde</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ruimte beschouwd, maar als 'overige ruimte'; zie paragraaf 7.1.2);</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Ruimten die met een of meer niet-afsluitbare openingen, met een oppervlakte van in totaal tenminste 0,2 m², in verbinding staan met de buitenlucht;</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Stallingsruimten voor motorvoertuigen, garages;</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Groepen van bergingen (inclusief toegangsgangen) in een woongebouw of combinatiegebouw;</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Technische ruimten waar (collectieve) installaties staan voor verwarmen, koelen, ventilatie en tapwaterbereiding zijn opgesteld in gebouwen met een gebruiksoppervlakte van meer dan 500 m².</a:t>
            </a:r>
          </a:p>
        </p:txBody>
      </p:sp>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Uitsluitingen en behoren </a:t>
            </a:r>
            <a:r>
              <a:rPr lang="nl-NL" sz="2000" b="1" u="sng" dirty="0">
                <a:solidFill>
                  <a:srgbClr val="970026"/>
                </a:solidFill>
                <a:latin typeface="Verdana Pro Light" panose="020B0304030504040204" pitchFamily="34" charset="0"/>
                <a:ea typeface="Roboto Light" panose="02000000000000000000" pitchFamily="2" charset="0"/>
                <a:cs typeface="Gisha" panose="020B0502040204020203" pitchFamily="34" charset="-79"/>
              </a:rPr>
              <a:t>nooit</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tot de thermische zone</a:t>
            </a:r>
          </a:p>
        </p:txBody>
      </p:sp>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 7 Thermische zone</a:t>
            </a:r>
          </a:p>
        </p:txBody>
      </p:sp>
      <p:pic>
        <p:nvPicPr>
          <p:cNvPr id="2" name="Afbeelding 1">
            <a:extLst>
              <a:ext uri="{FF2B5EF4-FFF2-40B4-BE49-F238E27FC236}">
                <a16:creationId xmlns:a16="http://schemas.microsoft.com/office/drawing/2014/main" id="{837B848D-C91D-4D55-9910-F70171124B94}"/>
              </a:ext>
            </a:extLst>
          </p:cNvPr>
          <p:cNvPicPr>
            <a:picLocks noChangeAspect="1"/>
          </p:cNvPicPr>
          <p:nvPr/>
        </p:nvPicPr>
        <p:blipFill>
          <a:blip r:embed="rId3"/>
          <a:stretch>
            <a:fillRect/>
          </a:stretch>
        </p:blipFill>
        <p:spPr>
          <a:xfrm>
            <a:off x="-761934" y="-88777"/>
            <a:ext cx="6007447" cy="6858000"/>
          </a:xfrm>
          <a:prstGeom prst="rect">
            <a:avLst/>
          </a:prstGeom>
        </p:spPr>
      </p:pic>
      <p:pic>
        <p:nvPicPr>
          <p:cNvPr id="3" name="Afbeelding 2">
            <a:extLst>
              <a:ext uri="{FF2B5EF4-FFF2-40B4-BE49-F238E27FC236}">
                <a16:creationId xmlns:a16="http://schemas.microsoft.com/office/drawing/2014/main" id="{A9A90FB2-F9FB-432E-B012-19C414F3D238}"/>
              </a:ext>
            </a:extLst>
          </p:cNvPr>
          <p:cNvPicPr>
            <a:picLocks noChangeAspect="1"/>
          </p:cNvPicPr>
          <p:nvPr/>
        </p:nvPicPr>
        <p:blipFill rotWithShape="1">
          <a:blip r:embed="rId4"/>
          <a:srcRect l="20283"/>
          <a:stretch/>
        </p:blipFill>
        <p:spPr>
          <a:xfrm>
            <a:off x="4092605" y="0"/>
            <a:ext cx="4751591" cy="6858000"/>
          </a:xfrm>
          <a:prstGeom prst="rect">
            <a:avLst/>
          </a:prstGeom>
        </p:spPr>
      </p:pic>
      <p:pic>
        <p:nvPicPr>
          <p:cNvPr id="4" name="Afbeelding 3">
            <a:extLst>
              <a:ext uri="{FF2B5EF4-FFF2-40B4-BE49-F238E27FC236}">
                <a16:creationId xmlns:a16="http://schemas.microsoft.com/office/drawing/2014/main" id="{09066978-FAE2-462C-883F-D05F448AD3C6}"/>
              </a:ext>
            </a:extLst>
          </p:cNvPr>
          <p:cNvPicPr>
            <a:picLocks noChangeAspect="1"/>
          </p:cNvPicPr>
          <p:nvPr/>
        </p:nvPicPr>
        <p:blipFill rotWithShape="1">
          <a:blip r:embed="rId5"/>
          <a:srcRect l="27492"/>
          <a:stretch/>
        </p:blipFill>
        <p:spPr>
          <a:xfrm>
            <a:off x="8362765" y="0"/>
            <a:ext cx="4416575" cy="6858000"/>
          </a:xfrm>
          <a:prstGeom prst="rect">
            <a:avLst/>
          </a:prstGeom>
        </p:spPr>
      </p:pic>
    </p:spTree>
    <p:extLst>
      <p:ext uri="{BB962C8B-B14F-4D97-AF65-F5344CB8AC3E}">
        <p14:creationId xmlns:p14="http://schemas.microsoft.com/office/powerpoint/2010/main" val="33008535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D67DCAA1-8C2A-4F09-B599-95496068DD68}"/>
              </a:ext>
            </a:extLst>
          </p:cNvPr>
          <p:cNvSpPr txBox="1">
            <a:spLocks noChangeAspect="1"/>
          </p:cNvSpPr>
          <p:nvPr/>
        </p:nvSpPr>
        <p:spPr>
          <a:xfrm>
            <a:off x="2972628" y="1620000"/>
            <a:ext cx="8640000" cy="4860000"/>
          </a:xfrm>
          <a:prstGeom prst="rect">
            <a:avLst/>
          </a:prstGeom>
          <a:noFill/>
          <a:ln>
            <a:noFill/>
          </a:ln>
          <a:effectLst>
            <a:softEdge rad="50800"/>
          </a:effectLst>
        </p:spPr>
        <p:txBody>
          <a:bodyPr wrap="square" tIns="90000" bIns="90000" rtlCol="0">
            <a:noAutofit/>
          </a:bodyPr>
          <a:lstStyle/>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Gemeenschappelijke ruimten in het appartementencomplex;</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Ruimten met een industriefunctie;</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Sterk geventileerde ruimten (de liftschachten in een woongebouw worden niet als sterk geventileerde</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ruimte beschouwd, maar als 'overige ruimte'; zie paragraaf 7.1.2);</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Ruimten die met een of meer niet-afsluitbare openingen, met een oppervlakte van in totaal tenminste 0,2 m², in verbinding staan met de buitenlucht;</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Stallingsruimten voor motorvoertuigen, garages;</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Groepen van bergingen (inclusief toegangsgangen) in een woongebouw of combinatiegebouw;</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Technische ruimten waar (collectieve) installaties staan voor verwarmen, koelen, ventilatie en tapwaterbereiding zijn opgesteld in gebouwen met een gebruiksoppervlakte van meer dan 500 m².</a:t>
            </a:r>
          </a:p>
        </p:txBody>
      </p:sp>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Uitsluitingen en behoren </a:t>
            </a:r>
            <a:r>
              <a:rPr lang="nl-NL" sz="2000" b="1" u="sng" dirty="0">
                <a:solidFill>
                  <a:srgbClr val="970026"/>
                </a:solidFill>
                <a:latin typeface="Verdana Pro Light" panose="020B0304030504040204" pitchFamily="34" charset="0"/>
                <a:ea typeface="Roboto Light" panose="02000000000000000000" pitchFamily="2" charset="0"/>
                <a:cs typeface="Gisha" panose="020B0502040204020203" pitchFamily="34" charset="-79"/>
              </a:rPr>
              <a:t>nooit</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tot de thermische zone</a:t>
            </a:r>
          </a:p>
        </p:txBody>
      </p:sp>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 7 Thermische zone</a:t>
            </a:r>
          </a:p>
        </p:txBody>
      </p:sp>
      <p:pic>
        <p:nvPicPr>
          <p:cNvPr id="2" name="Afbeelding 1">
            <a:extLst>
              <a:ext uri="{FF2B5EF4-FFF2-40B4-BE49-F238E27FC236}">
                <a16:creationId xmlns:a16="http://schemas.microsoft.com/office/drawing/2014/main" id="{837B848D-C91D-4D55-9910-F70171124B94}"/>
              </a:ext>
            </a:extLst>
          </p:cNvPr>
          <p:cNvPicPr>
            <a:picLocks noChangeAspect="1"/>
          </p:cNvPicPr>
          <p:nvPr/>
        </p:nvPicPr>
        <p:blipFill>
          <a:blip r:embed="rId3"/>
          <a:stretch>
            <a:fillRect/>
          </a:stretch>
        </p:blipFill>
        <p:spPr>
          <a:xfrm>
            <a:off x="-761934" y="-88777"/>
            <a:ext cx="6007447" cy="6858000"/>
          </a:xfrm>
          <a:prstGeom prst="rect">
            <a:avLst/>
          </a:prstGeom>
        </p:spPr>
      </p:pic>
      <p:pic>
        <p:nvPicPr>
          <p:cNvPr id="3" name="Afbeelding 2">
            <a:extLst>
              <a:ext uri="{FF2B5EF4-FFF2-40B4-BE49-F238E27FC236}">
                <a16:creationId xmlns:a16="http://schemas.microsoft.com/office/drawing/2014/main" id="{A9A90FB2-F9FB-432E-B012-19C414F3D238}"/>
              </a:ext>
            </a:extLst>
          </p:cNvPr>
          <p:cNvPicPr>
            <a:picLocks noChangeAspect="1"/>
          </p:cNvPicPr>
          <p:nvPr/>
        </p:nvPicPr>
        <p:blipFill rotWithShape="1">
          <a:blip r:embed="rId4"/>
          <a:srcRect l="20283"/>
          <a:stretch/>
        </p:blipFill>
        <p:spPr>
          <a:xfrm>
            <a:off x="4092605" y="0"/>
            <a:ext cx="4751591" cy="6858000"/>
          </a:xfrm>
          <a:prstGeom prst="rect">
            <a:avLst/>
          </a:prstGeom>
        </p:spPr>
      </p:pic>
      <p:pic>
        <p:nvPicPr>
          <p:cNvPr id="4" name="Afbeelding 3">
            <a:extLst>
              <a:ext uri="{FF2B5EF4-FFF2-40B4-BE49-F238E27FC236}">
                <a16:creationId xmlns:a16="http://schemas.microsoft.com/office/drawing/2014/main" id="{09066978-FAE2-462C-883F-D05F448AD3C6}"/>
              </a:ext>
            </a:extLst>
          </p:cNvPr>
          <p:cNvPicPr>
            <a:picLocks noChangeAspect="1"/>
          </p:cNvPicPr>
          <p:nvPr/>
        </p:nvPicPr>
        <p:blipFill rotWithShape="1">
          <a:blip r:embed="rId5"/>
          <a:srcRect l="27492"/>
          <a:stretch/>
        </p:blipFill>
        <p:spPr>
          <a:xfrm>
            <a:off x="8362765" y="0"/>
            <a:ext cx="4416575" cy="6858000"/>
          </a:xfrm>
          <a:prstGeom prst="rect">
            <a:avLst/>
          </a:prstGeom>
        </p:spPr>
      </p:pic>
      <p:sp>
        <p:nvSpPr>
          <p:cNvPr id="6" name="Vrije vorm: vorm 5">
            <a:extLst>
              <a:ext uri="{FF2B5EF4-FFF2-40B4-BE49-F238E27FC236}">
                <a16:creationId xmlns:a16="http://schemas.microsoft.com/office/drawing/2014/main" id="{961E582F-113B-4C09-8BAB-FEA2A417CD4D}"/>
              </a:ext>
            </a:extLst>
          </p:cNvPr>
          <p:cNvSpPr/>
          <p:nvPr/>
        </p:nvSpPr>
        <p:spPr>
          <a:xfrm>
            <a:off x="1276350" y="2395538"/>
            <a:ext cx="1647826" cy="3401580"/>
          </a:xfrm>
          <a:custGeom>
            <a:avLst/>
            <a:gdLst>
              <a:gd name="connsiteX0" fmla="*/ 0 w 1704513"/>
              <a:gd name="connsiteY0" fmla="*/ 3417902 h 3417902"/>
              <a:gd name="connsiteX1" fmla="*/ 0 w 1704513"/>
              <a:gd name="connsiteY1" fmla="*/ 0 h 3417902"/>
              <a:gd name="connsiteX2" fmla="*/ 1704513 w 1704513"/>
              <a:gd name="connsiteY2" fmla="*/ 0 h 3417902"/>
              <a:gd name="connsiteX3" fmla="*/ 1704513 w 1704513"/>
              <a:gd name="connsiteY3" fmla="*/ 1704512 h 3417902"/>
              <a:gd name="connsiteX4" fmla="*/ 719092 w 1704513"/>
              <a:gd name="connsiteY4" fmla="*/ 1704512 h 3417902"/>
              <a:gd name="connsiteX5" fmla="*/ 719092 w 1704513"/>
              <a:gd name="connsiteY5" fmla="*/ 3417902 h 3417902"/>
              <a:gd name="connsiteX6" fmla="*/ 0 w 1704513"/>
              <a:gd name="connsiteY6" fmla="*/ 3417902 h 3417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4513" h="3417902">
                <a:moveTo>
                  <a:pt x="0" y="3417902"/>
                </a:moveTo>
                <a:lnTo>
                  <a:pt x="0" y="0"/>
                </a:lnTo>
                <a:lnTo>
                  <a:pt x="1704513" y="0"/>
                </a:lnTo>
                <a:lnTo>
                  <a:pt x="1704513" y="1704512"/>
                </a:lnTo>
                <a:lnTo>
                  <a:pt x="719092" y="1704512"/>
                </a:lnTo>
                <a:lnTo>
                  <a:pt x="719092" y="3417902"/>
                </a:lnTo>
                <a:lnTo>
                  <a:pt x="0" y="3417902"/>
                </a:lnTo>
                <a:close/>
              </a:path>
            </a:pathLst>
          </a:custGeom>
          <a:solidFill>
            <a:srgbClr val="33CC33">
              <a:alpha val="4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9" name="Rechthoek 8">
            <a:extLst>
              <a:ext uri="{FF2B5EF4-FFF2-40B4-BE49-F238E27FC236}">
                <a16:creationId xmlns:a16="http://schemas.microsoft.com/office/drawing/2014/main" id="{D4D6A390-82A9-4D49-B5DC-8CE28D6B31A8}"/>
              </a:ext>
            </a:extLst>
          </p:cNvPr>
          <p:cNvSpPr/>
          <p:nvPr/>
        </p:nvSpPr>
        <p:spPr>
          <a:xfrm>
            <a:off x="4891596" y="2333625"/>
            <a:ext cx="1651247" cy="3495676"/>
          </a:xfrm>
          <a:prstGeom prst="rect">
            <a:avLst/>
          </a:prstGeom>
          <a:solidFill>
            <a:srgbClr val="33CC33">
              <a:alpha val="4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1" name="Rechthoek 10">
            <a:extLst>
              <a:ext uri="{FF2B5EF4-FFF2-40B4-BE49-F238E27FC236}">
                <a16:creationId xmlns:a16="http://schemas.microsoft.com/office/drawing/2014/main" id="{1C07D4FB-E759-4EC6-90A7-1356616E42A5}"/>
              </a:ext>
            </a:extLst>
          </p:cNvPr>
          <p:cNvSpPr/>
          <p:nvPr/>
        </p:nvSpPr>
        <p:spPr>
          <a:xfrm>
            <a:off x="8758238" y="2338388"/>
            <a:ext cx="1671637" cy="3819525"/>
          </a:xfrm>
          <a:prstGeom prst="rect">
            <a:avLst/>
          </a:prstGeom>
          <a:solidFill>
            <a:srgbClr val="33CC33">
              <a:alpha val="4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1243162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D67DCAA1-8C2A-4F09-B599-95496068DD68}"/>
              </a:ext>
            </a:extLst>
          </p:cNvPr>
          <p:cNvSpPr txBox="1">
            <a:spLocks noChangeAspect="1"/>
          </p:cNvSpPr>
          <p:nvPr/>
        </p:nvSpPr>
        <p:spPr>
          <a:xfrm>
            <a:off x="2980866" y="1568500"/>
            <a:ext cx="8640000" cy="4860000"/>
          </a:xfrm>
          <a:prstGeom prst="rect">
            <a:avLst/>
          </a:prstGeom>
          <a:noFill/>
          <a:ln>
            <a:noFill/>
          </a:ln>
          <a:effectLst>
            <a:softEdge rad="50800"/>
          </a:effectLst>
        </p:spPr>
        <p:txBody>
          <a:bodyPr wrap="square" tIns="90000" bIns="90000" rtlCol="0">
            <a:noAutofit/>
          </a:bodyPr>
          <a:lstStyle/>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Vlieringen;			</a:t>
            </a:r>
            <a:r>
              <a:rPr lang="nl-NL" sz="14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Kelders;</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Souterrains;			</a:t>
            </a:r>
            <a:r>
              <a:rPr lang="nl-NL" sz="14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Serres;</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Balkonafdichtingen;</a:t>
            </a: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Overige ruimten behorend bij de woning of het woongebouw, zoals:</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Niet-gemeenschappelijke stallingsruimten (niet bestemd voor motorvoertuigen);</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Technische ruimten in de woning (stookruimte);</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Technische ruimten waar (collectieve) installaties staan voor verwarmen, koelen, ventileren en tapwaterbereiding in gebouwen met een gebruiksoppervlakte die minder dan 500 m² gebruiksoppervlakte bedienen;</a:t>
            </a:r>
          </a:p>
        </p:txBody>
      </p:sp>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Uitsluitingen en behoren </a:t>
            </a:r>
            <a:r>
              <a:rPr lang="nl-NL" sz="2000" b="1" u="sng" dirty="0">
                <a:solidFill>
                  <a:schemeClr val="accent6">
                    <a:lumMod val="75000"/>
                  </a:schemeClr>
                </a:solidFill>
                <a:latin typeface="Verdana Pro Light" panose="020B0304030504040204" pitchFamily="34" charset="0"/>
                <a:ea typeface="Roboto Light" panose="02000000000000000000" pitchFamily="2" charset="0"/>
                <a:cs typeface="Gisha" panose="020B0502040204020203" pitchFamily="34" charset="-79"/>
              </a:rPr>
              <a:t>misschien</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tot de thermische zone</a:t>
            </a:r>
          </a:p>
        </p:txBody>
      </p:sp>
      <p:sp>
        <p:nvSpPr>
          <p:cNvPr id="2" name="Tekstvak 1">
            <a:extLst>
              <a:ext uri="{FF2B5EF4-FFF2-40B4-BE49-F238E27FC236}">
                <a16:creationId xmlns:a16="http://schemas.microsoft.com/office/drawing/2014/main" id="{342D2D1B-7313-63FD-C642-1657FEA843B7}"/>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6660571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7689748-7280-48B1-A6CD-F9A55B5F732A}"/>
              </a:ext>
            </a:extLst>
          </p:cNvPr>
          <p:cNvPicPr>
            <a:picLocks noChangeAspect="1"/>
          </p:cNvPicPr>
          <p:nvPr/>
        </p:nvPicPr>
        <p:blipFill rotWithShape="1">
          <a:blip r:embed="rId3"/>
          <a:srcRect l="-701" t="2265" r="701" b="-2265"/>
          <a:stretch/>
        </p:blipFill>
        <p:spPr>
          <a:xfrm>
            <a:off x="2656573" y="603395"/>
            <a:ext cx="8802518" cy="4295386"/>
          </a:xfrm>
          <a:prstGeom prst="rect">
            <a:avLst/>
          </a:prstGeom>
        </p:spPr>
      </p:pic>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Voorbeeld</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de ruimtes welke behoren tot de thermische zone </a:t>
            </a:r>
          </a:p>
        </p:txBody>
      </p:sp>
      <p:sp>
        <p:nvSpPr>
          <p:cNvPr id="9" name="TextBox 11">
            <a:extLst>
              <a:ext uri="{FF2B5EF4-FFF2-40B4-BE49-F238E27FC236}">
                <a16:creationId xmlns:a16="http://schemas.microsoft.com/office/drawing/2014/main" id="{2C482DD7-E0BB-46DA-97E0-8DF0C29983BF}"/>
              </a:ext>
            </a:extLst>
          </p:cNvPr>
          <p:cNvSpPr txBox="1">
            <a:spLocks noChangeAspect="1"/>
          </p:cNvSpPr>
          <p:nvPr/>
        </p:nvSpPr>
        <p:spPr>
          <a:xfrm>
            <a:off x="2848275" y="4624417"/>
            <a:ext cx="2638126" cy="2233583"/>
          </a:xfrm>
          <a:prstGeom prst="rect">
            <a:avLst/>
          </a:prstGeom>
          <a:noFill/>
          <a:ln>
            <a:noFill/>
          </a:ln>
          <a:effectLst>
            <a:softEdge rad="50800"/>
          </a:effectLst>
        </p:spPr>
        <p:txBody>
          <a:bodyPr wrap="square" tIns="90000" bIns="90000" rtlCol="0">
            <a:noAutofit/>
          </a:bodyPr>
          <a:lstStyle/>
          <a:p>
            <a:pPr fontAlgn="t"/>
            <a:r>
              <a:rPr lang="nl-NL" sz="105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1: Hal</a:t>
            </a:r>
          </a:p>
          <a:p>
            <a:pPr fontAlgn="t"/>
            <a:r>
              <a:rPr lang="nl-NL" sz="105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2: Meterkast</a:t>
            </a:r>
          </a:p>
          <a:p>
            <a:pPr fontAlgn="t"/>
            <a:r>
              <a:rPr lang="nl-NL" sz="105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3: Kast</a:t>
            </a:r>
          </a:p>
          <a:p>
            <a:pPr fontAlgn="t"/>
            <a:r>
              <a:rPr lang="nl-NL" sz="105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4: Woonkamer</a:t>
            </a:r>
          </a:p>
          <a:p>
            <a:pPr fontAlgn="t"/>
            <a:r>
              <a:rPr lang="nl-NL" sz="105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5: Keuken</a:t>
            </a:r>
          </a:p>
          <a:p>
            <a:pPr fontAlgn="t"/>
            <a:r>
              <a:rPr lang="nl-NL" sz="105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6: Kelderkast</a:t>
            </a:r>
          </a:p>
          <a:p>
            <a:pPr fontAlgn="t"/>
            <a:r>
              <a:rPr lang="nl-NL" sz="105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7: Bijkeuken </a:t>
            </a:r>
          </a:p>
          <a:p>
            <a:pPr fontAlgn="t"/>
            <a:r>
              <a:rPr lang="nl-NL" sz="105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8: Trap</a:t>
            </a:r>
          </a:p>
          <a:p>
            <a:pPr fontAlgn="t"/>
            <a:r>
              <a:rPr lang="nl-NL" sz="105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9: Overloop</a:t>
            </a:r>
          </a:p>
          <a:p>
            <a:pPr fontAlgn="t"/>
            <a:r>
              <a:rPr lang="nl-NL" sz="105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10: Badkamer</a:t>
            </a:r>
          </a:p>
          <a:p>
            <a:pPr fontAlgn="t"/>
            <a:r>
              <a:rPr lang="nl-NL" sz="105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11: Slaapkamer 1</a:t>
            </a:r>
          </a:p>
          <a:p>
            <a:pPr fontAlgn="t"/>
            <a:r>
              <a:rPr lang="nl-NL" sz="105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12: Slaapkamer 2</a:t>
            </a:r>
          </a:p>
          <a:p>
            <a:pPr fontAlgn="t"/>
            <a:r>
              <a:rPr lang="nl-NL" sz="105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13: Zolder</a:t>
            </a:r>
          </a:p>
          <a:p>
            <a:pPr fontAlgn="t"/>
            <a:endParaRPr lang="nl-NL" sz="105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11" name="TextBox 11">
            <a:extLst>
              <a:ext uri="{FF2B5EF4-FFF2-40B4-BE49-F238E27FC236}">
                <a16:creationId xmlns:a16="http://schemas.microsoft.com/office/drawing/2014/main" id="{B889FE0C-57BB-4E6D-B6D1-1630AB8EDF52}"/>
              </a:ext>
            </a:extLst>
          </p:cNvPr>
          <p:cNvSpPr txBox="1">
            <a:spLocks noChangeAspect="1"/>
          </p:cNvSpPr>
          <p:nvPr/>
        </p:nvSpPr>
        <p:spPr>
          <a:xfrm>
            <a:off x="4748751" y="4624416"/>
            <a:ext cx="6243504" cy="2233583"/>
          </a:xfrm>
          <a:prstGeom prst="rect">
            <a:avLst/>
          </a:prstGeom>
          <a:noFill/>
          <a:ln>
            <a:noFill/>
          </a:ln>
          <a:effectLst>
            <a:softEdge rad="50800"/>
          </a:effectLst>
        </p:spPr>
        <p:txBody>
          <a:bodyPr wrap="square" tIns="90000" bIns="90000" rtlCol="0">
            <a:noAutofit/>
          </a:bodyPr>
          <a:lstStyle/>
          <a:p>
            <a:pPr fontAlgn="t"/>
            <a:r>
              <a:rPr lang="nl-NL" sz="1050" b="1" dirty="0">
                <a:solidFill>
                  <a:schemeClr val="bg1"/>
                </a:solidFill>
                <a:latin typeface="Verdana Pro Light" panose="020B0304030504040204" pitchFamily="34" charset="0"/>
                <a:ea typeface="Roboto Light" panose="02000000000000000000" pitchFamily="2" charset="0"/>
                <a:cs typeface="Gisha" panose="020B0502040204020203" pitchFamily="34" charset="-79"/>
              </a:rPr>
              <a:t>Overige opmerkingen:</a:t>
            </a:r>
          </a:p>
          <a:p>
            <a:pPr marL="171450" indent="-171450" fontAlgn="t">
              <a:buFont typeface="Arial" panose="020B0604020202020204" pitchFamily="34" charset="0"/>
              <a:buChar char="•"/>
            </a:pPr>
            <a:r>
              <a:rPr lang="nl-NL" sz="1050" dirty="0">
                <a:solidFill>
                  <a:schemeClr val="bg1"/>
                </a:solidFill>
                <a:latin typeface="Verdana Pro Light" panose="020B0304030504040204" pitchFamily="34" charset="0"/>
                <a:ea typeface="Roboto Light" panose="02000000000000000000" pitchFamily="2" charset="0"/>
                <a:cs typeface="Gisha" panose="020B0502040204020203" pitchFamily="34" charset="-79"/>
              </a:rPr>
              <a:t>Hoogteverschil begane grondvloer en keldervloer bedraagt 40 cm</a:t>
            </a:r>
          </a:p>
          <a:p>
            <a:pPr marL="171450" indent="-171450" fontAlgn="t">
              <a:buFont typeface="Arial" panose="020B0604020202020204" pitchFamily="34" charset="0"/>
              <a:buChar char="•"/>
            </a:pPr>
            <a:r>
              <a:rPr lang="nl-NL" sz="1050" dirty="0">
                <a:solidFill>
                  <a:schemeClr val="bg1"/>
                </a:solidFill>
                <a:latin typeface="Verdana Pro Light" panose="020B0304030504040204" pitchFamily="34" charset="0"/>
                <a:ea typeface="Roboto Light" panose="02000000000000000000" pitchFamily="2" charset="0"/>
                <a:cs typeface="Gisha" panose="020B0502040204020203" pitchFamily="34" charset="-79"/>
              </a:rPr>
              <a:t>De Cv-ketel hangt in ruimte 7 (berging)</a:t>
            </a:r>
          </a:p>
          <a:p>
            <a:pPr marL="171450" indent="-171450" fontAlgn="t">
              <a:buFont typeface="Arial" panose="020B0604020202020204" pitchFamily="34" charset="0"/>
              <a:buChar char="•"/>
            </a:pPr>
            <a:r>
              <a:rPr lang="nl-NL" sz="1050" dirty="0">
                <a:solidFill>
                  <a:schemeClr val="bg1"/>
                </a:solidFill>
                <a:latin typeface="Verdana Pro Light" panose="020B0304030504040204" pitchFamily="34" charset="0"/>
                <a:ea typeface="Roboto Light" panose="02000000000000000000" pitchFamily="2" charset="0"/>
                <a:cs typeface="Gisha" panose="020B0502040204020203" pitchFamily="34" charset="-79"/>
              </a:rPr>
              <a:t>Alle trappen zijn open</a:t>
            </a:r>
          </a:p>
          <a:p>
            <a:pPr marL="171450" indent="-171450" fontAlgn="t">
              <a:buFont typeface="Arial" panose="020B0604020202020204" pitchFamily="34" charset="0"/>
              <a:buChar char="•"/>
            </a:pPr>
            <a:r>
              <a:rPr lang="nl-NL" sz="1050" dirty="0">
                <a:solidFill>
                  <a:schemeClr val="bg1"/>
                </a:solidFill>
                <a:latin typeface="Verdana Pro Light" panose="020B0304030504040204" pitchFamily="34" charset="0"/>
                <a:ea typeface="Roboto Light" panose="02000000000000000000" pitchFamily="2" charset="0"/>
                <a:cs typeface="Gisha" panose="020B0502040204020203" pitchFamily="34" charset="-79"/>
              </a:rPr>
              <a:t>De spouwmuur is na-geïsoleerd</a:t>
            </a:r>
          </a:p>
          <a:p>
            <a:pPr marL="171450" indent="-171450" fontAlgn="t">
              <a:buFont typeface="Arial" panose="020B0604020202020204" pitchFamily="34" charset="0"/>
              <a:buChar char="•"/>
            </a:pPr>
            <a:r>
              <a:rPr lang="nl-NL" sz="1050" dirty="0">
                <a:solidFill>
                  <a:schemeClr val="bg1"/>
                </a:solidFill>
                <a:latin typeface="Verdana Pro Light" panose="020B0304030504040204" pitchFamily="34" charset="0"/>
                <a:ea typeface="Roboto Light" panose="02000000000000000000" pitchFamily="2" charset="0"/>
                <a:cs typeface="Gisha" panose="020B0502040204020203" pitchFamily="34" charset="-79"/>
              </a:rPr>
              <a:t>Alle overige wanden bestaan uit enkel steensmuren   </a:t>
            </a:r>
          </a:p>
          <a:p>
            <a:pPr marL="171450" indent="-171450" fontAlgn="t">
              <a:buFont typeface="Arial" panose="020B0604020202020204" pitchFamily="34" charset="0"/>
              <a:buChar char="•"/>
            </a:pPr>
            <a:r>
              <a:rPr lang="nl-NL" sz="1050" dirty="0">
                <a:solidFill>
                  <a:schemeClr val="bg1"/>
                </a:solidFill>
                <a:latin typeface="Verdana Pro Light" panose="020B0304030504040204" pitchFamily="34" charset="0"/>
                <a:ea typeface="Roboto Light" panose="02000000000000000000" pitchFamily="2" charset="0"/>
                <a:cs typeface="Gisha" panose="020B0502040204020203" pitchFamily="34" charset="-79"/>
              </a:rPr>
              <a:t>Het dak heeft een Rc van 1,3</a:t>
            </a:r>
          </a:p>
          <a:p>
            <a:pPr marL="171450" indent="-171450" fontAlgn="t">
              <a:buFont typeface="Arial" panose="020B0604020202020204" pitchFamily="34" charset="0"/>
              <a:buChar char="•"/>
            </a:pPr>
            <a:r>
              <a:rPr lang="nl-NL" sz="1050" dirty="0">
                <a:solidFill>
                  <a:schemeClr val="bg1"/>
                </a:solidFill>
                <a:latin typeface="Verdana Pro Light" panose="020B0304030504040204" pitchFamily="34" charset="0"/>
                <a:ea typeface="Roboto Light" panose="02000000000000000000" pitchFamily="2" charset="0"/>
                <a:cs typeface="Gisha" panose="020B0502040204020203" pitchFamily="34" charset="-79"/>
              </a:rPr>
              <a:t>De knieschotten zijn geïsoleerd</a:t>
            </a:r>
          </a:p>
          <a:p>
            <a:pPr marL="171450" indent="-171450" fontAlgn="t">
              <a:buFont typeface="Arial" panose="020B0604020202020204" pitchFamily="34" charset="0"/>
              <a:buChar char="•"/>
            </a:pPr>
            <a:r>
              <a:rPr lang="nl-NL" sz="1050" dirty="0">
                <a:solidFill>
                  <a:schemeClr val="bg1"/>
                </a:solidFill>
                <a:latin typeface="Verdana Pro Light" panose="020B0304030504040204" pitchFamily="34" charset="0"/>
                <a:ea typeface="Roboto Light" panose="02000000000000000000" pitchFamily="2" charset="0"/>
                <a:cs typeface="Gisha" panose="020B0502040204020203" pitchFamily="34" charset="-79"/>
              </a:rPr>
              <a:t>De 1</a:t>
            </a:r>
            <a:r>
              <a:rPr lang="nl-NL" sz="1050" baseline="30000" dirty="0">
                <a:solidFill>
                  <a:schemeClr val="bg1"/>
                </a:solidFill>
                <a:latin typeface="Verdana Pro Light" panose="020B0304030504040204" pitchFamily="34" charset="0"/>
                <a:ea typeface="Roboto Light" panose="02000000000000000000" pitchFamily="2" charset="0"/>
                <a:cs typeface="Gisha" panose="020B0502040204020203" pitchFamily="34" charset="-79"/>
              </a:rPr>
              <a:t>e</a:t>
            </a:r>
            <a:r>
              <a:rPr lang="nl-NL" sz="1050" dirty="0">
                <a:solidFill>
                  <a:schemeClr val="bg1"/>
                </a:solidFill>
                <a:latin typeface="Verdana Pro Light" panose="020B0304030504040204" pitchFamily="34" charset="0"/>
                <a:ea typeface="Roboto Light" panose="02000000000000000000" pitchFamily="2" charset="0"/>
                <a:cs typeface="Gisha" panose="020B0502040204020203" pitchFamily="34" charset="-79"/>
              </a:rPr>
              <a:t> verdiepingsvloer bestaat uit niet geïsoleerde kanaalplaatvloeren</a:t>
            </a:r>
          </a:p>
          <a:p>
            <a:pPr marL="171450" indent="-171450" fontAlgn="t">
              <a:buFont typeface="Arial" panose="020B0604020202020204" pitchFamily="34" charset="0"/>
              <a:buChar char="•"/>
            </a:pPr>
            <a:r>
              <a:rPr lang="nl-NL" sz="1050" dirty="0">
                <a:solidFill>
                  <a:schemeClr val="bg1"/>
                </a:solidFill>
                <a:latin typeface="Verdana Pro Light" panose="020B0304030504040204" pitchFamily="34" charset="0"/>
                <a:ea typeface="Roboto Light" panose="02000000000000000000" pitchFamily="2" charset="0"/>
                <a:cs typeface="Gisha" panose="020B0502040204020203" pitchFamily="34" charset="-79"/>
              </a:rPr>
              <a:t>De zoldervoer bestaat uit niet geïsoleerde kanaalplaatvloeren</a:t>
            </a:r>
          </a:p>
        </p:txBody>
      </p:sp>
      <p:grpSp>
        <p:nvGrpSpPr>
          <p:cNvPr id="12" name="Groep 11">
            <a:extLst>
              <a:ext uri="{FF2B5EF4-FFF2-40B4-BE49-F238E27FC236}">
                <a16:creationId xmlns:a16="http://schemas.microsoft.com/office/drawing/2014/main" id="{FACF2632-9AF0-2C6F-60C4-D14F24EFBC51}"/>
              </a:ext>
            </a:extLst>
          </p:cNvPr>
          <p:cNvGrpSpPr/>
          <p:nvPr/>
        </p:nvGrpSpPr>
        <p:grpSpPr>
          <a:xfrm>
            <a:off x="9485376" y="2223587"/>
            <a:ext cx="1580031" cy="2022826"/>
            <a:chOff x="9485376" y="2223587"/>
            <a:chExt cx="1580031" cy="2022826"/>
          </a:xfrm>
        </p:grpSpPr>
        <p:sp>
          <p:nvSpPr>
            <p:cNvPr id="2" name="Rechthoek 1">
              <a:extLst>
                <a:ext uri="{FF2B5EF4-FFF2-40B4-BE49-F238E27FC236}">
                  <a16:creationId xmlns:a16="http://schemas.microsoft.com/office/drawing/2014/main" id="{AAA551D6-7021-66B2-54CF-14B569688866}"/>
                </a:ext>
              </a:extLst>
            </p:cNvPr>
            <p:cNvSpPr/>
            <p:nvPr/>
          </p:nvSpPr>
          <p:spPr>
            <a:xfrm>
              <a:off x="9485376" y="2249424"/>
              <a:ext cx="225552" cy="8181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4" name="Rechthoek 3">
              <a:extLst>
                <a:ext uri="{FF2B5EF4-FFF2-40B4-BE49-F238E27FC236}">
                  <a16:creationId xmlns:a16="http://schemas.microsoft.com/office/drawing/2014/main" id="{E2B53968-8F11-5FC2-7124-ED4C4E3F3834}"/>
                </a:ext>
              </a:extLst>
            </p:cNvPr>
            <p:cNvSpPr/>
            <p:nvPr/>
          </p:nvSpPr>
          <p:spPr>
            <a:xfrm>
              <a:off x="9649968" y="2223587"/>
              <a:ext cx="1274064" cy="64633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6" name="Rechthoek 5">
              <a:extLst>
                <a:ext uri="{FF2B5EF4-FFF2-40B4-BE49-F238E27FC236}">
                  <a16:creationId xmlns:a16="http://schemas.microsoft.com/office/drawing/2014/main" id="{311D2493-2F3F-A664-18C4-EB1D9C028604}"/>
                </a:ext>
              </a:extLst>
            </p:cNvPr>
            <p:cNvSpPr/>
            <p:nvPr/>
          </p:nvSpPr>
          <p:spPr>
            <a:xfrm>
              <a:off x="10545385" y="2830178"/>
              <a:ext cx="520022" cy="8181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7" name="Rechthoek 6">
              <a:extLst>
                <a:ext uri="{FF2B5EF4-FFF2-40B4-BE49-F238E27FC236}">
                  <a16:creationId xmlns:a16="http://schemas.microsoft.com/office/drawing/2014/main" id="{3952E14E-E590-B3CC-2FF4-B55677926C82}"/>
                </a:ext>
              </a:extLst>
            </p:cNvPr>
            <p:cNvSpPr/>
            <p:nvPr/>
          </p:nvSpPr>
          <p:spPr>
            <a:xfrm>
              <a:off x="9791343" y="3428256"/>
              <a:ext cx="1274064" cy="8181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nl-NL" dirty="0"/>
            </a:p>
          </p:txBody>
        </p:sp>
      </p:grpSp>
      <p:sp>
        <p:nvSpPr>
          <p:cNvPr id="10" name="Rechthoek 9">
            <a:extLst>
              <a:ext uri="{FF2B5EF4-FFF2-40B4-BE49-F238E27FC236}">
                <a16:creationId xmlns:a16="http://schemas.microsoft.com/office/drawing/2014/main" id="{1B245F8B-F8F9-197F-5D8A-480CDB2167DA}"/>
              </a:ext>
            </a:extLst>
          </p:cNvPr>
          <p:cNvSpPr/>
          <p:nvPr/>
        </p:nvSpPr>
        <p:spPr>
          <a:xfrm>
            <a:off x="9710928" y="3796516"/>
            <a:ext cx="293775" cy="31449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15" name="Tekstvak 14">
            <a:extLst>
              <a:ext uri="{FF2B5EF4-FFF2-40B4-BE49-F238E27FC236}">
                <a16:creationId xmlns:a16="http://schemas.microsoft.com/office/drawing/2014/main" id="{5A0B7D72-C423-70BD-444B-C7C16BD2659C}"/>
              </a:ext>
            </a:extLst>
          </p:cNvPr>
          <p:cNvSpPr txBox="1"/>
          <p:nvPr/>
        </p:nvSpPr>
        <p:spPr>
          <a:xfrm>
            <a:off x="9293674" y="4629567"/>
            <a:ext cx="2165417" cy="384721"/>
          </a:xfrm>
          <a:prstGeom prst="rect">
            <a:avLst/>
          </a:prstGeom>
          <a:noFill/>
        </p:spPr>
        <p:txBody>
          <a:bodyPr wrap="square" rtlCol="0">
            <a:spAutoFit/>
          </a:bodyPr>
          <a:lstStyle/>
          <a:p>
            <a:r>
              <a:rPr lang="nl-NL" dirty="0"/>
              <a:t>Nokhoogte 2,5 m</a:t>
            </a:r>
            <a:r>
              <a:rPr lang="nl-NL" baseline="30000" dirty="0"/>
              <a:t>1</a:t>
            </a:r>
          </a:p>
        </p:txBody>
      </p:sp>
      <p:sp>
        <p:nvSpPr>
          <p:cNvPr id="13" name="Tekstvak 12">
            <a:extLst>
              <a:ext uri="{FF2B5EF4-FFF2-40B4-BE49-F238E27FC236}">
                <a16:creationId xmlns:a16="http://schemas.microsoft.com/office/drawing/2014/main" id="{B0C20FA8-88AC-1DF7-0DFD-D048B433202E}"/>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8484065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F050DD12-699B-40FE-A672-A2A2592E4B3C}"/>
              </a:ext>
            </a:extLst>
          </p:cNvPr>
          <p:cNvPicPr>
            <a:picLocks noChangeAspect="1"/>
          </p:cNvPicPr>
          <p:nvPr/>
        </p:nvPicPr>
        <p:blipFill>
          <a:blip r:embed="rId3"/>
          <a:stretch>
            <a:fillRect/>
          </a:stretch>
        </p:blipFill>
        <p:spPr>
          <a:xfrm>
            <a:off x="2656573" y="624414"/>
            <a:ext cx="8801100" cy="4295775"/>
          </a:xfrm>
          <a:prstGeom prst="rect">
            <a:avLst/>
          </a:prstGeom>
        </p:spPr>
      </p:pic>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Voorbeeld</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de ruimtes welke behoren tot de thermische zone </a:t>
            </a:r>
          </a:p>
        </p:txBody>
      </p:sp>
      <p:sp>
        <p:nvSpPr>
          <p:cNvPr id="9" name="TextBox 11">
            <a:extLst>
              <a:ext uri="{FF2B5EF4-FFF2-40B4-BE49-F238E27FC236}">
                <a16:creationId xmlns:a16="http://schemas.microsoft.com/office/drawing/2014/main" id="{2C482DD7-E0BB-46DA-97E0-8DF0C29983BF}"/>
              </a:ext>
            </a:extLst>
          </p:cNvPr>
          <p:cNvSpPr txBox="1">
            <a:spLocks noChangeAspect="1"/>
          </p:cNvSpPr>
          <p:nvPr/>
        </p:nvSpPr>
        <p:spPr>
          <a:xfrm>
            <a:off x="2848275" y="4624417"/>
            <a:ext cx="2638126" cy="2233583"/>
          </a:xfrm>
          <a:prstGeom prst="rect">
            <a:avLst/>
          </a:prstGeom>
          <a:noFill/>
          <a:ln>
            <a:noFill/>
          </a:ln>
          <a:effectLst>
            <a:softEdge rad="50800"/>
          </a:effectLst>
        </p:spPr>
        <p:txBody>
          <a:bodyPr wrap="square" tIns="90000" bIns="90000" rtlCol="0">
            <a:noAutofit/>
          </a:bodyPr>
          <a:lstStyle/>
          <a:p>
            <a:pPr fontAlgn="t"/>
            <a:r>
              <a:rPr lang="nl-NL" sz="105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1: Hal</a:t>
            </a:r>
          </a:p>
          <a:p>
            <a:pPr fontAlgn="t"/>
            <a:r>
              <a:rPr lang="nl-NL" sz="105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2: Meterkast</a:t>
            </a:r>
          </a:p>
          <a:p>
            <a:pPr fontAlgn="t"/>
            <a:r>
              <a:rPr lang="nl-NL" sz="105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3: Kast</a:t>
            </a:r>
          </a:p>
          <a:p>
            <a:pPr fontAlgn="t"/>
            <a:r>
              <a:rPr lang="nl-NL" sz="105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4: Woonkamer</a:t>
            </a:r>
          </a:p>
          <a:p>
            <a:pPr fontAlgn="t"/>
            <a:r>
              <a:rPr lang="nl-NL" sz="105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5: Keuken</a:t>
            </a:r>
          </a:p>
          <a:p>
            <a:pPr fontAlgn="t"/>
            <a:r>
              <a:rPr lang="nl-NL" sz="105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6: Kelderkast</a:t>
            </a:r>
          </a:p>
          <a:p>
            <a:pPr fontAlgn="t"/>
            <a:r>
              <a:rPr lang="nl-NL" sz="105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7: Bijkeuken </a:t>
            </a:r>
          </a:p>
          <a:p>
            <a:pPr fontAlgn="t"/>
            <a:r>
              <a:rPr lang="nl-NL" sz="105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8: Trap</a:t>
            </a:r>
          </a:p>
          <a:p>
            <a:pPr fontAlgn="t"/>
            <a:r>
              <a:rPr lang="nl-NL" sz="105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9: Overloop</a:t>
            </a:r>
          </a:p>
          <a:p>
            <a:pPr fontAlgn="t"/>
            <a:r>
              <a:rPr lang="nl-NL" sz="105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10: Badkamer</a:t>
            </a:r>
          </a:p>
          <a:p>
            <a:pPr fontAlgn="t"/>
            <a:r>
              <a:rPr lang="nl-NL" sz="105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11: Slaapkamer 1</a:t>
            </a:r>
          </a:p>
          <a:p>
            <a:pPr fontAlgn="t"/>
            <a:r>
              <a:rPr lang="nl-NL" sz="105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12: Slaapkamer 2</a:t>
            </a:r>
          </a:p>
          <a:p>
            <a:pPr fontAlgn="t"/>
            <a:r>
              <a:rPr lang="nl-NL" sz="105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13: Zolder</a:t>
            </a:r>
          </a:p>
          <a:p>
            <a:pPr fontAlgn="t"/>
            <a:endParaRPr lang="nl-NL" sz="105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11" name="TextBox 11">
            <a:extLst>
              <a:ext uri="{FF2B5EF4-FFF2-40B4-BE49-F238E27FC236}">
                <a16:creationId xmlns:a16="http://schemas.microsoft.com/office/drawing/2014/main" id="{B889FE0C-57BB-4E6D-B6D1-1630AB8EDF52}"/>
              </a:ext>
            </a:extLst>
          </p:cNvPr>
          <p:cNvSpPr txBox="1">
            <a:spLocks noChangeAspect="1"/>
          </p:cNvSpPr>
          <p:nvPr/>
        </p:nvSpPr>
        <p:spPr>
          <a:xfrm>
            <a:off x="4748751" y="4624416"/>
            <a:ext cx="6243504" cy="2233583"/>
          </a:xfrm>
          <a:prstGeom prst="rect">
            <a:avLst/>
          </a:prstGeom>
          <a:noFill/>
          <a:ln>
            <a:noFill/>
          </a:ln>
          <a:effectLst>
            <a:softEdge rad="50800"/>
          </a:effectLst>
        </p:spPr>
        <p:txBody>
          <a:bodyPr wrap="square" tIns="90000" bIns="90000" rtlCol="0">
            <a:noAutofit/>
          </a:bodyPr>
          <a:lstStyle/>
          <a:p>
            <a:pPr fontAlgn="t"/>
            <a:r>
              <a:rPr lang="nl-NL" sz="1050" b="1" dirty="0">
                <a:solidFill>
                  <a:schemeClr val="bg1"/>
                </a:solidFill>
                <a:latin typeface="Verdana Pro Light" panose="020B0304030504040204" pitchFamily="34" charset="0"/>
                <a:ea typeface="Roboto Light" panose="02000000000000000000" pitchFamily="2" charset="0"/>
                <a:cs typeface="Gisha" panose="020B0502040204020203" pitchFamily="34" charset="-79"/>
              </a:rPr>
              <a:t>Overige opmerkingen:</a:t>
            </a:r>
          </a:p>
          <a:p>
            <a:pPr marL="171450" indent="-171450" fontAlgn="t">
              <a:buFont typeface="Arial" panose="020B0604020202020204" pitchFamily="34" charset="0"/>
              <a:buChar char="•"/>
            </a:pPr>
            <a:r>
              <a:rPr lang="nl-NL" sz="1050" dirty="0">
                <a:solidFill>
                  <a:schemeClr val="bg1"/>
                </a:solidFill>
                <a:latin typeface="Verdana Pro Light" panose="020B0304030504040204" pitchFamily="34" charset="0"/>
                <a:ea typeface="Roboto Light" panose="02000000000000000000" pitchFamily="2" charset="0"/>
                <a:cs typeface="Gisha" panose="020B0502040204020203" pitchFamily="34" charset="-79"/>
              </a:rPr>
              <a:t>Hoogteverschil begane grondvloer en keldervloer bedraagt 40 cm</a:t>
            </a:r>
          </a:p>
          <a:p>
            <a:pPr marL="171450" indent="-171450" fontAlgn="t">
              <a:buFont typeface="Arial" panose="020B0604020202020204" pitchFamily="34" charset="0"/>
              <a:buChar char="•"/>
            </a:pPr>
            <a:r>
              <a:rPr lang="nl-NL" sz="1050" dirty="0">
                <a:solidFill>
                  <a:schemeClr val="bg1"/>
                </a:solidFill>
                <a:latin typeface="Verdana Pro Light" panose="020B0304030504040204" pitchFamily="34" charset="0"/>
                <a:ea typeface="Roboto Light" panose="02000000000000000000" pitchFamily="2" charset="0"/>
                <a:cs typeface="Gisha" panose="020B0502040204020203" pitchFamily="34" charset="-79"/>
              </a:rPr>
              <a:t>De CV-ketel hangt in ruimte 7 (berging)</a:t>
            </a:r>
          </a:p>
          <a:p>
            <a:pPr marL="171450" indent="-171450" fontAlgn="t">
              <a:buFont typeface="Arial" panose="020B0604020202020204" pitchFamily="34" charset="0"/>
              <a:buChar char="•"/>
            </a:pPr>
            <a:r>
              <a:rPr lang="nl-NL" sz="1050" dirty="0">
                <a:solidFill>
                  <a:schemeClr val="bg1"/>
                </a:solidFill>
                <a:latin typeface="Verdana Pro Light" panose="020B0304030504040204" pitchFamily="34" charset="0"/>
                <a:ea typeface="Roboto Light" panose="02000000000000000000" pitchFamily="2" charset="0"/>
                <a:cs typeface="Gisha" panose="020B0502040204020203" pitchFamily="34" charset="-79"/>
              </a:rPr>
              <a:t>Alle trappen zijn open</a:t>
            </a:r>
          </a:p>
          <a:p>
            <a:pPr marL="171450" indent="-171450" fontAlgn="t">
              <a:buFont typeface="Arial" panose="020B0604020202020204" pitchFamily="34" charset="0"/>
              <a:buChar char="•"/>
            </a:pPr>
            <a:r>
              <a:rPr lang="nl-NL" sz="1050" dirty="0">
                <a:solidFill>
                  <a:schemeClr val="bg1"/>
                </a:solidFill>
                <a:latin typeface="Verdana Pro Light" panose="020B0304030504040204" pitchFamily="34" charset="0"/>
                <a:ea typeface="Roboto Light" panose="02000000000000000000" pitchFamily="2" charset="0"/>
                <a:cs typeface="Gisha" panose="020B0502040204020203" pitchFamily="34" charset="-79"/>
              </a:rPr>
              <a:t>De spouwmuur is na-geïsoleerd</a:t>
            </a:r>
          </a:p>
          <a:p>
            <a:pPr marL="171450" indent="-171450" fontAlgn="t">
              <a:buFont typeface="Arial" panose="020B0604020202020204" pitchFamily="34" charset="0"/>
              <a:buChar char="•"/>
            </a:pPr>
            <a:r>
              <a:rPr lang="nl-NL" sz="1050" dirty="0">
                <a:solidFill>
                  <a:schemeClr val="bg1"/>
                </a:solidFill>
                <a:latin typeface="Verdana Pro Light" panose="020B0304030504040204" pitchFamily="34" charset="0"/>
                <a:ea typeface="Roboto Light" panose="02000000000000000000" pitchFamily="2" charset="0"/>
                <a:cs typeface="Gisha" panose="020B0502040204020203" pitchFamily="34" charset="-79"/>
              </a:rPr>
              <a:t>Alle overige wanden bestaan uit enkel steensmuren   </a:t>
            </a:r>
          </a:p>
          <a:p>
            <a:pPr marL="171450" indent="-171450" fontAlgn="t">
              <a:buFont typeface="Arial" panose="020B0604020202020204" pitchFamily="34" charset="0"/>
              <a:buChar char="•"/>
            </a:pPr>
            <a:r>
              <a:rPr lang="nl-NL" sz="1050" dirty="0">
                <a:solidFill>
                  <a:schemeClr val="bg1"/>
                </a:solidFill>
                <a:latin typeface="Verdana Pro Light" panose="020B0304030504040204" pitchFamily="34" charset="0"/>
                <a:ea typeface="Roboto Light" panose="02000000000000000000" pitchFamily="2" charset="0"/>
                <a:cs typeface="Gisha" panose="020B0502040204020203" pitchFamily="34" charset="-79"/>
              </a:rPr>
              <a:t>Het dak heeft een Rc van 1,3</a:t>
            </a:r>
          </a:p>
          <a:p>
            <a:pPr marL="171450" indent="-171450" fontAlgn="t">
              <a:buFont typeface="Arial" panose="020B0604020202020204" pitchFamily="34" charset="0"/>
              <a:buChar char="•"/>
            </a:pPr>
            <a:r>
              <a:rPr lang="nl-NL" sz="1050" dirty="0">
                <a:solidFill>
                  <a:schemeClr val="bg1"/>
                </a:solidFill>
                <a:latin typeface="Verdana Pro Light" panose="020B0304030504040204" pitchFamily="34" charset="0"/>
                <a:ea typeface="Roboto Light" panose="02000000000000000000" pitchFamily="2" charset="0"/>
                <a:cs typeface="Gisha" panose="020B0502040204020203" pitchFamily="34" charset="-79"/>
              </a:rPr>
              <a:t>De knieschotten zijn geïsoleerd</a:t>
            </a:r>
          </a:p>
          <a:p>
            <a:pPr marL="171450" indent="-171450" fontAlgn="t">
              <a:buFont typeface="Arial" panose="020B0604020202020204" pitchFamily="34" charset="0"/>
              <a:buChar char="•"/>
            </a:pPr>
            <a:r>
              <a:rPr lang="nl-NL" sz="1050" dirty="0">
                <a:solidFill>
                  <a:schemeClr val="bg1"/>
                </a:solidFill>
                <a:latin typeface="Verdana Pro Light" panose="020B0304030504040204" pitchFamily="34" charset="0"/>
                <a:ea typeface="Roboto Light" panose="02000000000000000000" pitchFamily="2" charset="0"/>
                <a:cs typeface="Gisha" panose="020B0502040204020203" pitchFamily="34" charset="-79"/>
              </a:rPr>
              <a:t>De 1</a:t>
            </a:r>
            <a:r>
              <a:rPr lang="nl-NL" sz="1050" baseline="30000" dirty="0">
                <a:solidFill>
                  <a:schemeClr val="bg1"/>
                </a:solidFill>
                <a:latin typeface="Verdana Pro Light" panose="020B0304030504040204" pitchFamily="34" charset="0"/>
                <a:ea typeface="Roboto Light" panose="02000000000000000000" pitchFamily="2" charset="0"/>
                <a:cs typeface="Gisha" panose="020B0502040204020203" pitchFamily="34" charset="-79"/>
              </a:rPr>
              <a:t>e</a:t>
            </a:r>
            <a:r>
              <a:rPr lang="nl-NL" sz="1050" dirty="0">
                <a:solidFill>
                  <a:schemeClr val="bg1"/>
                </a:solidFill>
                <a:latin typeface="Verdana Pro Light" panose="020B0304030504040204" pitchFamily="34" charset="0"/>
                <a:ea typeface="Roboto Light" panose="02000000000000000000" pitchFamily="2" charset="0"/>
                <a:cs typeface="Gisha" panose="020B0502040204020203" pitchFamily="34" charset="-79"/>
              </a:rPr>
              <a:t> verdiepingsvloer bestaat uit niet geïsoleerde kanaalplaatvloeren</a:t>
            </a:r>
          </a:p>
          <a:p>
            <a:pPr marL="171450" indent="-171450" fontAlgn="t">
              <a:buFont typeface="Arial" panose="020B0604020202020204" pitchFamily="34" charset="0"/>
              <a:buChar char="•"/>
            </a:pPr>
            <a:r>
              <a:rPr lang="nl-NL" sz="1050" dirty="0">
                <a:solidFill>
                  <a:schemeClr val="bg1"/>
                </a:solidFill>
                <a:latin typeface="Verdana Pro Light" panose="020B0304030504040204" pitchFamily="34" charset="0"/>
                <a:ea typeface="Roboto Light" panose="02000000000000000000" pitchFamily="2" charset="0"/>
                <a:cs typeface="Gisha" panose="020B0502040204020203" pitchFamily="34" charset="-79"/>
              </a:rPr>
              <a:t>De zoldervoer bestaat uit niet geïsoleerde kanaalplaatvloeren</a:t>
            </a:r>
          </a:p>
        </p:txBody>
      </p:sp>
      <p:sp>
        <p:nvSpPr>
          <p:cNvPr id="2" name="Rechthoek 1">
            <a:extLst>
              <a:ext uri="{FF2B5EF4-FFF2-40B4-BE49-F238E27FC236}">
                <a16:creationId xmlns:a16="http://schemas.microsoft.com/office/drawing/2014/main" id="{6003022A-2217-49AD-8577-67FDEB590C6F}"/>
              </a:ext>
            </a:extLst>
          </p:cNvPr>
          <p:cNvSpPr/>
          <p:nvPr/>
        </p:nvSpPr>
        <p:spPr>
          <a:xfrm>
            <a:off x="3059999" y="716437"/>
            <a:ext cx="654161" cy="903563"/>
          </a:xfrm>
          <a:prstGeom prst="rect">
            <a:avLst/>
          </a:prstGeom>
          <a:solidFill>
            <a:srgbClr val="00B0F0">
              <a:alpha val="4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3" name="Tekstvak 2">
            <a:extLst>
              <a:ext uri="{FF2B5EF4-FFF2-40B4-BE49-F238E27FC236}">
                <a16:creationId xmlns:a16="http://schemas.microsoft.com/office/drawing/2014/main" id="{FCA21675-1A40-4D89-8D97-1D2446677F0B}"/>
              </a:ext>
            </a:extLst>
          </p:cNvPr>
          <p:cNvSpPr txBox="1"/>
          <p:nvPr/>
        </p:nvSpPr>
        <p:spPr>
          <a:xfrm>
            <a:off x="3902697" y="810705"/>
            <a:ext cx="1998482" cy="384721"/>
          </a:xfrm>
          <a:prstGeom prst="rect">
            <a:avLst/>
          </a:prstGeom>
          <a:noFill/>
        </p:spPr>
        <p:txBody>
          <a:bodyPr wrap="square" rtlCol="0">
            <a:spAutoFit/>
          </a:bodyPr>
          <a:lstStyle/>
          <a:p>
            <a:r>
              <a:rPr lang="nl-NL" dirty="0"/>
              <a:t>Overige ruimten</a:t>
            </a:r>
          </a:p>
        </p:txBody>
      </p:sp>
      <p:grpSp>
        <p:nvGrpSpPr>
          <p:cNvPr id="6" name="Groep 5">
            <a:extLst>
              <a:ext uri="{FF2B5EF4-FFF2-40B4-BE49-F238E27FC236}">
                <a16:creationId xmlns:a16="http://schemas.microsoft.com/office/drawing/2014/main" id="{6744457E-ED28-A94A-22E8-674FD327068A}"/>
              </a:ext>
            </a:extLst>
          </p:cNvPr>
          <p:cNvGrpSpPr/>
          <p:nvPr/>
        </p:nvGrpSpPr>
        <p:grpSpPr>
          <a:xfrm>
            <a:off x="9485376" y="2223587"/>
            <a:ext cx="1580031" cy="2022826"/>
            <a:chOff x="9485376" y="2223587"/>
            <a:chExt cx="1580031" cy="2022826"/>
          </a:xfrm>
          <a:solidFill>
            <a:srgbClr val="FF7F27"/>
          </a:solidFill>
        </p:grpSpPr>
        <p:sp>
          <p:nvSpPr>
            <p:cNvPr id="7" name="Rechthoek 6">
              <a:extLst>
                <a:ext uri="{FF2B5EF4-FFF2-40B4-BE49-F238E27FC236}">
                  <a16:creationId xmlns:a16="http://schemas.microsoft.com/office/drawing/2014/main" id="{0BA8CD33-2A1D-49A7-AC0C-AA4EBA4E6AAC}"/>
                </a:ext>
              </a:extLst>
            </p:cNvPr>
            <p:cNvSpPr/>
            <p:nvPr/>
          </p:nvSpPr>
          <p:spPr>
            <a:xfrm>
              <a:off x="9485376" y="2249424"/>
              <a:ext cx="225552" cy="818157"/>
            </a:xfrm>
            <a:prstGeom prst="rect">
              <a:avLst/>
            </a:prstGeom>
            <a:grpFill/>
            <a:ln>
              <a:solidFill>
                <a:srgbClr val="FF7F27"/>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10" name="Rechthoek 9">
              <a:extLst>
                <a:ext uri="{FF2B5EF4-FFF2-40B4-BE49-F238E27FC236}">
                  <a16:creationId xmlns:a16="http://schemas.microsoft.com/office/drawing/2014/main" id="{32330BDF-4DB8-4A7C-D76A-7B1F433CE8E4}"/>
                </a:ext>
              </a:extLst>
            </p:cNvPr>
            <p:cNvSpPr/>
            <p:nvPr/>
          </p:nvSpPr>
          <p:spPr>
            <a:xfrm>
              <a:off x="9649968" y="2223587"/>
              <a:ext cx="1274064" cy="646331"/>
            </a:xfrm>
            <a:prstGeom prst="rect">
              <a:avLst/>
            </a:prstGeom>
            <a:grpFill/>
            <a:ln>
              <a:solidFill>
                <a:srgbClr val="FF7F27"/>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12" name="Rechthoek 11">
              <a:extLst>
                <a:ext uri="{FF2B5EF4-FFF2-40B4-BE49-F238E27FC236}">
                  <a16:creationId xmlns:a16="http://schemas.microsoft.com/office/drawing/2014/main" id="{855F03C7-84DC-3492-DE5F-979C98279DA3}"/>
                </a:ext>
              </a:extLst>
            </p:cNvPr>
            <p:cNvSpPr/>
            <p:nvPr/>
          </p:nvSpPr>
          <p:spPr>
            <a:xfrm>
              <a:off x="10545385" y="2830178"/>
              <a:ext cx="520022" cy="818157"/>
            </a:xfrm>
            <a:prstGeom prst="rect">
              <a:avLst/>
            </a:prstGeom>
            <a:grpFill/>
            <a:ln>
              <a:solidFill>
                <a:srgbClr val="FF7F27"/>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13" name="Rechthoek 12">
              <a:extLst>
                <a:ext uri="{FF2B5EF4-FFF2-40B4-BE49-F238E27FC236}">
                  <a16:creationId xmlns:a16="http://schemas.microsoft.com/office/drawing/2014/main" id="{0D62C378-64BF-E5B3-988E-5D12E63E9B14}"/>
                </a:ext>
              </a:extLst>
            </p:cNvPr>
            <p:cNvSpPr/>
            <p:nvPr/>
          </p:nvSpPr>
          <p:spPr>
            <a:xfrm>
              <a:off x="9791343" y="3428256"/>
              <a:ext cx="1274064" cy="818157"/>
            </a:xfrm>
            <a:prstGeom prst="rect">
              <a:avLst/>
            </a:prstGeom>
            <a:grpFill/>
            <a:ln>
              <a:solidFill>
                <a:srgbClr val="FF7F27"/>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nl-NL" dirty="0"/>
            </a:p>
          </p:txBody>
        </p:sp>
      </p:grpSp>
      <p:sp>
        <p:nvSpPr>
          <p:cNvPr id="14" name="Tekstvak 13">
            <a:extLst>
              <a:ext uri="{FF2B5EF4-FFF2-40B4-BE49-F238E27FC236}">
                <a16:creationId xmlns:a16="http://schemas.microsoft.com/office/drawing/2014/main" id="{EB53242A-A9B9-BF70-633F-500116B00AD5}"/>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5367717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ep 6">
            <a:extLst>
              <a:ext uri="{FF2B5EF4-FFF2-40B4-BE49-F238E27FC236}">
                <a16:creationId xmlns:a16="http://schemas.microsoft.com/office/drawing/2014/main" id="{58655359-2563-4D88-8C5B-BC0CC6254EF5}"/>
              </a:ext>
            </a:extLst>
          </p:cNvPr>
          <p:cNvGrpSpPr/>
          <p:nvPr/>
        </p:nvGrpSpPr>
        <p:grpSpPr>
          <a:xfrm>
            <a:off x="185600" y="2960746"/>
            <a:ext cx="2643325" cy="3795479"/>
            <a:chOff x="703948" y="2184225"/>
            <a:chExt cx="2991752" cy="4295775"/>
          </a:xfrm>
        </p:grpSpPr>
        <p:pic>
          <p:nvPicPr>
            <p:cNvPr id="4" name="Afbeelding 3">
              <a:extLst>
                <a:ext uri="{FF2B5EF4-FFF2-40B4-BE49-F238E27FC236}">
                  <a16:creationId xmlns:a16="http://schemas.microsoft.com/office/drawing/2014/main" id="{BB75A138-5D46-D235-59C6-84CE33CE646A}"/>
                </a:ext>
              </a:extLst>
            </p:cNvPr>
            <p:cNvPicPr>
              <a:picLocks noChangeAspect="1"/>
            </p:cNvPicPr>
            <p:nvPr/>
          </p:nvPicPr>
          <p:blipFill rotWithShape="1">
            <a:blip r:embed="rId3"/>
            <a:srcRect r="66007"/>
            <a:stretch/>
          </p:blipFill>
          <p:spPr>
            <a:xfrm>
              <a:off x="703948" y="2184225"/>
              <a:ext cx="2991752" cy="4295775"/>
            </a:xfrm>
            <a:prstGeom prst="rect">
              <a:avLst/>
            </a:prstGeom>
          </p:spPr>
        </p:pic>
        <p:sp>
          <p:nvSpPr>
            <p:cNvPr id="6" name="Rechthoek 5">
              <a:extLst>
                <a:ext uri="{FF2B5EF4-FFF2-40B4-BE49-F238E27FC236}">
                  <a16:creationId xmlns:a16="http://schemas.microsoft.com/office/drawing/2014/main" id="{F36628CA-D0C2-4261-CB9A-861CEA7AF29C}"/>
                </a:ext>
              </a:extLst>
            </p:cNvPr>
            <p:cNvSpPr/>
            <p:nvPr/>
          </p:nvSpPr>
          <p:spPr>
            <a:xfrm>
              <a:off x="1107374" y="2276248"/>
              <a:ext cx="654161" cy="903563"/>
            </a:xfrm>
            <a:prstGeom prst="rect">
              <a:avLst/>
            </a:prstGeom>
            <a:solidFill>
              <a:srgbClr val="00B0F0">
                <a:alpha val="4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grpSp>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Wanneer behoord een ‘overige ruimte’ tot de </a:t>
            </a:r>
            <a:r>
              <a:rPr lang="nl-NL" sz="2000" dirty="0">
                <a:solidFill>
                  <a:schemeClr val="tx2">
                    <a:lumMod val="75000"/>
                  </a:schemeClr>
                </a:solidFill>
                <a:latin typeface="Verdana Pro Light" panose="020B0304030504040204" pitchFamily="34" charset="0"/>
                <a:cs typeface="Gisha" panose="020B0502040204020203" pitchFamily="34" charset="-79"/>
              </a:rPr>
              <a:t>thermische zone</a:t>
            </a:r>
          </a:p>
          <a:p>
            <a:pPr algn="r"/>
            <a:r>
              <a:rPr lang="nl-NL" sz="2000" dirty="0">
                <a:solidFill>
                  <a:schemeClr val="tx2">
                    <a:lumMod val="75000"/>
                  </a:schemeClr>
                </a:solidFill>
                <a:latin typeface="Verdana Pro Light" panose="020B0304030504040204" pitchFamily="34" charset="0"/>
                <a:cs typeface="Gisha" panose="020B0502040204020203" pitchFamily="34" charset="-79"/>
              </a:rPr>
              <a:t>Afb. 6.1</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1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9" name="Afbeelding 8">
            <a:extLst>
              <a:ext uri="{FF2B5EF4-FFF2-40B4-BE49-F238E27FC236}">
                <a16:creationId xmlns:a16="http://schemas.microsoft.com/office/drawing/2014/main" id="{77F7560E-22E2-A4D7-31E6-97F3027839F4}"/>
              </a:ext>
            </a:extLst>
          </p:cNvPr>
          <p:cNvPicPr>
            <a:picLocks noChangeAspect="1"/>
          </p:cNvPicPr>
          <p:nvPr/>
        </p:nvPicPr>
        <p:blipFill>
          <a:blip r:embed="rId4"/>
          <a:stretch>
            <a:fillRect/>
          </a:stretch>
        </p:blipFill>
        <p:spPr>
          <a:xfrm>
            <a:off x="3300497" y="344561"/>
            <a:ext cx="6081627" cy="6384842"/>
          </a:xfrm>
          <a:prstGeom prst="rect">
            <a:avLst/>
          </a:prstGeom>
        </p:spPr>
      </p:pic>
      <p:sp>
        <p:nvSpPr>
          <p:cNvPr id="2" name="Tekstvak 1">
            <a:extLst>
              <a:ext uri="{FF2B5EF4-FFF2-40B4-BE49-F238E27FC236}">
                <a16:creationId xmlns:a16="http://schemas.microsoft.com/office/drawing/2014/main" id="{AEE83A8C-35EF-423D-A0FB-796760EA351A}"/>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4530677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05A452C8-7FD9-6B6D-0964-BDB4778EEDBB}"/>
              </a:ext>
            </a:extLst>
          </p:cNvPr>
          <p:cNvGrpSpPr/>
          <p:nvPr/>
        </p:nvGrpSpPr>
        <p:grpSpPr>
          <a:xfrm>
            <a:off x="185600" y="2960746"/>
            <a:ext cx="2643325" cy="3795479"/>
            <a:chOff x="703948" y="2184225"/>
            <a:chExt cx="2991752" cy="4295775"/>
          </a:xfrm>
        </p:grpSpPr>
        <p:pic>
          <p:nvPicPr>
            <p:cNvPr id="5" name="Afbeelding 4">
              <a:extLst>
                <a:ext uri="{FF2B5EF4-FFF2-40B4-BE49-F238E27FC236}">
                  <a16:creationId xmlns:a16="http://schemas.microsoft.com/office/drawing/2014/main" id="{961A0CC7-186C-42A1-8BA9-D569CB260349}"/>
                </a:ext>
              </a:extLst>
            </p:cNvPr>
            <p:cNvPicPr>
              <a:picLocks noChangeAspect="1"/>
            </p:cNvPicPr>
            <p:nvPr/>
          </p:nvPicPr>
          <p:blipFill rotWithShape="1">
            <a:blip r:embed="rId3"/>
            <a:srcRect r="66007"/>
            <a:stretch/>
          </p:blipFill>
          <p:spPr>
            <a:xfrm>
              <a:off x="703948" y="2184225"/>
              <a:ext cx="2991752" cy="4295775"/>
            </a:xfrm>
            <a:prstGeom prst="rect">
              <a:avLst/>
            </a:prstGeom>
          </p:spPr>
        </p:pic>
        <p:sp>
          <p:nvSpPr>
            <p:cNvPr id="6" name="Rechthoek 5">
              <a:extLst>
                <a:ext uri="{FF2B5EF4-FFF2-40B4-BE49-F238E27FC236}">
                  <a16:creationId xmlns:a16="http://schemas.microsoft.com/office/drawing/2014/main" id="{23D99709-6571-7279-F64B-2291C9A5C046}"/>
                </a:ext>
              </a:extLst>
            </p:cNvPr>
            <p:cNvSpPr/>
            <p:nvPr/>
          </p:nvSpPr>
          <p:spPr>
            <a:xfrm>
              <a:off x="1107374" y="2276248"/>
              <a:ext cx="654161" cy="903563"/>
            </a:xfrm>
            <a:prstGeom prst="rect">
              <a:avLst/>
            </a:prstGeom>
            <a:solidFill>
              <a:srgbClr val="00B0F0">
                <a:alpha val="4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grpSp>
      <p:pic>
        <p:nvPicPr>
          <p:cNvPr id="3" name="Afbeelding 2">
            <a:extLst>
              <a:ext uri="{FF2B5EF4-FFF2-40B4-BE49-F238E27FC236}">
                <a16:creationId xmlns:a16="http://schemas.microsoft.com/office/drawing/2014/main" id="{27772D12-37DE-4E78-8935-1A03B4088E8A}"/>
              </a:ext>
            </a:extLst>
          </p:cNvPr>
          <p:cNvPicPr>
            <a:picLocks noChangeAspect="1"/>
          </p:cNvPicPr>
          <p:nvPr/>
        </p:nvPicPr>
        <p:blipFill>
          <a:blip r:embed="rId4"/>
          <a:stretch>
            <a:fillRect/>
          </a:stretch>
        </p:blipFill>
        <p:spPr>
          <a:xfrm>
            <a:off x="4522612" y="0"/>
            <a:ext cx="5220999" cy="6858000"/>
          </a:xfrm>
          <a:prstGeom prst="rect">
            <a:avLst/>
          </a:prstGeom>
        </p:spPr>
      </p:pic>
      <p:sp>
        <p:nvSpPr>
          <p:cNvPr id="4" name="Tekstvak 3">
            <a:extLst>
              <a:ext uri="{FF2B5EF4-FFF2-40B4-BE49-F238E27FC236}">
                <a16:creationId xmlns:a16="http://schemas.microsoft.com/office/drawing/2014/main" id="{E7F983AD-E50D-4033-AC55-A5F447E8F5AC}"/>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Wanneer behoord een ‘overige ruimte’ tot de </a:t>
            </a:r>
            <a:r>
              <a:rPr lang="nl-NL" sz="2000" dirty="0">
                <a:solidFill>
                  <a:schemeClr val="tx2">
                    <a:lumMod val="75000"/>
                  </a:schemeClr>
                </a:solidFill>
                <a:latin typeface="Verdana Pro Light" panose="020B0304030504040204" pitchFamily="34" charset="0"/>
                <a:cs typeface="Gisha" panose="020B0502040204020203" pitchFamily="34" charset="-79"/>
              </a:rPr>
              <a:t>thermische zone</a:t>
            </a:r>
          </a:p>
          <a:p>
            <a:pPr algn="r"/>
            <a:r>
              <a:rPr lang="nl-NL" sz="2000" dirty="0">
                <a:solidFill>
                  <a:schemeClr val="tx2">
                    <a:lumMod val="75000"/>
                  </a:schemeClr>
                </a:solidFill>
                <a:latin typeface="Verdana Pro Light" panose="020B0304030504040204" pitchFamily="34" charset="0"/>
                <a:cs typeface="Gisha" panose="020B0502040204020203" pitchFamily="34" charset="-79"/>
              </a:rPr>
              <a:t>Afb. 6.2</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1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7" name="Tekstvak 6">
            <a:extLst>
              <a:ext uri="{FF2B5EF4-FFF2-40B4-BE49-F238E27FC236}">
                <a16:creationId xmlns:a16="http://schemas.microsoft.com/office/drawing/2014/main" id="{1F436D3E-8FD3-E9DC-F4F3-C9442C10B804}"/>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6448316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ep 2">
            <a:extLst>
              <a:ext uri="{FF2B5EF4-FFF2-40B4-BE49-F238E27FC236}">
                <a16:creationId xmlns:a16="http://schemas.microsoft.com/office/drawing/2014/main" id="{D1584722-F3FC-3D67-EDEC-2AFD993455FA}"/>
              </a:ext>
            </a:extLst>
          </p:cNvPr>
          <p:cNvGrpSpPr/>
          <p:nvPr/>
        </p:nvGrpSpPr>
        <p:grpSpPr>
          <a:xfrm>
            <a:off x="185600" y="2960746"/>
            <a:ext cx="2643325" cy="3795479"/>
            <a:chOff x="703948" y="2184225"/>
            <a:chExt cx="2991752" cy="4295775"/>
          </a:xfrm>
        </p:grpSpPr>
        <p:pic>
          <p:nvPicPr>
            <p:cNvPr id="5" name="Afbeelding 4">
              <a:extLst>
                <a:ext uri="{FF2B5EF4-FFF2-40B4-BE49-F238E27FC236}">
                  <a16:creationId xmlns:a16="http://schemas.microsoft.com/office/drawing/2014/main" id="{1D9B52A5-3968-CDF1-C3A1-A7C4D30DCB22}"/>
                </a:ext>
              </a:extLst>
            </p:cNvPr>
            <p:cNvPicPr>
              <a:picLocks noChangeAspect="1"/>
            </p:cNvPicPr>
            <p:nvPr/>
          </p:nvPicPr>
          <p:blipFill rotWithShape="1">
            <a:blip r:embed="rId3"/>
            <a:srcRect r="66007"/>
            <a:stretch/>
          </p:blipFill>
          <p:spPr>
            <a:xfrm>
              <a:off x="703948" y="2184225"/>
              <a:ext cx="2991752" cy="4295775"/>
            </a:xfrm>
            <a:prstGeom prst="rect">
              <a:avLst/>
            </a:prstGeom>
          </p:spPr>
        </p:pic>
        <p:sp>
          <p:nvSpPr>
            <p:cNvPr id="6" name="Rechthoek 5">
              <a:extLst>
                <a:ext uri="{FF2B5EF4-FFF2-40B4-BE49-F238E27FC236}">
                  <a16:creationId xmlns:a16="http://schemas.microsoft.com/office/drawing/2014/main" id="{5E69020F-72A2-2092-82D5-1F76C7D71DE3}"/>
                </a:ext>
              </a:extLst>
            </p:cNvPr>
            <p:cNvSpPr/>
            <p:nvPr/>
          </p:nvSpPr>
          <p:spPr>
            <a:xfrm>
              <a:off x="1107374" y="2276248"/>
              <a:ext cx="654161" cy="903563"/>
            </a:xfrm>
            <a:prstGeom prst="rect">
              <a:avLst/>
            </a:prstGeom>
            <a:solidFill>
              <a:srgbClr val="00B0F0">
                <a:alpha val="4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grpSp>
      <p:pic>
        <p:nvPicPr>
          <p:cNvPr id="2" name="Afbeelding 1">
            <a:extLst>
              <a:ext uri="{FF2B5EF4-FFF2-40B4-BE49-F238E27FC236}">
                <a16:creationId xmlns:a16="http://schemas.microsoft.com/office/drawing/2014/main" id="{4EFE1DDE-93C1-4178-8D3A-E546F18431D3}"/>
              </a:ext>
            </a:extLst>
          </p:cNvPr>
          <p:cNvPicPr>
            <a:picLocks noChangeAspect="1"/>
          </p:cNvPicPr>
          <p:nvPr/>
        </p:nvPicPr>
        <p:blipFill>
          <a:blip r:embed="rId4"/>
          <a:stretch>
            <a:fillRect/>
          </a:stretch>
        </p:blipFill>
        <p:spPr>
          <a:xfrm>
            <a:off x="4492639" y="98254"/>
            <a:ext cx="6096313" cy="6661492"/>
          </a:xfrm>
          <a:prstGeom prst="rect">
            <a:avLst/>
          </a:prstGeom>
        </p:spPr>
      </p:pic>
      <p:sp>
        <p:nvSpPr>
          <p:cNvPr id="4" name="Tekstvak 3">
            <a:extLst>
              <a:ext uri="{FF2B5EF4-FFF2-40B4-BE49-F238E27FC236}">
                <a16:creationId xmlns:a16="http://schemas.microsoft.com/office/drawing/2014/main" id="{B44B8F89-3694-4B00-8F44-EADDDF98A234}"/>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Wanneer behoord een ‘overige ruimte’ tot de </a:t>
            </a:r>
            <a:r>
              <a:rPr lang="nl-NL" sz="2000" dirty="0">
                <a:solidFill>
                  <a:schemeClr val="tx2">
                    <a:lumMod val="75000"/>
                  </a:schemeClr>
                </a:solidFill>
                <a:latin typeface="Verdana Pro Light" panose="020B0304030504040204" pitchFamily="34" charset="0"/>
                <a:cs typeface="Gisha" panose="020B0502040204020203" pitchFamily="34" charset="-79"/>
              </a:rPr>
              <a:t>thermische zone</a:t>
            </a:r>
          </a:p>
          <a:p>
            <a:pPr algn="r"/>
            <a:r>
              <a:rPr lang="nl-NL" sz="2000" dirty="0">
                <a:solidFill>
                  <a:schemeClr val="tx2">
                    <a:lumMod val="75000"/>
                  </a:schemeClr>
                </a:solidFill>
                <a:latin typeface="Verdana Pro Light" panose="020B0304030504040204" pitchFamily="34" charset="0"/>
                <a:cs typeface="Gisha" panose="020B0502040204020203" pitchFamily="34" charset="-79"/>
              </a:rPr>
              <a:t>Afb. 6.3</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1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7" name="Tekstvak 6">
            <a:extLst>
              <a:ext uri="{FF2B5EF4-FFF2-40B4-BE49-F238E27FC236}">
                <a16:creationId xmlns:a16="http://schemas.microsoft.com/office/drawing/2014/main" id="{6C5CEC56-1FDF-2969-5D16-F53EEA11D041}"/>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097427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9679B5AC-FD9B-4A6D-B6A0-0F9D652E897C}"/>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Opzet cursus </a:t>
            </a:r>
          </a:p>
        </p:txBody>
      </p:sp>
      <p:sp>
        <p:nvSpPr>
          <p:cNvPr id="7" name="TextBox 11">
            <a:extLst>
              <a:ext uri="{FF2B5EF4-FFF2-40B4-BE49-F238E27FC236}">
                <a16:creationId xmlns:a16="http://schemas.microsoft.com/office/drawing/2014/main" id="{D67DCAA1-8C2A-4F09-B599-95496068DD68}"/>
              </a:ext>
            </a:extLst>
          </p:cNvPr>
          <p:cNvSpPr txBox="1">
            <a:spLocks noChangeAspect="1"/>
          </p:cNvSpPr>
          <p:nvPr/>
        </p:nvSpPr>
        <p:spPr>
          <a:xfrm>
            <a:off x="563411" y="1620000"/>
            <a:ext cx="11428564" cy="4860000"/>
          </a:xfrm>
          <a:prstGeom prst="rect">
            <a:avLst/>
          </a:prstGeom>
          <a:noFill/>
          <a:ln>
            <a:noFill/>
          </a:ln>
          <a:effectLst>
            <a:softEdge rad="50800"/>
          </a:effectLst>
        </p:spPr>
        <p:txBody>
          <a:bodyPr wrap="square" tIns="90000" bIns="90000" rtlCol="0">
            <a:noAutofit/>
          </a:bodyPr>
          <a:lstStyle/>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Doel: Voldoende kennis om de EP-W basismethodiek cursus te behalen</a:t>
            </a:r>
          </a:p>
          <a:p>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Examen bestaat uit 4 onderdelen:</a:t>
            </a:r>
          </a:p>
          <a:p>
            <a:pPr marL="342900" indent="-342900">
              <a:buFont typeface="Arial" panose="020B0604020202020204" pitchFamily="34" charset="0"/>
              <a:buChar char="•"/>
            </a:pP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Module 3</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Casus, op basis van tekeningen en foto’s het EP-W opnameformulier invullen (openboek examen). </a:t>
            </a:r>
          </a:p>
          <a:p>
            <a:pPr marL="819302" lvl="1" indent="-342900">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Duur 150 minuten. </a:t>
            </a:r>
          </a:p>
          <a:p>
            <a:pPr marL="819302" lvl="1" indent="-342900">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Cesuur 27 van 31</a:t>
            </a:r>
          </a:p>
          <a:p>
            <a:pPr marL="819302" lvl="1" indent="-342900">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Openboek tentamen (ISSO 82.1 en BRL 9500-W wordt ter beschikking gesteld) </a:t>
            </a:r>
          </a:p>
          <a:p>
            <a:pPr marL="342900" indent="-342900">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a:buFont typeface="Arial" panose="020B0604020202020204" pitchFamily="34" charset="0"/>
              <a:buChar char="•"/>
            </a:pP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Module 4b + d</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Software toets basismethode. Invoer (voor ingevuld) opnameformulier in de software. </a:t>
            </a:r>
          </a:p>
          <a:p>
            <a:pPr marL="819302" lvl="1" indent="-342900">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Duur 90 minuten. </a:t>
            </a:r>
          </a:p>
          <a:p>
            <a:pPr marL="819302" lvl="1" indent="-342900">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Duur 120 minuten.</a:t>
            </a:r>
          </a:p>
          <a:p>
            <a:pPr marL="819302" lvl="1" indent="-342900">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Cesuur maximaal 4% afwijking ingevulde posten</a:t>
            </a:r>
          </a:p>
          <a:p>
            <a:pPr marL="819302" lvl="1" indent="-342900">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a:buFont typeface="Arial" panose="020B0604020202020204" pitchFamily="34" charset="0"/>
              <a:buChar char="•"/>
            </a:pP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(Toets 5</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MC vragen over toepassing Detailopname)</a:t>
            </a:r>
          </a:p>
          <a:p>
            <a:pPr marL="342900" indent="-342900">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22354843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B44B8F89-3694-4B00-8F44-EADDDF98A234}"/>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Wanneer behoord een ‘overige ruimte’ tot de </a:t>
            </a:r>
            <a:r>
              <a:rPr lang="nl-NL" sz="2000" dirty="0">
                <a:solidFill>
                  <a:schemeClr val="tx2">
                    <a:lumMod val="75000"/>
                  </a:schemeClr>
                </a:solidFill>
                <a:latin typeface="Verdana Pro Light" panose="020B0304030504040204" pitchFamily="34" charset="0"/>
                <a:cs typeface="Gisha" panose="020B0502040204020203" pitchFamily="34" charset="-79"/>
              </a:rPr>
              <a:t>thermische zone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1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5" name="TextBox 11">
            <a:extLst>
              <a:ext uri="{FF2B5EF4-FFF2-40B4-BE49-F238E27FC236}">
                <a16:creationId xmlns:a16="http://schemas.microsoft.com/office/drawing/2014/main" id="{A7D59395-B22E-4E8A-8F27-D6FF9A1ADD18}"/>
              </a:ext>
            </a:extLst>
          </p:cNvPr>
          <p:cNvSpPr txBox="1">
            <a:spLocks noChangeAspect="1"/>
          </p:cNvSpPr>
          <p:nvPr/>
        </p:nvSpPr>
        <p:spPr>
          <a:xfrm>
            <a:off x="2980866" y="1568500"/>
            <a:ext cx="8640000"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Opmerkingen bij beslisschema's</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1. Een open verbinding is een opening die niet met aanwezige harde elementen is af te sluiten. Een opening is niet afgesloten als in de opening alleen een gordijn is aangebracht. Als een deur/luik in gesloten toestand meer dan 10% van de totale oppervlakte van de opening openlaat, geldt dit ook als openverbinding. </a:t>
            </a:r>
            <a:r>
              <a:rPr lang="nl-NL" sz="1600" b="1"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Als de deur uit een kozijn is verwijderd, mag dit alleen als open verbinding worden beschouwd als de scharnieren/bevestiging van de deur ook uit het kozijn zijn verwijderd</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2a</a:t>
            </a:r>
            <a:r>
              <a:rPr lang="nl-NL" sz="1600" b="1"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Er is sprake van isolatie of spouw als meer dan 70% van het totaal oppervlak van de uitwendige scheidingsconstructies </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(wanden, vloeren, panelen en daken) minimaal 1 cm isolatie of spouw bevat. Ramen en deuren worden hierbij buiten beschouwing gelaten. Het betreft het netto oppervlak. Uitwendige scheidingsconstructies zijn constructies die grenzen aan buitenlucht, kruipruimte, grond of water. In de NTA 8800 is aangegeven dat de uitwendige scheidingsconstructie een warmteweerstand≥ 0,36 m²·K/W moet hebben. Dit komt overeen met een constructie met een spouw of met een constructie met 1 cm isolatie;</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2b.  Alleen raam/glas komt voor als er bijvoorbeeld sprake is van een loggia die volledig van raam/glas is voorzien.</a:t>
            </a:r>
          </a:p>
        </p:txBody>
      </p:sp>
      <p:sp>
        <p:nvSpPr>
          <p:cNvPr id="2" name="Tekstvak 1">
            <a:extLst>
              <a:ext uri="{FF2B5EF4-FFF2-40B4-BE49-F238E27FC236}">
                <a16:creationId xmlns:a16="http://schemas.microsoft.com/office/drawing/2014/main" id="{F6C5513F-BB33-2968-0559-A704F0D6FD8C}"/>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6981500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B44B8F89-3694-4B00-8F44-EADDDF98A234}"/>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Wanneer behoord een ‘overige ruimte’ tot de </a:t>
            </a:r>
            <a:r>
              <a:rPr lang="nl-NL" sz="2000" dirty="0">
                <a:solidFill>
                  <a:schemeClr val="tx2">
                    <a:lumMod val="75000"/>
                  </a:schemeClr>
                </a:solidFill>
                <a:latin typeface="Verdana Pro Light" panose="020B0304030504040204" pitchFamily="34" charset="0"/>
                <a:cs typeface="Gisha" panose="020B0502040204020203" pitchFamily="34" charset="-79"/>
              </a:rPr>
              <a:t>thermische zone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1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5" name="TextBox 11">
            <a:extLst>
              <a:ext uri="{FF2B5EF4-FFF2-40B4-BE49-F238E27FC236}">
                <a16:creationId xmlns:a16="http://schemas.microsoft.com/office/drawing/2014/main" id="{A7D59395-B22E-4E8A-8F27-D6FF9A1ADD18}"/>
              </a:ext>
            </a:extLst>
          </p:cNvPr>
          <p:cNvSpPr txBox="1">
            <a:spLocks noChangeAspect="1"/>
          </p:cNvSpPr>
          <p:nvPr/>
        </p:nvSpPr>
        <p:spPr>
          <a:xfrm>
            <a:off x="2980866" y="1568500"/>
            <a:ext cx="8640000"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Opmerkingen bij beslisschema's</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3. Is in de ruimte in de gevel(s) of het dak (uitwendige scheidingsconstructies) meer dan 10% raamoppervlak aanwezig en bestaat meer dan 30% van de oppervlakte van het glas uit enkel glas? Het gaat hier om uitwendige daglichtopeningen en deuren van de overige ruimte met een samengestelde U-waarde (kozijn inclusief glas/deur) ≥ 4,5 W/m²·K. Er is in het schema gekozen voor enkel glas, omdat deuren(</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ongeïsoleerd</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en geïsoleerd) in alle gevallen een U-waarde hebben die kleiner is dan 4,5 W/m²·K. De U-waarde van dubbel glas in een kozijn is ook kleiner is dan 4,5 W/m²·K. Als zich een situatie voordoet waarbij de U-waarde van het raam en/of de deur toch groter is dan 4,5 W/m²·K, moet 4,5 W/m²·K als grens worden aangehouden;</a:t>
            </a:r>
          </a:p>
        </p:txBody>
      </p:sp>
      <p:sp>
        <p:nvSpPr>
          <p:cNvPr id="2" name="Tekstvak 1">
            <a:extLst>
              <a:ext uri="{FF2B5EF4-FFF2-40B4-BE49-F238E27FC236}">
                <a16:creationId xmlns:a16="http://schemas.microsoft.com/office/drawing/2014/main" id="{9097876C-88B7-CC9D-BB7D-D040474D06C7}"/>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4254969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B44B8F89-3694-4B00-8F44-EADDDF98A234}"/>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Wanneer behoord een ‘overige ruimte’ tot de </a:t>
            </a:r>
            <a:r>
              <a:rPr lang="nl-NL" sz="2000" dirty="0">
                <a:solidFill>
                  <a:schemeClr val="tx2">
                    <a:lumMod val="75000"/>
                  </a:schemeClr>
                </a:solidFill>
                <a:latin typeface="Verdana Pro Light" panose="020B0304030504040204" pitchFamily="34" charset="0"/>
                <a:cs typeface="Gisha" panose="020B0502040204020203" pitchFamily="34" charset="-79"/>
              </a:rPr>
              <a:t>thermische zone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1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5" name="TextBox 11">
            <a:extLst>
              <a:ext uri="{FF2B5EF4-FFF2-40B4-BE49-F238E27FC236}">
                <a16:creationId xmlns:a16="http://schemas.microsoft.com/office/drawing/2014/main" id="{A7D59395-B22E-4E8A-8F27-D6FF9A1ADD18}"/>
              </a:ext>
            </a:extLst>
          </p:cNvPr>
          <p:cNvSpPr txBox="1">
            <a:spLocks noChangeAspect="1"/>
          </p:cNvSpPr>
          <p:nvPr/>
        </p:nvSpPr>
        <p:spPr>
          <a:xfrm>
            <a:off x="2980866" y="1568500"/>
            <a:ext cx="8640000"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Opmerkingen bij beslisschema’s</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4. Hiervan is sprake als de </a:t>
            </a:r>
            <a:r>
              <a:rPr lang="nl-NL" sz="1600" b="1"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gemiddelde thermische weerstand van 70% van het totaal oppervlak</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van de uitwendige scheidingsconstructies (wanden, vloeren, panelen en daken) van de overige ruimte groter is dan de </a:t>
            </a:r>
            <a:r>
              <a:rPr lang="nl-NL" sz="1600" b="1"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gemiddelde thermische weerstand van 70% van het oppervlak van de constructies tussen de overige ruimte en de rekenzone</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Ramen en deuren in de uitwendige scheidingsconstructie en in deconstructie tussen de overige ruimte en rekenzone worden hierbij buiten beschouwing gelaten. Het gaat om het netto oppervlak. Uitwendige scheidingsconstructies zijn diegenen die grenzen aan buitenlucht, kruipruimte, grond of water. Een grotere thermische weerstand wordt veroorzaakt door een dikkerisolatiepakket in de constructies, of doordat er in de ene constructie (zonder isolatie) wél een spouwaanwezig is en in de andere constructie (zonder isolatie) geen spouw aanwezig is. Als er in de ene constructie een spouw zit en in de andere constructie isolatie dan heeft de constructie met isolatie een grotere thermische weerstand;</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5. Radiatoren voor vorstbeveiliging (en dus niet bedoeld voor het verwarmen voor het verblijf van personen)mogen niet worden beschouwd als een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gebouwgebonden</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warmte-afgiftesysteem. Mobiele verwarmingselementen, zoals elektrische kacheltjes en dergelijke mogen ook niet worden beschouwd als een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gebouwgebonden</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warmte-afgiftesysteem.</a:t>
            </a:r>
          </a:p>
        </p:txBody>
      </p:sp>
      <p:sp>
        <p:nvSpPr>
          <p:cNvPr id="2" name="Tekstvak 1">
            <a:extLst>
              <a:ext uri="{FF2B5EF4-FFF2-40B4-BE49-F238E27FC236}">
                <a16:creationId xmlns:a16="http://schemas.microsoft.com/office/drawing/2014/main" id="{8804EA98-2728-1D83-A53B-CA17CFDA6A6C}"/>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0449183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Oefeningen </a:t>
            </a:r>
          </a:p>
        </p:txBody>
      </p:sp>
      <p:sp>
        <p:nvSpPr>
          <p:cNvPr id="7" name="TextBox 11">
            <a:extLst>
              <a:ext uri="{FF2B5EF4-FFF2-40B4-BE49-F238E27FC236}">
                <a16:creationId xmlns:a16="http://schemas.microsoft.com/office/drawing/2014/main" id="{72B9FA1E-1BE3-4BC1-98EA-F33E55A20885}"/>
              </a:ext>
            </a:extLst>
          </p:cNvPr>
          <p:cNvSpPr txBox="1">
            <a:spLocks noChangeAspect="1"/>
          </p:cNvSpPr>
          <p:nvPr/>
        </p:nvSpPr>
        <p:spPr>
          <a:xfrm>
            <a:off x="2972628" y="1620000"/>
            <a:ext cx="6642152"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Maak oefening 1 uit de Hand-out</a:t>
            </a: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3" name="Tekstvak 2">
            <a:extLst>
              <a:ext uri="{FF2B5EF4-FFF2-40B4-BE49-F238E27FC236}">
                <a16:creationId xmlns:a16="http://schemas.microsoft.com/office/drawing/2014/main" id="{ED177F8A-A6B6-269C-3D52-BB4B05C07E67}"/>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Oefening tijdens de les</a:t>
            </a:r>
          </a:p>
        </p:txBody>
      </p:sp>
    </p:spTree>
    <p:extLst>
      <p:ext uri="{BB962C8B-B14F-4D97-AF65-F5344CB8AC3E}">
        <p14:creationId xmlns:p14="http://schemas.microsoft.com/office/powerpoint/2010/main" val="40501166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C73FA32-4398-4C41-A902-4E58CDC3059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72628" y="1620000"/>
            <a:ext cx="7632232" cy="5400000"/>
          </a:xfrm>
          <a:prstGeom prst="rect">
            <a:avLst/>
          </a:prstGeom>
        </p:spPr>
      </p:pic>
      <p:sp>
        <p:nvSpPr>
          <p:cNvPr id="2" name="TextBox 11">
            <a:extLst>
              <a:ext uri="{FF2B5EF4-FFF2-40B4-BE49-F238E27FC236}">
                <a16:creationId xmlns:a16="http://schemas.microsoft.com/office/drawing/2014/main" id="{5DDAE7D4-8570-F1CA-6B65-1AD37EC8EDB5}"/>
              </a:ext>
            </a:extLst>
          </p:cNvPr>
          <p:cNvSpPr txBox="1">
            <a:spLocks noChangeAspect="1"/>
          </p:cNvSpPr>
          <p:nvPr/>
        </p:nvSpPr>
        <p:spPr>
          <a:xfrm>
            <a:off x="2972628" y="1620000"/>
            <a:ext cx="8640000"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Oefeningen: bepaal of de overige ruimte wel/ niet bij de thermische zone behoort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3" name="Tekstvak 2">
            <a:extLst>
              <a:ext uri="{FF2B5EF4-FFF2-40B4-BE49-F238E27FC236}">
                <a16:creationId xmlns:a16="http://schemas.microsoft.com/office/drawing/2014/main" id="{0E2DCCF1-E9D8-296E-0130-49F25ED916FC}"/>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 1 </a:t>
            </a:r>
          </a:p>
        </p:txBody>
      </p:sp>
      <p:sp>
        <p:nvSpPr>
          <p:cNvPr id="4" name="Tekstvak 3">
            <a:extLst>
              <a:ext uri="{FF2B5EF4-FFF2-40B4-BE49-F238E27FC236}">
                <a16:creationId xmlns:a16="http://schemas.microsoft.com/office/drawing/2014/main" id="{826553EA-8C8E-607F-3735-9F7EF63F22DF}"/>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Oefening tijdens de les</a:t>
            </a:r>
          </a:p>
        </p:txBody>
      </p:sp>
      <p:sp>
        <p:nvSpPr>
          <p:cNvPr id="5" name="Tekstvak 4">
            <a:extLst>
              <a:ext uri="{FF2B5EF4-FFF2-40B4-BE49-F238E27FC236}">
                <a16:creationId xmlns:a16="http://schemas.microsoft.com/office/drawing/2014/main" id="{4077312C-0ACC-D8B8-BEAF-B761E76FC4C5}"/>
              </a:ext>
            </a:extLst>
          </p:cNvPr>
          <p:cNvSpPr txBox="1"/>
          <p:nvPr/>
        </p:nvSpPr>
        <p:spPr>
          <a:xfrm>
            <a:off x="430356" y="2881176"/>
            <a:ext cx="2542272" cy="126188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dirty="0"/>
              <a:t>De </a:t>
            </a:r>
            <a:r>
              <a:rPr lang="nl-NL" b="1" dirty="0"/>
              <a:t>overige ruimtes </a:t>
            </a:r>
            <a:r>
              <a:rPr lang="nl-NL" dirty="0"/>
              <a:t>worden niet verwarmd voor het verblijf van personen</a:t>
            </a:r>
          </a:p>
        </p:txBody>
      </p:sp>
    </p:spTree>
    <p:extLst>
      <p:ext uri="{BB962C8B-B14F-4D97-AF65-F5344CB8AC3E}">
        <p14:creationId xmlns:p14="http://schemas.microsoft.com/office/powerpoint/2010/main" val="4671082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099D396D-6F9C-4CB4-88EE-55293D09CAEE}"/>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72628" y="1620000"/>
            <a:ext cx="7632232" cy="5400000"/>
          </a:xfrm>
          <a:prstGeom prst="rect">
            <a:avLst/>
          </a:prstGeom>
        </p:spPr>
      </p:pic>
      <p:pic>
        <p:nvPicPr>
          <p:cNvPr id="10" name="Afbeelding 9">
            <a:extLst>
              <a:ext uri="{FF2B5EF4-FFF2-40B4-BE49-F238E27FC236}">
                <a16:creationId xmlns:a16="http://schemas.microsoft.com/office/drawing/2014/main" id="{76259B3C-79B2-40F3-90DB-0C46ABB99C5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72628" y="1620000"/>
            <a:ext cx="7632232" cy="5400000"/>
          </a:xfrm>
          <a:prstGeom prst="rect">
            <a:avLst/>
          </a:prstGeom>
        </p:spPr>
      </p:pic>
      <p:sp>
        <p:nvSpPr>
          <p:cNvPr id="2" name="TextBox 11">
            <a:extLst>
              <a:ext uri="{FF2B5EF4-FFF2-40B4-BE49-F238E27FC236}">
                <a16:creationId xmlns:a16="http://schemas.microsoft.com/office/drawing/2014/main" id="{F4404AD0-224D-4FB9-8E5A-9F6646A18687}"/>
              </a:ext>
            </a:extLst>
          </p:cNvPr>
          <p:cNvSpPr txBox="1">
            <a:spLocks noChangeAspect="1"/>
          </p:cNvSpPr>
          <p:nvPr/>
        </p:nvSpPr>
        <p:spPr>
          <a:xfrm>
            <a:off x="2972628" y="1620000"/>
            <a:ext cx="8640000"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Oefeningen: bepaal of de overige ruimte wel/ niet bij de thermische zone behoort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3" name="Tekstvak 2">
            <a:extLst>
              <a:ext uri="{FF2B5EF4-FFF2-40B4-BE49-F238E27FC236}">
                <a16:creationId xmlns:a16="http://schemas.microsoft.com/office/drawing/2014/main" id="{0356C926-C0F5-2773-633C-3ECB52B8F025}"/>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 1 </a:t>
            </a:r>
          </a:p>
        </p:txBody>
      </p:sp>
      <p:sp>
        <p:nvSpPr>
          <p:cNvPr id="4" name="Tekstvak 3">
            <a:extLst>
              <a:ext uri="{FF2B5EF4-FFF2-40B4-BE49-F238E27FC236}">
                <a16:creationId xmlns:a16="http://schemas.microsoft.com/office/drawing/2014/main" id="{C018E399-33A9-C50C-D39B-2FB4B966DB69}"/>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Oefening tijdens de les</a:t>
            </a:r>
          </a:p>
        </p:txBody>
      </p:sp>
      <p:sp>
        <p:nvSpPr>
          <p:cNvPr id="5" name="Tekstvak 4">
            <a:extLst>
              <a:ext uri="{FF2B5EF4-FFF2-40B4-BE49-F238E27FC236}">
                <a16:creationId xmlns:a16="http://schemas.microsoft.com/office/drawing/2014/main" id="{53A675DB-7B17-B41C-A4D7-A9AB4CF82AAF}"/>
              </a:ext>
            </a:extLst>
          </p:cNvPr>
          <p:cNvSpPr txBox="1"/>
          <p:nvPr/>
        </p:nvSpPr>
        <p:spPr>
          <a:xfrm>
            <a:off x="430356" y="2881176"/>
            <a:ext cx="2542272" cy="126188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dirty="0"/>
              <a:t>De </a:t>
            </a:r>
            <a:r>
              <a:rPr lang="nl-NL" b="1" dirty="0"/>
              <a:t>overige ruimtes </a:t>
            </a:r>
            <a:r>
              <a:rPr lang="nl-NL" dirty="0"/>
              <a:t>worden niet verwarmd voor het verblijf van personen</a:t>
            </a:r>
          </a:p>
        </p:txBody>
      </p:sp>
    </p:spTree>
    <p:extLst>
      <p:ext uri="{BB962C8B-B14F-4D97-AF65-F5344CB8AC3E}">
        <p14:creationId xmlns:p14="http://schemas.microsoft.com/office/powerpoint/2010/main" val="36021953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9EB1BC55-554B-44B3-93A2-52EB517EA39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72628" y="1620000"/>
            <a:ext cx="7632232" cy="5400000"/>
          </a:xfrm>
          <a:prstGeom prst="rect">
            <a:avLst/>
          </a:prstGeom>
        </p:spPr>
      </p:pic>
      <p:sp>
        <p:nvSpPr>
          <p:cNvPr id="2" name="TextBox 11">
            <a:extLst>
              <a:ext uri="{FF2B5EF4-FFF2-40B4-BE49-F238E27FC236}">
                <a16:creationId xmlns:a16="http://schemas.microsoft.com/office/drawing/2014/main" id="{028F5B54-6587-0C50-F8E6-C4BA0CCC1716}"/>
              </a:ext>
            </a:extLst>
          </p:cNvPr>
          <p:cNvSpPr txBox="1">
            <a:spLocks noChangeAspect="1"/>
          </p:cNvSpPr>
          <p:nvPr/>
        </p:nvSpPr>
        <p:spPr>
          <a:xfrm>
            <a:off x="2972628" y="1620000"/>
            <a:ext cx="8640000"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Oefeningen: bepaal of de overige ruimte wel/ niet bij de thermische zone behoort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3" name="Tekstvak 2">
            <a:extLst>
              <a:ext uri="{FF2B5EF4-FFF2-40B4-BE49-F238E27FC236}">
                <a16:creationId xmlns:a16="http://schemas.microsoft.com/office/drawing/2014/main" id="{04C636BA-3EC6-5206-05B9-6E7386E87500}"/>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 1 </a:t>
            </a:r>
          </a:p>
        </p:txBody>
      </p:sp>
      <p:sp>
        <p:nvSpPr>
          <p:cNvPr id="4" name="Tekstvak 3">
            <a:extLst>
              <a:ext uri="{FF2B5EF4-FFF2-40B4-BE49-F238E27FC236}">
                <a16:creationId xmlns:a16="http://schemas.microsoft.com/office/drawing/2014/main" id="{979244BA-E567-C334-1967-7AAA941BAAE1}"/>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Oefening tijdens de les</a:t>
            </a:r>
          </a:p>
        </p:txBody>
      </p:sp>
      <p:sp>
        <p:nvSpPr>
          <p:cNvPr id="5" name="Tekstvak 4">
            <a:extLst>
              <a:ext uri="{FF2B5EF4-FFF2-40B4-BE49-F238E27FC236}">
                <a16:creationId xmlns:a16="http://schemas.microsoft.com/office/drawing/2014/main" id="{B3FAFBF7-D81D-7AA3-ACB3-8CF3CE578A74}"/>
              </a:ext>
            </a:extLst>
          </p:cNvPr>
          <p:cNvSpPr txBox="1"/>
          <p:nvPr/>
        </p:nvSpPr>
        <p:spPr>
          <a:xfrm>
            <a:off x="430356" y="2881176"/>
            <a:ext cx="2542272" cy="126188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dirty="0"/>
              <a:t>De </a:t>
            </a:r>
            <a:r>
              <a:rPr lang="nl-NL" b="1" dirty="0"/>
              <a:t>overige ruimtes </a:t>
            </a:r>
            <a:r>
              <a:rPr lang="nl-NL" dirty="0"/>
              <a:t>worden niet verwarmd voor het verblijf van personen</a:t>
            </a:r>
          </a:p>
        </p:txBody>
      </p:sp>
    </p:spTree>
    <p:extLst>
      <p:ext uri="{BB962C8B-B14F-4D97-AF65-F5344CB8AC3E}">
        <p14:creationId xmlns:p14="http://schemas.microsoft.com/office/powerpoint/2010/main" val="7093232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8496E836-8D92-4C1C-A083-2FD6A9387C4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72628" y="1620000"/>
            <a:ext cx="7632232" cy="5400000"/>
          </a:xfrm>
          <a:prstGeom prst="rect">
            <a:avLst/>
          </a:prstGeom>
        </p:spPr>
      </p:pic>
      <p:sp>
        <p:nvSpPr>
          <p:cNvPr id="2" name="TextBox 11">
            <a:extLst>
              <a:ext uri="{FF2B5EF4-FFF2-40B4-BE49-F238E27FC236}">
                <a16:creationId xmlns:a16="http://schemas.microsoft.com/office/drawing/2014/main" id="{DFD80E68-5F28-17CB-F8F0-2D10CA426B03}"/>
              </a:ext>
            </a:extLst>
          </p:cNvPr>
          <p:cNvSpPr txBox="1">
            <a:spLocks noChangeAspect="1"/>
          </p:cNvSpPr>
          <p:nvPr/>
        </p:nvSpPr>
        <p:spPr>
          <a:xfrm>
            <a:off x="2972628" y="1620000"/>
            <a:ext cx="8640000"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Oefeningen: bepaal of de overige ruimte wel/ niet bij de thermische zone behoort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3" name="Tekstvak 2">
            <a:extLst>
              <a:ext uri="{FF2B5EF4-FFF2-40B4-BE49-F238E27FC236}">
                <a16:creationId xmlns:a16="http://schemas.microsoft.com/office/drawing/2014/main" id="{6275E5DF-1F70-9EB9-0ACA-2D604475FA0F}"/>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 1 </a:t>
            </a:r>
          </a:p>
        </p:txBody>
      </p:sp>
      <p:sp>
        <p:nvSpPr>
          <p:cNvPr id="4" name="Tekstvak 3">
            <a:extLst>
              <a:ext uri="{FF2B5EF4-FFF2-40B4-BE49-F238E27FC236}">
                <a16:creationId xmlns:a16="http://schemas.microsoft.com/office/drawing/2014/main" id="{8D23E729-A926-5BC7-DE3F-8AC4FD6E5255}"/>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Oefening tijdens de les</a:t>
            </a:r>
          </a:p>
        </p:txBody>
      </p:sp>
      <p:sp>
        <p:nvSpPr>
          <p:cNvPr id="5" name="Tekstvak 4">
            <a:extLst>
              <a:ext uri="{FF2B5EF4-FFF2-40B4-BE49-F238E27FC236}">
                <a16:creationId xmlns:a16="http://schemas.microsoft.com/office/drawing/2014/main" id="{5A05C5A3-5B55-20C2-CECA-973C9D19C053}"/>
              </a:ext>
            </a:extLst>
          </p:cNvPr>
          <p:cNvSpPr txBox="1"/>
          <p:nvPr/>
        </p:nvSpPr>
        <p:spPr>
          <a:xfrm>
            <a:off x="430356" y="2881176"/>
            <a:ext cx="2542272" cy="126188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dirty="0"/>
              <a:t>De </a:t>
            </a:r>
            <a:r>
              <a:rPr lang="nl-NL" b="1" dirty="0"/>
              <a:t>overige ruimtes </a:t>
            </a:r>
            <a:r>
              <a:rPr lang="nl-NL" dirty="0"/>
              <a:t>worden niet verwarmd voor het verblijf van personen</a:t>
            </a:r>
          </a:p>
        </p:txBody>
      </p:sp>
    </p:spTree>
    <p:extLst>
      <p:ext uri="{BB962C8B-B14F-4D97-AF65-F5344CB8AC3E}">
        <p14:creationId xmlns:p14="http://schemas.microsoft.com/office/powerpoint/2010/main" val="38595917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FF396DC5-CCB5-4E5A-A8C1-2A7180EFC11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72628" y="1620000"/>
            <a:ext cx="7632232" cy="5400000"/>
          </a:xfrm>
          <a:prstGeom prst="rect">
            <a:avLst/>
          </a:prstGeom>
        </p:spPr>
      </p:pic>
      <p:sp>
        <p:nvSpPr>
          <p:cNvPr id="3" name="TextBox 11">
            <a:extLst>
              <a:ext uri="{FF2B5EF4-FFF2-40B4-BE49-F238E27FC236}">
                <a16:creationId xmlns:a16="http://schemas.microsoft.com/office/drawing/2014/main" id="{22081AA5-A788-8DA9-860E-04BAD4708160}"/>
              </a:ext>
            </a:extLst>
          </p:cNvPr>
          <p:cNvSpPr txBox="1">
            <a:spLocks noChangeAspect="1"/>
          </p:cNvSpPr>
          <p:nvPr/>
        </p:nvSpPr>
        <p:spPr>
          <a:xfrm>
            <a:off x="2972628" y="1620000"/>
            <a:ext cx="8640000"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Oefeningen: bepaal of de overige ruimte wel/ niet bij de thermische zone behoort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4" name="Tekstvak 3">
            <a:extLst>
              <a:ext uri="{FF2B5EF4-FFF2-40B4-BE49-F238E27FC236}">
                <a16:creationId xmlns:a16="http://schemas.microsoft.com/office/drawing/2014/main" id="{7FE731C2-7966-05D4-E1B2-1EDF9F5286BA}"/>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 1 </a:t>
            </a:r>
          </a:p>
        </p:txBody>
      </p:sp>
      <p:sp>
        <p:nvSpPr>
          <p:cNvPr id="2" name="Tekstvak 1">
            <a:extLst>
              <a:ext uri="{FF2B5EF4-FFF2-40B4-BE49-F238E27FC236}">
                <a16:creationId xmlns:a16="http://schemas.microsoft.com/office/drawing/2014/main" id="{745E5B55-B306-8B10-A996-3F824EB9BD55}"/>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Oefening tijdens de les</a:t>
            </a:r>
          </a:p>
        </p:txBody>
      </p:sp>
      <p:sp>
        <p:nvSpPr>
          <p:cNvPr id="5" name="Tekstvak 4">
            <a:extLst>
              <a:ext uri="{FF2B5EF4-FFF2-40B4-BE49-F238E27FC236}">
                <a16:creationId xmlns:a16="http://schemas.microsoft.com/office/drawing/2014/main" id="{CD051E26-AC38-7D39-A03E-2DD3C85F0AD1}"/>
              </a:ext>
            </a:extLst>
          </p:cNvPr>
          <p:cNvSpPr txBox="1"/>
          <p:nvPr/>
        </p:nvSpPr>
        <p:spPr>
          <a:xfrm>
            <a:off x="430356" y="2881176"/>
            <a:ext cx="2542272" cy="126188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dirty="0"/>
              <a:t>De </a:t>
            </a:r>
            <a:r>
              <a:rPr lang="nl-NL" b="1" dirty="0"/>
              <a:t>overige ruimtes </a:t>
            </a:r>
            <a:r>
              <a:rPr lang="nl-NL" dirty="0"/>
              <a:t>worden niet verwarmd voor het verblijf van personen</a:t>
            </a:r>
          </a:p>
        </p:txBody>
      </p:sp>
    </p:spTree>
    <p:extLst>
      <p:ext uri="{BB962C8B-B14F-4D97-AF65-F5344CB8AC3E}">
        <p14:creationId xmlns:p14="http://schemas.microsoft.com/office/powerpoint/2010/main" val="278696433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1">
            <a:extLst>
              <a:ext uri="{FF2B5EF4-FFF2-40B4-BE49-F238E27FC236}">
                <a16:creationId xmlns:a16="http://schemas.microsoft.com/office/drawing/2014/main" id="{BFD7976B-6A4D-E87C-86A3-3AB5A12C3AAD}"/>
              </a:ext>
            </a:extLst>
          </p:cNvPr>
          <p:cNvSpPr txBox="1">
            <a:spLocks noChangeAspect="1"/>
          </p:cNvSpPr>
          <p:nvPr/>
        </p:nvSpPr>
        <p:spPr>
          <a:xfrm>
            <a:off x="2972628" y="1620000"/>
            <a:ext cx="8640000"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Oefeningen: bepaal of de overige ruimte wel/ niet bij de thermische zone behoort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6" name="Afbeelding 5">
            <a:extLst>
              <a:ext uri="{FF2B5EF4-FFF2-40B4-BE49-F238E27FC236}">
                <a16:creationId xmlns:a16="http://schemas.microsoft.com/office/drawing/2014/main" id="{253A6045-71C7-4111-8AB0-9DAA8087298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72628" y="1620000"/>
            <a:ext cx="7632232" cy="5400000"/>
          </a:xfrm>
          <a:prstGeom prst="rect">
            <a:avLst/>
          </a:prstGeom>
        </p:spPr>
      </p:pic>
      <p:sp>
        <p:nvSpPr>
          <p:cNvPr id="2" name="Rechthoek 1">
            <a:extLst>
              <a:ext uri="{FF2B5EF4-FFF2-40B4-BE49-F238E27FC236}">
                <a16:creationId xmlns:a16="http://schemas.microsoft.com/office/drawing/2014/main" id="{12BCE01F-3D58-493D-B3B2-6894FB57912A}"/>
              </a:ext>
            </a:extLst>
          </p:cNvPr>
          <p:cNvSpPr/>
          <p:nvPr/>
        </p:nvSpPr>
        <p:spPr>
          <a:xfrm>
            <a:off x="8910536" y="1620000"/>
            <a:ext cx="2334638" cy="1687404"/>
          </a:xfrm>
          <a:prstGeom prst="rect">
            <a:avLst/>
          </a:prstGeom>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nl-NL" dirty="0"/>
          </a:p>
        </p:txBody>
      </p:sp>
      <p:sp>
        <p:nvSpPr>
          <p:cNvPr id="7" name="Tekstvak 6">
            <a:extLst>
              <a:ext uri="{FF2B5EF4-FFF2-40B4-BE49-F238E27FC236}">
                <a16:creationId xmlns:a16="http://schemas.microsoft.com/office/drawing/2014/main" id="{7ACB4017-AC95-C0E9-518A-01C47E92B8B0}"/>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 1 </a:t>
            </a:r>
          </a:p>
        </p:txBody>
      </p:sp>
      <p:sp>
        <p:nvSpPr>
          <p:cNvPr id="3" name="Tekstvak 2">
            <a:extLst>
              <a:ext uri="{FF2B5EF4-FFF2-40B4-BE49-F238E27FC236}">
                <a16:creationId xmlns:a16="http://schemas.microsoft.com/office/drawing/2014/main" id="{5D39459C-3914-4769-89D8-B84203F84767}"/>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Oefening tijdens de les</a:t>
            </a:r>
          </a:p>
        </p:txBody>
      </p:sp>
      <p:sp>
        <p:nvSpPr>
          <p:cNvPr id="5" name="Tekstvak 4">
            <a:extLst>
              <a:ext uri="{FF2B5EF4-FFF2-40B4-BE49-F238E27FC236}">
                <a16:creationId xmlns:a16="http://schemas.microsoft.com/office/drawing/2014/main" id="{49744BE7-B11E-1447-FFD6-6AAB3E96A4BE}"/>
              </a:ext>
            </a:extLst>
          </p:cNvPr>
          <p:cNvSpPr txBox="1"/>
          <p:nvPr/>
        </p:nvSpPr>
        <p:spPr>
          <a:xfrm>
            <a:off x="430356" y="2881176"/>
            <a:ext cx="2542272" cy="126188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dirty="0"/>
              <a:t>De </a:t>
            </a:r>
            <a:r>
              <a:rPr lang="nl-NL" b="1" dirty="0"/>
              <a:t>overige ruimtes </a:t>
            </a:r>
            <a:r>
              <a:rPr lang="nl-NL" dirty="0"/>
              <a:t>worden niet verwarmd voor het verblijf van personen</a:t>
            </a:r>
          </a:p>
        </p:txBody>
      </p:sp>
    </p:spTree>
    <p:extLst>
      <p:ext uri="{BB962C8B-B14F-4D97-AF65-F5344CB8AC3E}">
        <p14:creationId xmlns:p14="http://schemas.microsoft.com/office/powerpoint/2010/main" val="436694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9679B5AC-FD9B-4A6D-B6A0-0F9D652E897C}"/>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Examens</a:t>
            </a:r>
          </a:p>
        </p:txBody>
      </p:sp>
      <p:sp>
        <p:nvSpPr>
          <p:cNvPr id="7" name="TextBox 11">
            <a:extLst>
              <a:ext uri="{FF2B5EF4-FFF2-40B4-BE49-F238E27FC236}">
                <a16:creationId xmlns:a16="http://schemas.microsoft.com/office/drawing/2014/main" id="{D67DCAA1-8C2A-4F09-B599-95496068DD68}"/>
              </a:ext>
            </a:extLst>
          </p:cNvPr>
          <p:cNvSpPr txBox="1">
            <a:spLocks noChangeAspect="1"/>
          </p:cNvSpPr>
          <p:nvPr/>
        </p:nvSpPr>
        <p:spPr>
          <a:xfrm>
            <a:off x="807395" y="1313234"/>
            <a:ext cx="10060629" cy="807396"/>
          </a:xfrm>
          <a:prstGeom prst="rect">
            <a:avLst/>
          </a:prstGeom>
          <a:noFill/>
          <a:ln>
            <a:noFill/>
          </a:ln>
          <a:effectLst>
            <a:softEdge rad="50800"/>
          </a:effectLst>
        </p:spPr>
        <p:txBody>
          <a:bodyPr wrap="square" tIns="90000" bIns="90000" rtlCol="0">
            <a:noAutofit/>
          </a:bodyPr>
          <a:lstStyle/>
          <a:p>
            <a:r>
              <a:rPr lang="nl-NL" sz="2000" dirty="0">
                <a:solidFill>
                  <a:schemeClr val="tx2">
                    <a:lumMod val="75000"/>
                  </a:schemeClr>
                </a:solidFill>
                <a:latin typeface="Verdana Pro Light" panose="020B0304030504040204" pitchFamily="34" charset="0"/>
                <a:cs typeface="Gisha" panose="020B0502040204020203" pitchFamily="34" charset="-79"/>
              </a:rPr>
              <a:t>Doel</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Voldoende kennis om de EP-W basismethodiek tentamens te behalen</a:t>
            </a:r>
          </a:p>
          <a:p>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graphicFrame>
        <p:nvGraphicFramePr>
          <p:cNvPr id="3" name="Tabel 3">
            <a:extLst>
              <a:ext uri="{FF2B5EF4-FFF2-40B4-BE49-F238E27FC236}">
                <a16:creationId xmlns:a16="http://schemas.microsoft.com/office/drawing/2014/main" id="{D27EBB63-46FB-4D3E-BB21-6EC0F55BBC52}"/>
              </a:ext>
            </a:extLst>
          </p:cNvPr>
          <p:cNvGraphicFramePr>
            <a:graphicFrameLocks noGrp="1"/>
          </p:cNvGraphicFramePr>
          <p:nvPr>
            <p:extLst>
              <p:ext uri="{D42A27DB-BD31-4B8C-83A1-F6EECF244321}">
                <p14:modId xmlns:p14="http://schemas.microsoft.com/office/powerpoint/2010/main" val="3300186041"/>
              </p:ext>
            </p:extLst>
          </p:nvPr>
        </p:nvGraphicFramePr>
        <p:xfrm>
          <a:off x="846172" y="1801686"/>
          <a:ext cx="10544783" cy="1977191"/>
        </p:xfrm>
        <a:graphic>
          <a:graphicData uri="http://schemas.openxmlformats.org/drawingml/2006/table">
            <a:tbl>
              <a:tblPr firstRow="1" bandRow="1">
                <a:tableStyleId>{69012ECD-51FC-41F1-AA8D-1B2483CD663E}</a:tableStyleId>
              </a:tblPr>
              <a:tblGrid>
                <a:gridCol w="2579987">
                  <a:extLst>
                    <a:ext uri="{9D8B030D-6E8A-4147-A177-3AD203B41FA5}">
                      <a16:colId xmlns:a16="http://schemas.microsoft.com/office/drawing/2014/main" val="3420121341"/>
                    </a:ext>
                  </a:extLst>
                </a:gridCol>
                <a:gridCol w="3123652">
                  <a:extLst>
                    <a:ext uri="{9D8B030D-6E8A-4147-A177-3AD203B41FA5}">
                      <a16:colId xmlns:a16="http://schemas.microsoft.com/office/drawing/2014/main" val="654956352"/>
                    </a:ext>
                  </a:extLst>
                </a:gridCol>
                <a:gridCol w="1260517">
                  <a:extLst>
                    <a:ext uri="{9D8B030D-6E8A-4147-A177-3AD203B41FA5}">
                      <a16:colId xmlns:a16="http://schemas.microsoft.com/office/drawing/2014/main" val="2259519574"/>
                    </a:ext>
                  </a:extLst>
                </a:gridCol>
                <a:gridCol w="1557274">
                  <a:extLst>
                    <a:ext uri="{9D8B030D-6E8A-4147-A177-3AD203B41FA5}">
                      <a16:colId xmlns:a16="http://schemas.microsoft.com/office/drawing/2014/main" val="2653953860"/>
                    </a:ext>
                  </a:extLst>
                </a:gridCol>
                <a:gridCol w="2023353">
                  <a:extLst>
                    <a:ext uri="{9D8B030D-6E8A-4147-A177-3AD203B41FA5}">
                      <a16:colId xmlns:a16="http://schemas.microsoft.com/office/drawing/2014/main" val="1829011523"/>
                    </a:ext>
                  </a:extLst>
                </a:gridCol>
              </a:tblGrid>
              <a:tr h="220198">
                <a:tc>
                  <a:txBody>
                    <a:bodyPr/>
                    <a:lstStyle/>
                    <a:p>
                      <a:r>
                        <a:rPr lang="nl-NL" sz="1400" dirty="0"/>
                        <a:t>Tentamen</a:t>
                      </a:r>
                    </a:p>
                  </a:txBody>
                  <a:tcPr/>
                </a:tc>
                <a:tc>
                  <a:txBody>
                    <a:bodyPr/>
                    <a:lstStyle/>
                    <a:p>
                      <a:r>
                        <a:rPr lang="nl-NL" sz="1400" dirty="0"/>
                        <a:t>Inhoud</a:t>
                      </a:r>
                    </a:p>
                  </a:txBody>
                  <a:tcPr/>
                </a:tc>
                <a:tc>
                  <a:txBody>
                    <a:bodyPr/>
                    <a:lstStyle/>
                    <a:p>
                      <a:r>
                        <a:rPr lang="nl-NL" sz="1400" dirty="0"/>
                        <a:t>Tijdsduur</a:t>
                      </a:r>
                    </a:p>
                  </a:txBody>
                  <a:tcPr/>
                </a:tc>
                <a:tc>
                  <a:txBody>
                    <a:bodyPr/>
                    <a:lstStyle/>
                    <a:p>
                      <a:pPr algn="ctr"/>
                      <a:r>
                        <a:rPr lang="nl-NL" sz="1400" dirty="0"/>
                        <a:t>EP-W/B</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NL" sz="1400" dirty="0"/>
                        <a:t>EP-W/D</a:t>
                      </a:r>
                    </a:p>
                  </a:txBody>
                  <a:tcPr/>
                </a:tc>
                <a:extLst>
                  <a:ext uri="{0D108BD9-81ED-4DB2-BD59-A6C34878D82A}">
                    <a16:rowId xmlns:a16="http://schemas.microsoft.com/office/drawing/2014/main" val="2148293198"/>
                  </a:ext>
                </a:extLst>
              </a:tr>
              <a:tr h="198179">
                <a:tc>
                  <a:txBody>
                    <a:bodyPr/>
                    <a:lstStyle/>
                    <a:p>
                      <a:r>
                        <a:rPr lang="nl-NL" sz="1200" kern="1200" dirty="0">
                          <a:solidFill>
                            <a:schemeClr val="tx2">
                              <a:lumMod val="75000"/>
                            </a:schemeClr>
                          </a:solidFill>
                          <a:latin typeface="Verdana Pro Light" panose="020B0304030504040204" pitchFamily="34" charset="0"/>
                          <a:cs typeface="Gisha" panose="020B0502040204020203" pitchFamily="34" charset="-79"/>
                        </a:rPr>
                        <a:t>W </a:t>
                      </a:r>
                      <a:r>
                        <a:rPr lang="nl-NL" sz="1200" kern="1200" dirty="0">
                          <a:solidFill>
                            <a:schemeClr val="tx2">
                              <a:lumMod val="75000"/>
                            </a:schemeClr>
                          </a:solidFill>
                          <a:latin typeface="Verdana Pro Light" panose="020B0304030504040204" pitchFamily="34" charset="0"/>
                          <a:ea typeface="+mn-ea"/>
                          <a:cs typeface="Gisha" panose="020B0502040204020203" pitchFamily="34" charset="-79"/>
                        </a:rPr>
                        <a:t>tentamen</a:t>
                      </a:r>
                      <a:r>
                        <a:rPr lang="nl-NL" sz="1200" kern="1200" dirty="0">
                          <a:solidFill>
                            <a:schemeClr val="tx2">
                              <a:lumMod val="75000"/>
                            </a:schemeClr>
                          </a:solidFill>
                          <a:latin typeface="Verdana Pro Light" panose="020B0304030504040204" pitchFamily="34" charset="0"/>
                          <a:cs typeface="Gisha" panose="020B0502040204020203" pitchFamily="34" charset="-79"/>
                        </a:rPr>
                        <a:t> 1</a:t>
                      </a:r>
                    </a:p>
                  </a:txBody>
                  <a:tcPr/>
                </a:tc>
                <a:tc>
                  <a:txBody>
                    <a:bodyPr/>
                    <a:lstStyle/>
                    <a:p>
                      <a:r>
                        <a:rPr lang="nl-NL" sz="1200" kern="1200" dirty="0">
                          <a:solidFill>
                            <a:schemeClr val="tx2">
                              <a:lumMod val="75000"/>
                            </a:schemeClr>
                          </a:solidFill>
                          <a:latin typeface="Verdana Pro Light" panose="020B0304030504040204" pitchFamily="34" charset="0"/>
                          <a:cs typeface="Gisha" panose="020B0502040204020203" pitchFamily="34" charset="-79"/>
                        </a:rPr>
                        <a:t>Kennisvragen 40 MC</a:t>
                      </a:r>
                    </a:p>
                  </a:txBody>
                  <a:tcPr/>
                </a:tc>
                <a:tc>
                  <a:txBody>
                    <a:bodyPr/>
                    <a:lstStyle/>
                    <a:p>
                      <a:r>
                        <a:rPr lang="nl-NL" sz="1200" kern="1200" dirty="0">
                          <a:solidFill>
                            <a:schemeClr val="tx2">
                              <a:lumMod val="75000"/>
                            </a:schemeClr>
                          </a:solidFill>
                          <a:latin typeface="Verdana Pro Light" panose="020B0304030504040204" pitchFamily="34" charset="0"/>
                          <a:cs typeface="Gisha" panose="020B0502040204020203" pitchFamily="34" charset="-79"/>
                        </a:rPr>
                        <a:t>90 min.</a:t>
                      </a:r>
                    </a:p>
                  </a:txBody>
                  <a:tcPr/>
                </a:tc>
                <a:tc>
                  <a:txBody>
                    <a:bodyPr/>
                    <a:lstStyle/>
                    <a:p>
                      <a:pPr algn="ctr"/>
                      <a:r>
                        <a:rPr lang="nl-NL" sz="1200" kern="1200" dirty="0">
                          <a:solidFill>
                            <a:schemeClr val="tx2">
                              <a:lumMod val="75000"/>
                            </a:schemeClr>
                          </a:solidFill>
                          <a:latin typeface="Verdana Pro Light" panose="020B0304030504040204" pitchFamily="34" charset="0"/>
                          <a:cs typeface="Gisha" panose="020B0502040204020203" pitchFamily="34" charset="-79"/>
                        </a:rPr>
                        <a:t>X</a:t>
                      </a:r>
                    </a:p>
                  </a:txBody>
                  <a:tcPr/>
                </a:tc>
                <a:tc>
                  <a:txBody>
                    <a:bodyPr/>
                    <a:lstStyle/>
                    <a:p>
                      <a:pPr algn="ctr"/>
                      <a:r>
                        <a:rPr lang="nl-NL" sz="1200" kern="1200" dirty="0">
                          <a:solidFill>
                            <a:schemeClr val="tx2">
                              <a:lumMod val="75000"/>
                            </a:schemeClr>
                          </a:solidFill>
                          <a:latin typeface="Verdana Pro Light" panose="020B0304030504040204" pitchFamily="34" charset="0"/>
                          <a:cs typeface="Gisha" panose="020B0502040204020203" pitchFamily="34" charset="-79"/>
                        </a:rPr>
                        <a:t>X</a:t>
                      </a:r>
                    </a:p>
                  </a:txBody>
                  <a:tcPr/>
                </a:tc>
                <a:extLst>
                  <a:ext uri="{0D108BD9-81ED-4DB2-BD59-A6C34878D82A}">
                    <a16:rowId xmlns:a16="http://schemas.microsoft.com/office/drawing/2014/main" val="2905076973"/>
                  </a:ext>
                </a:extLst>
              </a:tr>
              <a:tr h="19817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200" kern="1200" dirty="0">
                          <a:solidFill>
                            <a:schemeClr val="tx2">
                              <a:lumMod val="75000"/>
                            </a:schemeClr>
                          </a:solidFill>
                          <a:latin typeface="Verdana Pro Light" panose="020B0304030504040204" pitchFamily="34" charset="0"/>
                          <a:cs typeface="Gisha" panose="020B0502040204020203" pitchFamily="34" charset="-79"/>
                        </a:rPr>
                        <a:t>W tentamen 2</a:t>
                      </a:r>
                    </a:p>
                  </a:txBody>
                  <a:tcPr/>
                </a:tc>
                <a:tc>
                  <a:txBody>
                    <a:bodyPr/>
                    <a:lstStyle/>
                    <a:p>
                      <a:r>
                        <a:rPr lang="nl-NL" sz="1200" kern="1200" dirty="0">
                          <a:solidFill>
                            <a:schemeClr val="tx2">
                              <a:lumMod val="75000"/>
                            </a:schemeClr>
                          </a:solidFill>
                          <a:latin typeface="Verdana Pro Light" panose="020B0304030504040204" pitchFamily="34" charset="0"/>
                          <a:cs typeface="Gisha" panose="020B0502040204020203" pitchFamily="34" charset="-79"/>
                        </a:rPr>
                        <a:t>Schematisering 2 cases</a:t>
                      </a:r>
                    </a:p>
                  </a:txBody>
                  <a:tcPr/>
                </a:tc>
                <a:tc>
                  <a:txBody>
                    <a:bodyPr/>
                    <a:lstStyle/>
                    <a:p>
                      <a:r>
                        <a:rPr lang="nl-NL" sz="1200" kern="1200" dirty="0">
                          <a:solidFill>
                            <a:schemeClr val="tx2">
                              <a:lumMod val="75000"/>
                            </a:schemeClr>
                          </a:solidFill>
                          <a:latin typeface="Verdana Pro Light" panose="020B0304030504040204" pitchFamily="34" charset="0"/>
                          <a:cs typeface="Gisha" panose="020B0502040204020203" pitchFamily="34" charset="-79"/>
                        </a:rPr>
                        <a:t>90 min.</a:t>
                      </a:r>
                    </a:p>
                  </a:txBody>
                  <a:tcPr/>
                </a:tc>
                <a:tc>
                  <a:txBody>
                    <a:bodyPr/>
                    <a:lstStyle/>
                    <a:p>
                      <a:pPr algn="ctr"/>
                      <a:r>
                        <a:rPr lang="nl-NL" sz="1200" kern="1200" dirty="0">
                          <a:solidFill>
                            <a:schemeClr val="tx2">
                              <a:lumMod val="75000"/>
                            </a:schemeClr>
                          </a:solidFill>
                          <a:latin typeface="Verdana Pro Light" panose="020B0304030504040204" pitchFamily="34" charset="0"/>
                          <a:cs typeface="Gisha" panose="020B0502040204020203" pitchFamily="34" charset="-79"/>
                        </a:rPr>
                        <a:t>X</a:t>
                      </a:r>
                    </a:p>
                  </a:txBody>
                  <a:tcPr/>
                </a:tc>
                <a:tc>
                  <a:txBody>
                    <a:bodyPr/>
                    <a:lstStyle/>
                    <a:p>
                      <a:pPr algn="ctr"/>
                      <a:r>
                        <a:rPr lang="nl-NL" sz="1200" kern="1200" dirty="0">
                          <a:solidFill>
                            <a:schemeClr val="tx2">
                              <a:lumMod val="75000"/>
                            </a:schemeClr>
                          </a:solidFill>
                          <a:latin typeface="Verdana Pro Light" panose="020B0304030504040204" pitchFamily="34" charset="0"/>
                          <a:cs typeface="Gisha" panose="020B0502040204020203" pitchFamily="34" charset="-79"/>
                        </a:rPr>
                        <a:t>X</a:t>
                      </a:r>
                    </a:p>
                  </a:txBody>
                  <a:tcPr/>
                </a:tc>
                <a:extLst>
                  <a:ext uri="{0D108BD9-81ED-4DB2-BD59-A6C34878D82A}">
                    <a16:rowId xmlns:a16="http://schemas.microsoft.com/office/drawing/2014/main" val="1058345456"/>
                  </a:ext>
                </a:extLst>
              </a:tr>
              <a:tr h="19817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200" kern="1200" dirty="0">
                          <a:solidFill>
                            <a:schemeClr val="tx2">
                              <a:lumMod val="75000"/>
                            </a:schemeClr>
                          </a:solidFill>
                          <a:latin typeface="Verdana Pro Light" panose="020B0304030504040204" pitchFamily="34" charset="0"/>
                          <a:cs typeface="Gisha" panose="020B0502040204020203" pitchFamily="34" charset="-79"/>
                        </a:rPr>
                        <a:t>W tentamen 3</a:t>
                      </a:r>
                    </a:p>
                  </a:txBody>
                  <a:tcPr/>
                </a:tc>
                <a:tc>
                  <a:txBody>
                    <a:bodyPr/>
                    <a:lstStyle/>
                    <a:p>
                      <a:r>
                        <a:rPr lang="nl-NL" sz="1200" kern="1200" dirty="0">
                          <a:solidFill>
                            <a:schemeClr val="tx2">
                              <a:lumMod val="75000"/>
                            </a:schemeClr>
                          </a:solidFill>
                          <a:latin typeface="Verdana Pro Light" panose="020B0304030504040204" pitchFamily="34" charset="0"/>
                          <a:cs typeface="Gisha" panose="020B0502040204020203" pitchFamily="34" charset="-79"/>
                        </a:rPr>
                        <a:t>Casus: gebouw opnemen</a:t>
                      </a:r>
                    </a:p>
                  </a:txBody>
                  <a:tcPr/>
                </a:tc>
                <a:tc>
                  <a:txBody>
                    <a:bodyPr/>
                    <a:lstStyle/>
                    <a:p>
                      <a:r>
                        <a:rPr lang="nl-NL" sz="1200" kern="1200" dirty="0">
                          <a:solidFill>
                            <a:schemeClr val="tx2">
                              <a:lumMod val="75000"/>
                            </a:schemeClr>
                          </a:solidFill>
                          <a:latin typeface="Verdana Pro Light" panose="020B0304030504040204" pitchFamily="34" charset="0"/>
                          <a:cs typeface="Gisha" panose="020B0502040204020203" pitchFamily="34" charset="-79"/>
                        </a:rPr>
                        <a:t>150 min.</a:t>
                      </a:r>
                    </a:p>
                  </a:txBody>
                  <a:tcPr/>
                </a:tc>
                <a:tc>
                  <a:txBody>
                    <a:bodyPr/>
                    <a:lstStyle/>
                    <a:p>
                      <a:pPr algn="ctr"/>
                      <a:r>
                        <a:rPr lang="nl-NL" sz="1200" kern="1200" dirty="0">
                          <a:solidFill>
                            <a:schemeClr val="tx2">
                              <a:lumMod val="75000"/>
                            </a:schemeClr>
                          </a:solidFill>
                          <a:latin typeface="Verdana Pro Light" panose="020B0304030504040204" pitchFamily="34" charset="0"/>
                          <a:cs typeface="Gisha" panose="020B0502040204020203" pitchFamily="34" charset="-79"/>
                        </a:rPr>
                        <a:t>X</a:t>
                      </a:r>
                    </a:p>
                  </a:txBody>
                  <a:tcPr/>
                </a:tc>
                <a:tc>
                  <a:txBody>
                    <a:bodyPr/>
                    <a:lstStyle/>
                    <a:p>
                      <a:pPr algn="ctr"/>
                      <a:r>
                        <a:rPr lang="nl-NL" sz="1200" kern="1200" dirty="0">
                          <a:solidFill>
                            <a:schemeClr val="tx2">
                              <a:lumMod val="75000"/>
                            </a:schemeClr>
                          </a:solidFill>
                          <a:latin typeface="Verdana Pro Light" panose="020B0304030504040204" pitchFamily="34" charset="0"/>
                          <a:cs typeface="Gisha" panose="020B0502040204020203" pitchFamily="34" charset="-79"/>
                        </a:rPr>
                        <a:t>X</a:t>
                      </a:r>
                    </a:p>
                  </a:txBody>
                  <a:tcPr/>
                </a:tc>
                <a:extLst>
                  <a:ext uri="{0D108BD9-81ED-4DB2-BD59-A6C34878D82A}">
                    <a16:rowId xmlns:a16="http://schemas.microsoft.com/office/drawing/2014/main" val="1334286561"/>
                  </a:ext>
                </a:extLst>
              </a:tr>
              <a:tr h="19817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200" kern="1200" dirty="0">
                          <a:solidFill>
                            <a:schemeClr val="tx2">
                              <a:lumMod val="75000"/>
                            </a:schemeClr>
                          </a:solidFill>
                          <a:latin typeface="Verdana Pro Light" panose="020B0304030504040204" pitchFamily="34" charset="0"/>
                          <a:cs typeface="Gisha" panose="020B0502040204020203" pitchFamily="34" charset="-79"/>
                        </a:rPr>
                        <a:t>W tentamen 4b</a:t>
                      </a:r>
                    </a:p>
                  </a:txBody>
                  <a:tcPr/>
                </a:tc>
                <a:tc>
                  <a:txBody>
                    <a:bodyPr/>
                    <a:lstStyle/>
                    <a:p>
                      <a:r>
                        <a:rPr lang="nl-NL" sz="1200" kern="1200" dirty="0">
                          <a:solidFill>
                            <a:schemeClr val="tx2">
                              <a:lumMod val="75000"/>
                            </a:schemeClr>
                          </a:solidFill>
                          <a:latin typeface="Verdana Pro Light" panose="020B0304030504040204" pitchFamily="34" charset="0"/>
                          <a:cs typeface="Gisha" panose="020B0502040204020203" pitchFamily="34" charset="-79"/>
                        </a:rPr>
                        <a:t>Softwaretoets Basis</a:t>
                      </a:r>
                    </a:p>
                  </a:txBody>
                  <a:tcPr/>
                </a:tc>
                <a:tc>
                  <a:txBody>
                    <a:bodyPr/>
                    <a:lstStyle/>
                    <a:p>
                      <a:r>
                        <a:rPr lang="nl-NL" sz="1200" kern="1200" dirty="0">
                          <a:solidFill>
                            <a:schemeClr val="tx2">
                              <a:lumMod val="75000"/>
                            </a:schemeClr>
                          </a:solidFill>
                          <a:latin typeface="Verdana Pro Light" panose="020B0304030504040204" pitchFamily="34" charset="0"/>
                          <a:cs typeface="Gisha" panose="020B0502040204020203" pitchFamily="34" charset="-79"/>
                        </a:rPr>
                        <a:t>90 min.</a:t>
                      </a:r>
                    </a:p>
                  </a:txBody>
                  <a:tcPr/>
                </a:tc>
                <a:tc>
                  <a:txBody>
                    <a:bodyPr/>
                    <a:lstStyle/>
                    <a:p>
                      <a:pPr algn="ctr"/>
                      <a:r>
                        <a:rPr lang="nl-NL" sz="1200" kern="1200" dirty="0">
                          <a:solidFill>
                            <a:schemeClr val="tx2">
                              <a:lumMod val="75000"/>
                            </a:schemeClr>
                          </a:solidFill>
                          <a:latin typeface="Verdana Pro Light" panose="020B0304030504040204" pitchFamily="34" charset="0"/>
                          <a:cs typeface="Gisha" panose="020B0502040204020203" pitchFamily="34" charset="-79"/>
                        </a:rPr>
                        <a:t>X</a:t>
                      </a:r>
                    </a:p>
                  </a:txBody>
                  <a:tcPr/>
                </a:tc>
                <a:tc>
                  <a:txBody>
                    <a:bodyPr/>
                    <a:lstStyle/>
                    <a:p>
                      <a:pPr algn="ctr"/>
                      <a:endParaRPr lang="nl-NL" sz="1200" kern="1200" dirty="0">
                        <a:solidFill>
                          <a:schemeClr val="tx2">
                            <a:lumMod val="75000"/>
                          </a:schemeClr>
                        </a:solidFill>
                        <a:latin typeface="Verdana Pro Light" panose="020B0304030504040204" pitchFamily="34" charset="0"/>
                        <a:cs typeface="Gisha" panose="020B0502040204020203" pitchFamily="34" charset="-79"/>
                      </a:endParaRPr>
                    </a:p>
                  </a:txBody>
                  <a:tcPr/>
                </a:tc>
                <a:extLst>
                  <a:ext uri="{0D108BD9-81ED-4DB2-BD59-A6C34878D82A}">
                    <a16:rowId xmlns:a16="http://schemas.microsoft.com/office/drawing/2014/main" val="2910968038"/>
                  </a:ext>
                </a:extLst>
              </a:tr>
              <a:tr h="19817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200" kern="1200" dirty="0">
                          <a:solidFill>
                            <a:schemeClr val="tx2">
                              <a:lumMod val="75000"/>
                            </a:schemeClr>
                          </a:solidFill>
                          <a:latin typeface="Verdana Pro Light" panose="020B0304030504040204" pitchFamily="34" charset="0"/>
                          <a:cs typeface="Gisha" panose="020B0502040204020203" pitchFamily="34" charset="-79"/>
                        </a:rPr>
                        <a:t>W tentamen 4d</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200" kern="1200" dirty="0">
                          <a:solidFill>
                            <a:schemeClr val="tx2">
                              <a:lumMod val="75000"/>
                            </a:schemeClr>
                          </a:solidFill>
                          <a:latin typeface="Verdana Pro Light" panose="020B0304030504040204" pitchFamily="34" charset="0"/>
                          <a:cs typeface="Gisha" panose="020B0502040204020203" pitchFamily="34" charset="-79"/>
                        </a:rPr>
                        <a:t>Softwaretoets Detail</a:t>
                      </a:r>
                    </a:p>
                  </a:txBody>
                  <a:tcPr/>
                </a:tc>
                <a:tc>
                  <a:txBody>
                    <a:bodyPr/>
                    <a:lstStyle/>
                    <a:p>
                      <a:r>
                        <a:rPr lang="nl-NL" sz="1200" kern="1200" dirty="0">
                          <a:solidFill>
                            <a:schemeClr val="tx2">
                              <a:lumMod val="75000"/>
                            </a:schemeClr>
                          </a:solidFill>
                          <a:latin typeface="Verdana Pro Light" panose="020B0304030504040204" pitchFamily="34" charset="0"/>
                          <a:cs typeface="Gisha" panose="020B0502040204020203" pitchFamily="34" charset="-79"/>
                        </a:rPr>
                        <a:t>120 min.</a:t>
                      </a:r>
                    </a:p>
                  </a:txBody>
                  <a:tcPr/>
                </a:tc>
                <a:tc>
                  <a:txBody>
                    <a:bodyPr/>
                    <a:lstStyle/>
                    <a:p>
                      <a:pPr algn="ctr"/>
                      <a:endParaRPr lang="nl-NL" sz="1200" kern="1200" dirty="0">
                        <a:solidFill>
                          <a:schemeClr val="tx2">
                            <a:lumMod val="75000"/>
                          </a:schemeClr>
                        </a:solidFill>
                        <a:latin typeface="Verdana Pro Light" panose="020B0304030504040204" pitchFamily="34" charset="0"/>
                        <a:cs typeface="Gisha" panose="020B0502040204020203" pitchFamily="34" charset="-79"/>
                      </a:endParaRPr>
                    </a:p>
                  </a:txBody>
                  <a:tcPr/>
                </a:tc>
                <a:tc>
                  <a:txBody>
                    <a:bodyPr/>
                    <a:lstStyle/>
                    <a:p>
                      <a:pPr algn="ctr"/>
                      <a:r>
                        <a:rPr lang="nl-NL" sz="1200" kern="1200" dirty="0">
                          <a:solidFill>
                            <a:schemeClr val="tx2">
                              <a:lumMod val="75000"/>
                            </a:schemeClr>
                          </a:solidFill>
                          <a:latin typeface="Verdana Pro Light" panose="020B0304030504040204" pitchFamily="34" charset="0"/>
                          <a:cs typeface="Gisha" panose="020B0502040204020203" pitchFamily="34" charset="-79"/>
                        </a:rPr>
                        <a:t>X</a:t>
                      </a:r>
                    </a:p>
                  </a:txBody>
                  <a:tcPr/>
                </a:tc>
                <a:extLst>
                  <a:ext uri="{0D108BD9-81ED-4DB2-BD59-A6C34878D82A}">
                    <a16:rowId xmlns:a16="http://schemas.microsoft.com/office/drawing/2014/main" val="1266491007"/>
                  </a:ext>
                </a:extLst>
              </a:tr>
              <a:tr h="30079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200" kern="1200" dirty="0">
                          <a:solidFill>
                            <a:schemeClr val="tx2">
                              <a:lumMod val="75000"/>
                            </a:schemeClr>
                          </a:solidFill>
                          <a:latin typeface="Verdana Pro Light" panose="020B0304030504040204" pitchFamily="34" charset="0"/>
                          <a:cs typeface="Gisha" panose="020B0502040204020203" pitchFamily="34" charset="-79"/>
                        </a:rPr>
                        <a:t>W tentamen 5</a:t>
                      </a:r>
                    </a:p>
                  </a:txBody>
                  <a:tcPr/>
                </a:tc>
                <a:tc>
                  <a:txBody>
                    <a:bodyPr/>
                    <a:lstStyle/>
                    <a:p>
                      <a:r>
                        <a:rPr lang="nl-NL" sz="1200" kern="1200" dirty="0">
                          <a:solidFill>
                            <a:schemeClr val="tx2">
                              <a:lumMod val="75000"/>
                            </a:schemeClr>
                          </a:solidFill>
                          <a:latin typeface="Verdana Pro Light" panose="020B0304030504040204" pitchFamily="34" charset="0"/>
                          <a:cs typeface="Gisha" panose="020B0502040204020203" pitchFamily="34" charset="-79"/>
                        </a:rPr>
                        <a:t>Kennisvragen Detail 20 MC</a:t>
                      </a:r>
                    </a:p>
                  </a:txBody>
                  <a:tcPr/>
                </a:tc>
                <a:tc>
                  <a:txBody>
                    <a:bodyPr/>
                    <a:lstStyle/>
                    <a:p>
                      <a:r>
                        <a:rPr lang="nl-NL" sz="1200" kern="1200" dirty="0">
                          <a:solidFill>
                            <a:schemeClr val="tx2">
                              <a:lumMod val="75000"/>
                            </a:schemeClr>
                          </a:solidFill>
                          <a:latin typeface="Verdana Pro Light" panose="020B0304030504040204" pitchFamily="34" charset="0"/>
                          <a:cs typeface="Gisha" panose="020B0502040204020203" pitchFamily="34" charset="-79"/>
                        </a:rPr>
                        <a:t>90 min. </a:t>
                      </a:r>
                    </a:p>
                  </a:txBody>
                  <a:tcPr/>
                </a:tc>
                <a:tc>
                  <a:txBody>
                    <a:bodyPr/>
                    <a:lstStyle/>
                    <a:p>
                      <a:pPr algn="ctr"/>
                      <a:endParaRPr lang="nl-NL" sz="1200" kern="1200" dirty="0">
                        <a:solidFill>
                          <a:schemeClr val="tx2">
                            <a:lumMod val="75000"/>
                          </a:schemeClr>
                        </a:solidFill>
                        <a:latin typeface="Verdana Pro Light" panose="020B0304030504040204" pitchFamily="34" charset="0"/>
                        <a:cs typeface="Gisha" panose="020B0502040204020203" pitchFamily="34" charset="-79"/>
                      </a:endParaRPr>
                    </a:p>
                  </a:txBody>
                  <a:tcPr/>
                </a:tc>
                <a:tc>
                  <a:txBody>
                    <a:bodyPr/>
                    <a:lstStyle/>
                    <a:p>
                      <a:pPr algn="ctr"/>
                      <a:r>
                        <a:rPr lang="nl-NL" sz="1200" kern="1200" dirty="0">
                          <a:solidFill>
                            <a:schemeClr val="tx2">
                              <a:lumMod val="75000"/>
                            </a:schemeClr>
                          </a:solidFill>
                          <a:latin typeface="Verdana Pro Light" panose="020B0304030504040204" pitchFamily="34" charset="0"/>
                          <a:cs typeface="Gisha" panose="020B0502040204020203" pitchFamily="34" charset="-79"/>
                        </a:rPr>
                        <a:t>X</a:t>
                      </a:r>
                    </a:p>
                  </a:txBody>
                  <a:tcPr/>
                </a:tc>
                <a:extLst>
                  <a:ext uri="{0D108BD9-81ED-4DB2-BD59-A6C34878D82A}">
                    <a16:rowId xmlns:a16="http://schemas.microsoft.com/office/drawing/2014/main" val="524902848"/>
                  </a:ext>
                </a:extLst>
              </a:tr>
            </a:tbl>
          </a:graphicData>
        </a:graphic>
      </p:graphicFrame>
      <p:pic>
        <p:nvPicPr>
          <p:cNvPr id="8" name="Afbeelding 7">
            <a:extLst>
              <a:ext uri="{FF2B5EF4-FFF2-40B4-BE49-F238E27FC236}">
                <a16:creationId xmlns:a16="http://schemas.microsoft.com/office/drawing/2014/main" id="{EAABB093-696B-54B1-B89C-80984BF217B1}"/>
              </a:ext>
            </a:extLst>
          </p:cNvPr>
          <p:cNvPicPr>
            <a:picLocks noChangeAspect="1"/>
          </p:cNvPicPr>
          <p:nvPr/>
        </p:nvPicPr>
        <p:blipFill>
          <a:blip r:embed="rId3"/>
          <a:stretch>
            <a:fillRect/>
          </a:stretch>
        </p:blipFill>
        <p:spPr>
          <a:xfrm>
            <a:off x="3546109" y="3815089"/>
            <a:ext cx="5106132" cy="2824803"/>
          </a:xfrm>
          <a:prstGeom prst="rect">
            <a:avLst/>
          </a:prstGeom>
        </p:spPr>
      </p:pic>
    </p:spTree>
    <p:extLst>
      <p:ext uri="{BB962C8B-B14F-4D97-AF65-F5344CB8AC3E}">
        <p14:creationId xmlns:p14="http://schemas.microsoft.com/office/powerpoint/2010/main" val="417275099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2BCE01F-3D58-493D-B3B2-6894FB57912A}"/>
              </a:ext>
            </a:extLst>
          </p:cNvPr>
          <p:cNvSpPr/>
          <p:nvPr/>
        </p:nvSpPr>
        <p:spPr>
          <a:xfrm>
            <a:off x="8910536" y="1620000"/>
            <a:ext cx="2334638" cy="1687404"/>
          </a:xfrm>
          <a:prstGeom prst="rect">
            <a:avLst/>
          </a:prstGeom>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nl-NL" dirty="0"/>
          </a:p>
        </p:txBody>
      </p:sp>
      <p:pic>
        <p:nvPicPr>
          <p:cNvPr id="7" name="Afbeelding 6">
            <a:extLst>
              <a:ext uri="{FF2B5EF4-FFF2-40B4-BE49-F238E27FC236}">
                <a16:creationId xmlns:a16="http://schemas.microsoft.com/office/drawing/2014/main" id="{E4DA72BF-F4D1-4595-A1C6-F51F4C9CD4D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72628" y="1620000"/>
            <a:ext cx="7632232" cy="5400000"/>
          </a:xfrm>
          <a:prstGeom prst="rect">
            <a:avLst/>
          </a:prstGeom>
        </p:spPr>
      </p:pic>
      <p:sp>
        <p:nvSpPr>
          <p:cNvPr id="3" name="TextBox 11">
            <a:extLst>
              <a:ext uri="{FF2B5EF4-FFF2-40B4-BE49-F238E27FC236}">
                <a16:creationId xmlns:a16="http://schemas.microsoft.com/office/drawing/2014/main" id="{15A4160C-DE3B-B5EB-9CD5-453FDDE654DE}"/>
              </a:ext>
            </a:extLst>
          </p:cNvPr>
          <p:cNvSpPr txBox="1">
            <a:spLocks noChangeAspect="1"/>
          </p:cNvSpPr>
          <p:nvPr/>
        </p:nvSpPr>
        <p:spPr>
          <a:xfrm>
            <a:off x="2972628" y="1620000"/>
            <a:ext cx="8640000"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Oefeningen: bepaal of de overige ruimte wel/ niet bij de thermische zone behoort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4" name="Tekstvak 3">
            <a:extLst>
              <a:ext uri="{FF2B5EF4-FFF2-40B4-BE49-F238E27FC236}">
                <a16:creationId xmlns:a16="http://schemas.microsoft.com/office/drawing/2014/main" id="{58AF4B36-F8BF-9CE0-FF5E-B69438A8490C}"/>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 1 </a:t>
            </a:r>
          </a:p>
        </p:txBody>
      </p:sp>
      <p:sp>
        <p:nvSpPr>
          <p:cNvPr id="6" name="Tekstvak 5">
            <a:extLst>
              <a:ext uri="{FF2B5EF4-FFF2-40B4-BE49-F238E27FC236}">
                <a16:creationId xmlns:a16="http://schemas.microsoft.com/office/drawing/2014/main" id="{22869C83-CE40-F3E9-2D75-41D543A67A36}"/>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Oefening tijdens de les</a:t>
            </a:r>
          </a:p>
        </p:txBody>
      </p:sp>
      <p:sp>
        <p:nvSpPr>
          <p:cNvPr id="5" name="Tekstvak 4">
            <a:extLst>
              <a:ext uri="{FF2B5EF4-FFF2-40B4-BE49-F238E27FC236}">
                <a16:creationId xmlns:a16="http://schemas.microsoft.com/office/drawing/2014/main" id="{9D8937B5-17C8-6CBD-1E67-450ADAA856AD}"/>
              </a:ext>
            </a:extLst>
          </p:cNvPr>
          <p:cNvSpPr txBox="1"/>
          <p:nvPr/>
        </p:nvSpPr>
        <p:spPr>
          <a:xfrm>
            <a:off x="430356" y="2881176"/>
            <a:ext cx="2542272" cy="126188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dirty="0"/>
              <a:t>De </a:t>
            </a:r>
            <a:r>
              <a:rPr lang="nl-NL" b="1" dirty="0"/>
              <a:t>overige ruimtes </a:t>
            </a:r>
            <a:r>
              <a:rPr lang="nl-NL" dirty="0"/>
              <a:t>worden niet verwarmd voor het verblijf van personen</a:t>
            </a:r>
          </a:p>
        </p:txBody>
      </p:sp>
    </p:spTree>
    <p:extLst>
      <p:ext uri="{BB962C8B-B14F-4D97-AF65-F5344CB8AC3E}">
        <p14:creationId xmlns:p14="http://schemas.microsoft.com/office/powerpoint/2010/main" val="9916450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2BCE01F-3D58-493D-B3B2-6894FB57912A}"/>
              </a:ext>
            </a:extLst>
          </p:cNvPr>
          <p:cNvSpPr/>
          <p:nvPr/>
        </p:nvSpPr>
        <p:spPr>
          <a:xfrm>
            <a:off x="8910536" y="1620000"/>
            <a:ext cx="2334638" cy="1687404"/>
          </a:xfrm>
          <a:prstGeom prst="rect">
            <a:avLst/>
          </a:prstGeom>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nl-NL" dirty="0"/>
          </a:p>
        </p:txBody>
      </p:sp>
      <p:pic>
        <p:nvPicPr>
          <p:cNvPr id="9" name="Afbeelding 8">
            <a:extLst>
              <a:ext uri="{FF2B5EF4-FFF2-40B4-BE49-F238E27FC236}">
                <a16:creationId xmlns:a16="http://schemas.microsoft.com/office/drawing/2014/main" id="{188E7C0B-F78E-464E-BB01-F4334BC81E2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72628" y="1620000"/>
            <a:ext cx="7632232" cy="5400000"/>
          </a:xfrm>
          <a:prstGeom prst="rect">
            <a:avLst/>
          </a:prstGeom>
        </p:spPr>
      </p:pic>
      <p:sp>
        <p:nvSpPr>
          <p:cNvPr id="3" name="Ovaal 2">
            <a:extLst>
              <a:ext uri="{FF2B5EF4-FFF2-40B4-BE49-F238E27FC236}">
                <a16:creationId xmlns:a16="http://schemas.microsoft.com/office/drawing/2014/main" id="{BA8D5DEF-BEDB-4CC5-8CCF-432865FC6EAB}"/>
              </a:ext>
            </a:extLst>
          </p:cNvPr>
          <p:cNvSpPr/>
          <p:nvPr/>
        </p:nvSpPr>
        <p:spPr>
          <a:xfrm>
            <a:off x="5781675" y="2552700"/>
            <a:ext cx="457200" cy="276225"/>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dirty="0"/>
          </a:p>
        </p:txBody>
      </p:sp>
      <p:sp>
        <p:nvSpPr>
          <p:cNvPr id="4" name="TextBox 11">
            <a:extLst>
              <a:ext uri="{FF2B5EF4-FFF2-40B4-BE49-F238E27FC236}">
                <a16:creationId xmlns:a16="http://schemas.microsoft.com/office/drawing/2014/main" id="{C26F1557-A93D-31E5-6EE8-F8E8961303FC}"/>
              </a:ext>
            </a:extLst>
          </p:cNvPr>
          <p:cNvSpPr txBox="1">
            <a:spLocks noChangeAspect="1"/>
          </p:cNvSpPr>
          <p:nvPr/>
        </p:nvSpPr>
        <p:spPr>
          <a:xfrm>
            <a:off x="2972628" y="1620000"/>
            <a:ext cx="8640000"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Oefeningen: bepaal of de overige ruimte wel/ niet bij de thermische zone behoort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6" name="Tekstvak 5">
            <a:extLst>
              <a:ext uri="{FF2B5EF4-FFF2-40B4-BE49-F238E27FC236}">
                <a16:creationId xmlns:a16="http://schemas.microsoft.com/office/drawing/2014/main" id="{9D14C2E3-86B3-7879-1650-8BE80F894E74}"/>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 1 </a:t>
            </a:r>
          </a:p>
        </p:txBody>
      </p:sp>
      <p:sp>
        <p:nvSpPr>
          <p:cNvPr id="7" name="Tekstvak 6">
            <a:extLst>
              <a:ext uri="{FF2B5EF4-FFF2-40B4-BE49-F238E27FC236}">
                <a16:creationId xmlns:a16="http://schemas.microsoft.com/office/drawing/2014/main" id="{5A54ABEB-1086-9CDB-484E-9C97FC6C7D5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Oefening tijdens de les</a:t>
            </a:r>
          </a:p>
        </p:txBody>
      </p:sp>
      <p:sp>
        <p:nvSpPr>
          <p:cNvPr id="5" name="Tekstvak 4">
            <a:extLst>
              <a:ext uri="{FF2B5EF4-FFF2-40B4-BE49-F238E27FC236}">
                <a16:creationId xmlns:a16="http://schemas.microsoft.com/office/drawing/2014/main" id="{384DF5DD-7EAB-CCE4-E382-88D5DB676A9D}"/>
              </a:ext>
            </a:extLst>
          </p:cNvPr>
          <p:cNvSpPr txBox="1"/>
          <p:nvPr/>
        </p:nvSpPr>
        <p:spPr>
          <a:xfrm>
            <a:off x="430356" y="2881176"/>
            <a:ext cx="2542272" cy="126188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dirty="0"/>
              <a:t>De </a:t>
            </a:r>
            <a:r>
              <a:rPr lang="nl-NL" b="1" dirty="0"/>
              <a:t>overige ruimtes </a:t>
            </a:r>
            <a:r>
              <a:rPr lang="nl-NL" dirty="0"/>
              <a:t>worden niet verwarmd voor het verblijf van personen</a:t>
            </a:r>
          </a:p>
        </p:txBody>
      </p:sp>
    </p:spTree>
    <p:extLst>
      <p:ext uri="{BB962C8B-B14F-4D97-AF65-F5344CB8AC3E}">
        <p14:creationId xmlns:p14="http://schemas.microsoft.com/office/powerpoint/2010/main" val="73219541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vak 8">
            <a:extLst>
              <a:ext uri="{FF2B5EF4-FFF2-40B4-BE49-F238E27FC236}">
                <a16:creationId xmlns:a16="http://schemas.microsoft.com/office/drawing/2014/main" id="{CD3CF3CC-A851-413D-A57D-640E6591C70A}"/>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graphicFrame>
        <p:nvGraphicFramePr>
          <p:cNvPr id="13" name="Diagram 12">
            <a:extLst>
              <a:ext uri="{FF2B5EF4-FFF2-40B4-BE49-F238E27FC236}">
                <a16:creationId xmlns:a16="http://schemas.microsoft.com/office/drawing/2014/main" id="{516AF3A6-3615-4B72-BF75-E65EA86607BE}"/>
              </a:ext>
            </a:extLst>
          </p:cNvPr>
          <p:cNvGraphicFramePr/>
          <p:nvPr/>
        </p:nvGraphicFramePr>
        <p:xfrm>
          <a:off x="2656573" y="1190203"/>
          <a:ext cx="8132233" cy="54214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kstvak 1">
            <a:extLst>
              <a:ext uri="{FF2B5EF4-FFF2-40B4-BE49-F238E27FC236}">
                <a16:creationId xmlns:a16="http://schemas.microsoft.com/office/drawing/2014/main" id="{2C3812FA-59BF-A3C8-8E59-F8D4AA42AE81}"/>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08916423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vak 8">
            <a:extLst>
              <a:ext uri="{FF2B5EF4-FFF2-40B4-BE49-F238E27FC236}">
                <a16:creationId xmlns:a16="http://schemas.microsoft.com/office/drawing/2014/main" id="{CD3CF3CC-A851-413D-A57D-640E6591C70A}"/>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graphicFrame>
        <p:nvGraphicFramePr>
          <p:cNvPr id="13" name="Diagram 12">
            <a:extLst>
              <a:ext uri="{FF2B5EF4-FFF2-40B4-BE49-F238E27FC236}">
                <a16:creationId xmlns:a16="http://schemas.microsoft.com/office/drawing/2014/main" id="{516AF3A6-3615-4B72-BF75-E65EA86607BE}"/>
              </a:ext>
            </a:extLst>
          </p:cNvPr>
          <p:cNvGraphicFramePr/>
          <p:nvPr/>
        </p:nvGraphicFramePr>
        <p:xfrm>
          <a:off x="2656573" y="1190203"/>
          <a:ext cx="8132233" cy="54214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Pijl: rechts 1">
            <a:extLst>
              <a:ext uri="{FF2B5EF4-FFF2-40B4-BE49-F238E27FC236}">
                <a16:creationId xmlns:a16="http://schemas.microsoft.com/office/drawing/2014/main" id="{757C3B10-D799-C519-20E9-2B3587252D4A}"/>
              </a:ext>
            </a:extLst>
          </p:cNvPr>
          <p:cNvSpPr/>
          <p:nvPr/>
        </p:nvSpPr>
        <p:spPr>
          <a:xfrm>
            <a:off x="381000" y="4171950"/>
            <a:ext cx="1819275" cy="5715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B5E20BE2-8F0F-E095-A6D5-445714871D9F}"/>
              </a:ext>
            </a:extLst>
          </p:cNvPr>
          <p:cNvSpPr txBox="1">
            <a:spLocks noChangeAspect="1"/>
          </p:cNvSpPr>
          <p:nvPr/>
        </p:nvSpPr>
        <p:spPr>
          <a:xfrm>
            <a:off x="114299" y="4658475"/>
            <a:ext cx="2542273" cy="2067589"/>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Om de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klimatiseringszone</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te bepalen, moeten we eerst weten hoe we het </a:t>
            </a: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GBO</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berekenen</a:t>
            </a:r>
          </a:p>
        </p:txBody>
      </p:sp>
      <p:sp>
        <p:nvSpPr>
          <p:cNvPr id="3" name="Tekstvak 2">
            <a:extLst>
              <a:ext uri="{FF2B5EF4-FFF2-40B4-BE49-F238E27FC236}">
                <a16:creationId xmlns:a16="http://schemas.microsoft.com/office/drawing/2014/main" id="{9639872C-9059-EBA0-061C-386D90553B40}"/>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8826020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8B2FB7D8-4678-C947-2A88-343BDF065885}"/>
              </a:ext>
            </a:extLst>
          </p:cNvPr>
          <p:cNvGraphicFramePr/>
          <p:nvPr/>
        </p:nvGraphicFramePr>
        <p:xfrm>
          <a:off x="2097723" y="330228"/>
          <a:ext cx="9035332" cy="6197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517088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8B2FB7D8-4678-C947-2A88-343BDF065885}"/>
              </a:ext>
            </a:extLst>
          </p:cNvPr>
          <p:cNvGraphicFramePr/>
          <p:nvPr/>
        </p:nvGraphicFramePr>
        <p:xfrm>
          <a:off x="2097723" y="330228"/>
          <a:ext cx="9035332" cy="6197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hthoek 1">
            <a:extLst>
              <a:ext uri="{FF2B5EF4-FFF2-40B4-BE49-F238E27FC236}">
                <a16:creationId xmlns:a16="http://schemas.microsoft.com/office/drawing/2014/main" id="{CCD83CD0-61AC-DADD-7E39-D76A8E1AEE43}"/>
              </a:ext>
            </a:extLst>
          </p:cNvPr>
          <p:cNvSpPr/>
          <p:nvPr/>
        </p:nvSpPr>
        <p:spPr>
          <a:xfrm>
            <a:off x="3476626" y="2800351"/>
            <a:ext cx="6624002" cy="971550"/>
          </a:xfrm>
          <a:prstGeom prst="rect">
            <a:avLst/>
          </a:prstGeom>
          <a:noFill/>
          <a:ln w="762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nl-NL"/>
          </a:p>
        </p:txBody>
      </p:sp>
    </p:spTree>
    <p:extLst>
      <p:ext uri="{BB962C8B-B14F-4D97-AF65-F5344CB8AC3E}">
        <p14:creationId xmlns:p14="http://schemas.microsoft.com/office/powerpoint/2010/main" val="16082489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Bepalen van de gebruiksoppervlak per rekenzone</a:t>
            </a:r>
          </a:p>
        </p:txBody>
      </p:sp>
      <p:sp>
        <p:nvSpPr>
          <p:cNvPr id="6" name="TextBox 11">
            <a:extLst>
              <a:ext uri="{FF2B5EF4-FFF2-40B4-BE49-F238E27FC236}">
                <a16:creationId xmlns:a16="http://schemas.microsoft.com/office/drawing/2014/main" id="{8CD216CC-DD74-4F3A-87FE-B093F747CE96}"/>
              </a:ext>
            </a:extLst>
          </p:cNvPr>
          <p:cNvSpPr txBox="1">
            <a:spLocks noChangeAspect="1"/>
          </p:cNvSpPr>
          <p:nvPr/>
        </p:nvSpPr>
        <p:spPr>
          <a:xfrm>
            <a:off x="2972628" y="1620000"/>
            <a:ext cx="8640000" cy="4860000"/>
          </a:xfrm>
          <a:prstGeom prst="rect">
            <a:avLst/>
          </a:prstGeom>
          <a:noFill/>
          <a:ln>
            <a:noFill/>
          </a:ln>
          <a:effectLst>
            <a:softEdge rad="50800"/>
          </a:effectLst>
        </p:spPr>
        <p:txBody>
          <a:bodyPr wrap="square" tIns="90000" bIns="90000" rtlCol="0">
            <a:noAutofit/>
          </a:bodyPr>
          <a:lstStyle/>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Bepaling aan de hand van NEN 2580 (2007, inclusief C1 2008);</a:t>
            </a: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Definitie gebruiksoppervlakte (Ag);</a:t>
            </a:r>
          </a:p>
          <a:p>
            <a:pPr fontAlgn="t"/>
            <a:endPar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lvl="1" fontAlgn="t"/>
            <a:r>
              <a:rPr lang="nl-NL" sz="2000" i="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oppervlakte gemeten op vloerniveau, tussen de opgaande scheidingsconstructies, die de desbetreffende ruimte of groep van ruimten omhullen.’</a:t>
            </a:r>
          </a:p>
          <a:p>
            <a:pPr lvl="1" fontAlgn="t"/>
            <a:endParaRPr lang="nl-NL" sz="2000" i="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lvl="1" fontAlgn="t"/>
            <a:endParaRPr lang="nl-NL" sz="2000" i="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lvl="1" fontAlgn="t"/>
            <a:endParaRPr lang="nl-NL" sz="2000" i="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lvl="1" fontAlgn="t"/>
            <a:endParaRPr lang="nl-NL" sz="2000" i="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lvl="1" fontAlgn="t"/>
            <a:endParaRPr lang="nl-NL" sz="2000" i="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bepaalde gebruiksoppervlakte mag voor het bepalen van de </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Energieprestatie van een gebouw </a:t>
            </a: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niet meer dan 5% afwijken</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7" name="Afbeelding 6">
            <a:extLst>
              <a:ext uri="{FF2B5EF4-FFF2-40B4-BE49-F238E27FC236}">
                <a16:creationId xmlns:a16="http://schemas.microsoft.com/office/drawing/2014/main" id="{A7D81BF2-4B6A-4EDD-B9A7-C3707C117037}"/>
              </a:ext>
            </a:extLst>
          </p:cNvPr>
          <p:cNvPicPr>
            <a:picLocks noChangeAspect="1"/>
          </p:cNvPicPr>
          <p:nvPr/>
        </p:nvPicPr>
        <p:blipFill>
          <a:blip r:embed="rId3"/>
          <a:stretch>
            <a:fillRect/>
          </a:stretch>
        </p:blipFill>
        <p:spPr>
          <a:xfrm>
            <a:off x="6762678" y="3734866"/>
            <a:ext cx="3147439" cy="1710345"/>
          </a:xfrm>
          <a:prstGeom prst="rect">
            <a:avLst/>
          </a:prstGeom>
        </p:spPr>
      </p:pic>
      <p:sp>
        <p:nvSpPr>
          <p:cNvPr id="2" name="Tekstvak 1">
            <a:extLst>
              <a:ext uri="{FF2B5EF4-FFF2-40B4-BE49-F238E27FC236}">
                <a16:creationId xmlns:a16="http://schemas.microsoft.com/office/drawing/2014/main" id="{4DCC7480-83D9-3C11-FA2F-7A4E4E9F0D4E}"/>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6157227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Wat wordt </a:t>
            </a:r>
            <a:r>
              <a:rPr lang="nl-NL" sz="2000" b="1" u="sng" dirty="0">
                <a:solidFill>
                  <a:srgbClr val="B8002E"/>
                </a:solidFill>
                <a:latin typeface="Verdana Pro Light" panose="020B0304030504040204" pitchFamily="34" charset="0"/>
                <a:ea typeface="Roboto Light" panose="02000000000000000000" pitchFamily="2" charset="0"/>
                <a:cs typeface="Gisha" panose="020B0502040204020203" pitchFamily="34" charset="-79"/>
              </a:rPr>
              <a:t>niet</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meegenomen</a:t>
            </a:r>
          </a:p>
        </p:txBody>
      </p:sp>
      <p:sp>
        <p:nvSpPr>
          <p:cNvPr id="6" name="TextBox 11">
            <a:extLst>
              <a:ext uri="{FF2B5EF4-FFF2-40B4-BE49-F238E27FC236}">
                <a16:creationId xmlns:a16="http://schemas.microsoft.com/office/drawing/2014/main" id="{8CD216CC-DD74-4F3A-87FE-B093F747CE96}"/>
              </a:ext>
            </a:extLst>
          </p:cNvPr>
          <p:cNvSpPr txBox="1">
            <a:spLocks noChangeAspect="1"/>
          </p:cNvSpPr>
          <p:nvPr/>
        </p:nvSpPr>
        <p:spPr>
          <a:xfrm>
            <a:off x="2972628" y="1620000"/>
            <a:ext cx="8640000" cy="4860000"/>
          </a:xfrm>
          <a:prstGeom prst="rect">
            <a:avLst/>
          </a:prstGeom>
          <a:noFill/>
          <a:ln>
            <a:noFill/>
          </a:ln>
          <a:effectLst>
            <a:softEdge rad="50800"/>
          </a:effectLst>
        </p:spPr>
        <p:txBody>
          <a:bodyPr wrap="square" tIns="90000" bIns="90000" rtlCol="0">
            <a:noAutofit/>
          </a:bodyPr>
          <a:lstStyle/>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Oppervlakten van delen van vloeren waarboven de netto-hoogte minder dan 1,5 meter bedraagt, uitgezonderd vloeren onder trappen, hellingbanen en dergelijke;</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Oppervlakte van ruimten die niet voor mensen toegankelijk zijn;</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Eén (of meerdere) trapgat(en), schalmgat(en) of vide(s) met een individuele oppervlakte ≥ 4 m²;</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Een liftschacht;</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Een dragende binnenwand;</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Een vrijstaande bouwconstructie, niet zijnde een trap en leidingschacht, met een individuele horizontale doorsnede ≥ 0,5 m²;</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Een leidingschacht met een individuele oppervlakte van de horizontale doorsnede ≥ 0,5 m²;</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Een nis, een uitsparing en een uitspringend bouwdeel, met een individuele horizontale doorsnede &lt; 0,5 m².</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A454C624-6EE4-BD0D-F10C-5A112DD35680}"/>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9298933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Voorbeeld</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7" name="Afbeelding 6">
            <a:extLst>
              <a:ext uri="{FF2B5EF4-FFF2-40B4-BE49-F238E27FC236}">
                <a16:creationId xmlns:a16="http://schemas.microsoft.com/office/drawing/2014/main" id="{FB78C544-399F-49E9-B361-EC4A062400B4}"/>
              </a:ext>
            </a:extLst>
          </p:cNvPr>
          <p:cNvPicPr>
            <a:picLocks noChangeAspect="1"/>
          </p:cNvPicPr>
          <p:nvPr/>
        </p:nvPicPr>
        <p:blipFill>
          <a:blip r:embed="rId3"/>
          <a:stretch>
            <a:fillRect/>
          </a:stretch>
        </p:blipFill>
        <p:spPr>
          <a:xfrm>
            <a:off x="3717718" y="1363801"/>
            <a:ext cx="4762913" cy="4130398"/>
          </a:xfrm>
          <a:prstGeom prst="rect">
            <a:avLst/>
          </a:prstGeom>
        </p:spPr>
      </p:pic>
      <p:sp>
        <p:nvSpPr>
          <p:cNvPr id="2" name="Tekstvak 1">
            <a:extLst>
              <a:ext uri="{FF2B5EF4-FFF2-40B4-BE49-F238E27FC236}">
                <a16:creationId xmlns:a16="http://schemas.microsoft.com/office/drawing/2014/main" id="{FF22BE23-2583-977E-070A-F90932345BC7}"/>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26244276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CBDDE34-C868-4FEE-A814-C2225677CFEB}"/>
              </a:ext>
            </a:extLst>
          </p:cNvPr>
          <p:cNvSpPr txBox="1">
            <a:spLocks noChangeAspect="1"/>
          </p:cNvSpPr>
          <p:nvPr/>
        </p:nvSpPr>
        <p:spPr>
          <a:xfrm>
            <a:off x="2962900" y="1620000"/>
            <a:ext cx="8640000" cy="4860000"/>
          </a:xfrm>
          <a:prstGeom prst="rect">
            <a:avLst/>
          </a:prstGeom>
          <a:noFill/>
          <a:ln>
            <a:noFill/>
          </a:ln>
          <a:effectLst>
            <a:softEdge rad="50800"/>
          </a:effectLst>
        </p:spPr>
        <p:txBody>
          <a:bodyPr wrap="square" tIns="90000" bIns="90000" rtlCol="0">
            <a:noAutofit/>
          </a:bodyPr>
          <a:lstStyle/>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lvl="1"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8" name="Afbeelding 7">
            <a:extLst>
              <a:ext uri="{FF2B5EF4-FFF2-40B4-BE49-F238E27FC236}">
                <a16:creationId xmlns:a16="http://schemas.microsoft.com/office/drawing/2014/main" id="{D860CC16-D444-4027-9115-16B32EE4F9B3}"/>
              </a:ext>
            </a:extLst>
          </p:cNvPr>
          <p:cNvPicPr>
            <a:picLocks noChangeAspect="1"/>
          </p:cNvPicPr>
          <p:nvPr/>
        </p:nvPicPr>
        <p:blipFill>
          <a:blip r:embed="rId3"/>
          <a:stretch>
            <a:fillRect/>
          </a:stretch>
        </p:blipFill>
        <p:spPr>
          <a:xfrm>
            <a:off x="3717718" y="1363801"/>
            <a:ext cx="4762913" cy="4130398"/>
          </a:xfrm>
          <a:prstGeom prst="rect">
            <a:avLst/>
          </a:prstGeom>
        </p:spPr>
      </p:pic>
      <p:sp>
        <p:nvSpPr>
          <p:cNvPr id="13" name="Tekstvak 12">
            <a:extLst>
              <a:ext uri="{FF2B5EF4-FFF2-40B4-BE49-F238E27FC236}">
                <a16:creationId xmlns:a16="http://schemas.microsoft.com/office/drawing/2014/main" id="{B6BB5843-0557-40BC-98C0-D2319AEDB55B}"/>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Voorbeeld </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628F708E-CEFB-200B-0543-A2CBCF627091}"/>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086117129"/>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2998</TotalTime>
  <Words>10295</Words>
  <Application>Microsoft Office PowerPoint</Application>
  <PresentationFormat>Aangepast</PresentationFormat>
  <Paragraphs>2036</Paragraphs>
  <Slides>176</Slides>
  <Notes>175</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176</vt:i4>
      </vt:variant>
    </vt:vector>
  </HeadingPairs>
  <TitlesOfParts>
    <vt:vector size="181" baseType="lpstr">
      <vt:lpstr>Arial</vt:lpstr>
      <vt:lpstr>Calibri</vt:lpstr>
      <vt:lpstr>Dax-Regular</vt:lpstr>
      <vt:lpstr>Verdana Pro Light</vt:lpstr>
      <vt:lpstr>Custom Design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Urs Veltrop</dc:creator>
  <cp:lastModifiedBy>roderik oddens</cp:lastModifiedBy>
  <cp:revision>380</cp:revision>
  <cp:lastPrinted>2021-01-19T08:10:33Z</cp:lastPrinted>
  <dcterms:created xsi:type="dcterms:W3CDTF">2020-08-11T14:10:52Z</dcterms:created>
  <dcterms:modified xsi:type="dcterms:W3CDTF">2025-01-15T19:34:52Z</dcterms:modified>
</cp:coreProperties>
</file>